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notesMasterIdLst>
    <p:notesMasterId r:id="rId5"/>
  </p:notesMasterIdLst>
  <p:sldIdLst>
    <p:sldId id="375" r:id="rId4"/>
    <p:sldId id="376" r:id="rId6"/>
    <p:sldId id="377" r:id="rId7"/>
    <p:sldId id="378" r:id="rId8"/>
    <p:sldId id="379" r:id="rId9"/>
    <p:sldId id="380" r:id="rId10"/>
    <p:sldId id="381" r:id="rId11"/>
    <p:sldId id="382" r:id="rId12"/>
    <p:sldId id="383" r:id="rId13"/>
    <p:sldId id="384" r:id="rId14"/>
    <p:sldId id="385" r:id="rId15"/>
    <p:sldId id="386" r:id="rId16"/>
    <p:sldId id="387" r:id="rId17"/>
    <p:sldId id="388" r:id="rId18"/>
    <p:sldId id="389" r:id="rId19"/>
    <p:sldId id="390" r:id="rId20"/>
    <p:sldId id="391" r:id="rId21"/>
    <p:sldId id="392" r:id="rId22"/>
    <p:sldId id="393" r:id="rId23"/>
    <p:sldId id="394" r:id="rId24"/>
  </p:sldIdLst>
  <p:sldSz cx="12192000" cy="6858000"/>
  <p:notesSz cx="6858000" cy="9144000"/>
  <p:custDataLst>
    <p:tags r:id="rId2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686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96"/>
      </p:cViewPr>
      <p:guideLst>
        <p:guide orient="horz" pos="224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gs" Target="tags/tag440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422CF-0D80-45B7-804E-B558B97AB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8C390-5DFC-4387-A3E4-66C09358981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image" Target="../media/image3.png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6" Type="http://schemas.openxmlformats.org/officeDocument/2006/relationships/tags" Target="../tags/tag103.xml"/><Relationship Id="rId15" Type="http://schemas.openxmlformats.org/officeDocument/2006/relationships/tags" Target="../tags/tag102.xml"/><Relationship Id="rId14" Type="http://schemas.openxmlformats.org/officeDocument/2006/relationships/tags" Target="../tags/tag101.xml"/><Relationship Id="rId13" Type="http://schemas.openxmlformats.org/officeDocument/2006/relationships/tags" Target="../tags/tag100.xml"/><Relationship Id="rId12" Type="http://schemas.openxmlformats.org/officeDocument/2006/relationships/tags" Target="../tags/tag99.xml"/><Relationship Id="rId11" Type="http://schemas.openxmlformats.org/officeDocument/2006/relationships/tags" Target="../tags/tag98.xml"/><Relationship Id="rId10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tags" Target="../tags/tag109.xml"/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image" Target="../media/image3.png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5" Type="http://schemas.openxmlformats.org/officeDocument/2006/relationships/tags" Target="../tags/tag116.xml"/><Relationship Id="rId14" Type="http://schemas.openxmlformats.org/officeDocument/2006/relationships/tags" Target="../tags/tag115.xml"/><Relationship Id="rId13" Type="http://schemas.openxmlformats.org/officeDocument/2006/relationships/tags" Target="../tags/tag114.xml"/><Relationship Id="rId12" Type="http://schemas.openxmlformats.org/officeDocument/2006/relationships/tags" Target="../tags/tag113.xml"/><Relationship Id="rId11" Type="http://schemas.openxmlformats.org/officeDocument/2006/relationships/tags" Target="../tags/tag112.xml"/><Relationship Id="rId10" Type="http://schemas.openxmlformats.org/officeDocument/2006/relationships/tags" Target="../tags/tag111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image" Target="../media/image5.png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tags" Target="../tags/tag131.xml"/><Relationship Id="rId7" Type="http://schemas.openxmlformats.org/officeDocument/2006/relationships/tags" Target="../tags/tag130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3" Type="http://schemas.openxmlformats.org/officeDocument/2006/relationships/image" Target="../media/image2.png"/><Relationship Id="rId2" Type="http://schemas.openxmlformats.org/officeDocument/2006/relationships/tags" Target="../tags/tag126.xml"/><Relationship Id="rId17" Type="http://schemas.openxmlformats.org/officeDocument/2006/relationships/tags" Target="../tags/tag140.xml"/><Relationship Id="rId16" Type="http://schemas.openxmlformats.org/officeDocument/2006/relationships/tags" Target="../tags/tag139.xml"/><Relationship Id="rId15" Type="http://schemas.openxmlformats.org/officeDocument/2006/relationships/tags" Target="../tags/tag138.xml"/><Relationship Id="rId14" Type="http://schemas.openxmlformats.org/officeDocument/2006/relationships/tags" Target="../tags/tag137.xml"/><Relationship Id="rId13" Type="http://schemas.openxmlformats.org/officeDocument/2006/relationships/tags" Target="../tags/tag136.xml"/><Relationship Id="rId12" Type="http://schemas.openxmlformats.org/officeDocument/2006/relationships/tags" Target="../tags/tag135.xml"/><Relationship Id="rId11" Type="http://schemas.openxmlformats.org/officeDocument/2006/relationships/tags" Target="../tags/tag134.xml"/><Relationship Id="rId10" Type="http://schemas.openxmlformats.org/officeDocument/2006/relationships/tags" Target="../tags/tag133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46.xml"/><Relationship Id="rId7" Type="http://schemas.openxmlformats.org/officeDocument/2006/relationships/image" Target="../media/image5.png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8" Type="http://schemas.openxmlformats.org/officeDocument/2006/relationships/tags" Target="../tags/tag152.xml"/><Relationship Id="rId7" Type="http://schemas.openxmlformats.org/officeDocument/2006/relationships/tags" Target="../tags/tag151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image" Target="../media/image4.png"/><Relationship Id="rId2" Type="http://schemas.openxmlformats.org/officeDocument/2006/relationships/tags" Target="../tags/tag14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61.xml"/><Relationship Id="rId8" Type="http://schemas.openxmlformats.org/officeDocument/2006/relationships/tags" Target="../tags/tag160.xml"/><Relationship Id="rId7" Type="http://schemas.openxmlformats.org/officeDocument/2006/relationships/tags" Target="../tags/tag159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7" Type="http://schemas.openxmlformats.org/officeDocument/2006/relationships/tags" Target="../tags/tag168.xml"/><Relationship Id="rId16" Type="http://schemas.openxmlformats.org/officeDocument/2006/relationships/tags" Target="../tags/tag167.xml"/><Relationship Id="rId15" Type="http://schemas.openxmlformats.org/officeDocument/2006/relationships/tags" Target="../tags/tag166.xml"/><Relationship Id="rId14" Type="http://schemas.openxmlformats.org/officeDocument/2006/relationships/tags" Target="../tags/tag165.xml"/><Relationship Id="rId13" Type="http://schemas.openxmlformats.org/officeDocument/2006/relationships/tags" Target="../tags/tag164.xml"/><Relationship Id="rId12" Type="http://schemas.openxmlformats.org/officeDocument/2006/relationships/tags" Target="../tags/tag163.xml"/><Relationship Id="rId11" Type="http://schemas.openxmlformats.org/officeDocument/2006/relationships/tags" Target="../tags/tag162.xml"/><Relationship Id="rId10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76.xml"/><Relationship Id="rId8" Type="http://schemas.openxmlformats.org/officeDocument/2006/relationships/tags" Target="../tags/tag175.xml"/><Relationship Id="rId7" Type="http://schemas.openxmlformats.org/officeDocument/2006/relationships/tags" Target="../tags/tag174.xml"/><Relationship Id="rId6" Type="http://schemas.openxmlformats.org/officeDocument/2006/relationships/tags" Target="../tags/tag173.xml"/><Relationship Id="rId5" Type="http://schemas.openxmlformats.org/officeDocument/2006/relationships/tags" Target="../tags/tag172.xml"/><Relationship Id="rId4" Type="http://schemas.openxmlformats.org/officeDocument/2006/relationships/tags" Target="../tags/tag171.xml"/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4" Type="http://schemas.openxmlformats.org/officeDocument/2006/relationships/tags" Target="../tags/tag180.xml"/><Relationship Id="rId13" Type="http://schemas.openxmlformats.org/officeDocument/2006/relationships/tags" Target="../tags/tag179.xml"/><Relationship Id="rId12" Type="http://schemas.openxmlformats.org/officeDocument/2006/relationships/tags" Target="../tags/tag178.xml"/><Relationship Id="rId11" Type="http://schemas.openxmlformats.org/officeDocument/2006/relationships/tags" Target="../tags/tag177.xml"/><Relationship Id="rId10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88.xml"/><Relationship Id="rId8" Type="http://schemas.openxmlformats.org/officeDocument/2006/relationships/tags" Target="../tags/tag187.xml"/><Relationship Id="rId7" Type="http://schemas.openxmlformats.org/officeDocument/2006/relationships/tags" Target="../tags/tag186.xml"/><Relationship Id="rId6" Type="http://schemas.openxmlformats.org/officeDocument/2006/relationships/tags" Target="../tags/tag185.xml"/><Relationship Id="rId5" Type="http://schemas.openxmlformats.org/officeDocument/2006/relationships/tags" Target="../tags/tag184.xml"/><Relationship Id="rId4" Type="http://schemas.openxmlformats.org/officeDocument/2006/relationships/tags" Target="../tags/tag183.xml"/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5" Type="http://schemas.openxmlformats.org/officeDocument/2006/relationships/tags" Target="../tags/tag194.xml"/><Relationship Id="rId14" Type="http://schemas.openxmlformats.org/officeDocument/2006/relationships/tags" Target="../tags/tag193.xml"/><Relationship Id="rId13" Type="http://schemas.openxmlformats.org/officeDocument/2006/relationships/tags" Target="../tags/tag192.xml"/><Relationship Id="rId12" Type="http://schemas.openxmlformats.org/officeDocument/2006/relationships/tags" Target="../tags/tag191.xml"/><Relationship Id="rId11" Type="http://schemas.openxmlformats.org/officeDocument/2006/relationships/tags" Target="../tags/tag190.xml"/><Relationship Id="rId10" Type="http://schemas.openxmlformats.org/officeDocument/2006/relationships/tags" Target="../tags/tag189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202.xml"/><Relationship Id="rId8" Type="http://schemas.openxmlformats.org/officeDocument/2006/relationships/tags" Target="../tags/tag201.xml"/><Relationship Id="rId7" Type="http://schemas.openxmlformats.org/officeDocument/2006/relationships/tags" Target="../tags/tag200.xml"/><Relationship Id="rId6" Type="http://schemas.openxmlformats.org/officeDocument/2006/relationships/tags" Target="../tags/tag199.xml"/><Relationship Id="rId5" Type="http://schemas.openxmlformats.org/officeDocument/2006/relationships/tags" Target="../tags/tag198.xml"/><Relationship Id="rId4" Type="http://schemas.openxmlformats.org/officeDocument/2006/relationships/tags" Target="../tags/tag197.xml"/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6" Type="http://schemas.openxmlformats.org/officeDocument/2006/relationships/tags" Target="../tags/tag208.xml"/><Relationship Id="rId15" Type="http://schemas.openxmlformats.org/officeDocument/2006/relationships/tags" Target="../tags/tag207.xml"/><Relationship Id="rId14" Type="http://schemas.openxmlformats.org/officeDocument/2006/relationships/tags" Target="../tags/tag206.xml"/><Relationship Id="rId13" Type="http://schemas.openxmlformats.org/officeDocument/2006/relationships/tags" Target="../tags/tag205.xml"/><Relationship Id="rId12" Type="http://schemas.openxmlformats.org/officeDocument/2006/relationships/image" Target="../media/image5.png"/><Relationship Id="rId11" Type="http://schemas.openxmlformats.org/officeDocument/2006/relationships/tags" Target="../tags/tag204.xml"/><Relationship Id="rId10" Type="http://schemas.openxmlformats.org/officeDocument/2006/relationships/tags" Target="../tags/tag203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216.xml"/><Relationship Id="rId8" Type="http://schemas.openxmlformats.org/officeDocument/2006/relationships/tags" Target="../tags/tag215.xml"/><Relationship Id="rId7" Type="http://schemas.openxmlformats.org/officeDocument/2006/relationships/tags" Target="../tags/tag214.xml"/><Relationship Id="rId6" Type="http://schemas.openxmlformats.org/officeDocument/2006/relationships/tags" Target="../tags/tag213.xml"/><Relationship Id="rId5" Type="http://schemas.openxmlformats.org/officeDocument/2006/relationships/tags" Target="../tags/tag212.xml"/><Relationship Id="rId4" Type="http://schemas.openxmlformats.org/officeDocument/2006/relationships/tags" Target="../tags/tag211.xml"/><Relationship Id="rId3" Type="http://schemas.openxmlformats.org/officeDocument/2006/relationships/tags" Target="../tags/tag210.xml"/><Relationship Id="rId21" Type="http://schemas.openxmlformats.org/officeDocument/2006/relationships/tags" Target="../tags/tag228.xml"/><Relationship Id="rId20" Type="http://schemas.openxmlformats.org/officeDocument/2006/relationships/tags" Target="../tags/tag227.xml"/><Relationship Id="rId2" Type="http://schemas.openxmlformats.org/officeDocument/2006/relationships/tags" Target="../tags/tag209.xml"/><Relationship Id="rId19" Type="http://schemas.openxmlformats.org/officeDocument/2006/relationships/tags" Target="../tags/tag226.xml"/><Relationship Id="rId18" Type="http://schemas.openxmlformats.org/officeDocument/2006/relationships/tags" Target="../tags/tag225.xml"/><Relationship Id="rId17" Type="http://schemas.openxmlformats.org/officeDocument/2006/relationships/tags" Target="../tags/tag224.xml"/><Relationship Id="rId16" Type="http://schemas.openxmlformats.org/officeDocument/2006/relationships/tags" Target="../tags/tag223.xml"/><Relationship Id="rId15" Type="http://schemas.openxmlformats.org/officeDocument/2006/relationships/tags" Target="../tags/tag222.xml"/><Relationship Id="rId14" Type="http://schemas.openxmlformats.org/officeDocument/2006/relationships/tags" Target="../tags/tag221.xml"/><Relationship Id="rId13" Type="http://schemas.openxmlformats.org/officeDocument/2006/relationships/tags" Target="../tags/tag220.xml"/><Relationship Id="rId12" Type="http://schemas.openxmlformats.org/officeDocument/2006/relationships/tags" Target="../tags/tag219.xml"/><Relationship Id="rId11" Type="http://schemas.openxmlformats.org/officeDocument/2006/relationships/tags" Target="../tags/tag218.xml"/><Relationship Id="rId10" Type="http://schemas.openxmlformats.org/officeDocument/2006/relationships/tags" Target="../tags/tag21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image" Target="../media/image3.png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5" Type="http://schemas.openxmlformats.org/officeDocument/2006/relationships/tags" Target="../tags/tag28.xml"/><Relationship Id="rId14" Type="http://schemas.openxmlformats.org/officeDocument/2006/relationships/tags" Target="../tags/tag27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image" Target="../media/image4.png"/><Relationship Id="rId2" Type="http://schemas.openxmlformats.org/officeDocument/2006/relationships/tags" Target="../tags/tag29.xml"/><Relationship Id="rId19" Type="http://schemas.openxmlformats.org/officeDocument/2006/relationships/tags" Target="../tags/tag45.xml"/><Relationship Id="rId18" Type="http://schemas.openxmlformats.org/officeDocument/2006/relationships/tags" Target="../tags/tag44.xml"/><Relationship Id="rId17" Type="http://schemas.openxmlformats.org/officeDocument/2006/relationships/tags" Target="../tags/tag43.xml"/><Relationship Id="rId16" Type="http://schemas.openxmlformats.org/officeDocument/2006/relationships/tags" Target="../tags/tag42.xml"/><Relationship Id="rId15" Type="http://schemas.openxmlformats.org/officeDocument/2006/relationships/tags" Target="../tags/tag41.xml"/><Relationship Id="rId14" Type="http://schemas.openxmlformats.org/officeDocument/2006/relationships/tags" Target="../tags/tag40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image" Target="../media/image3.png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image" Target="../media/image3.png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8" Type="http://schemas.openxmlformats.org/officeDocument/2006/relationships/tags" Target="../tags/tag75.xml"/><Relationship Id="rId17" Type="http://schemas.openxmlformats.org/officeDocument/2006/relationships/tags" Target="../tags/tag74.xml"/><Relationship Id="rId16" Type="http://schemas.openxmlformats.org/officeDocument/2006/relationships/tags" Target="../tags/tag73.xml"/><Relationship Id="rId15" Type="http://schemas.openxmlformats.org/officeDocument/2006/relationships/tags" Target="../tags/tag72.xml"/><Relationship Id="rId14" Type="http://schemas.openxmlformats.org/officeDocument/2006/relationships/tags" Target="../tags/tag71.xml"/><Relationship Id="rId13" Type="http://schemas.openxmlformats.org/officeDocument/2006/relationships/tags" Target="../tags/tag70.xml"/><Relationship Id="rId12" Type="http://schemas.openxmlformats.org/officeDocument/2006/relationships/tags" Target="../tags/tag69.xml"/><Relationship Id="rId11" Type="http://schemas.openxmlformats.org/officeDocument/2006/relationships/tags" Target="../tags/tag68.xml"/><Relationship Id="rId10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image" Target="../media/image2.png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包图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88C729-B8A5-4B8D-BA6D-5AE061BB0D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40D237-2A2B-4C32-B218-72E994CEDD6C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 descr="图片包含 滑雪, 雪花&#10;&#10;已生成高可信度的说明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7964021" y="26670"/>
            <a:ext cx="41833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《</a:t>
            </a:r>
            <a:r>
              <a:rPr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信息学奥赛一本通·编程启蒙 C++版</a:t>
            </a:r>
            <a:r>
              <a:rPr lang="en-US" altLang="zh-CN"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》</a:t>
            </a:r>
            <a:endParaRPr lang="zh-CN" altLang="en-US" baseline="0" dirty="0">
              <a:solidFill>
                <a:schemeClr val="accent4">
                  <a:lumMod val="75000"/>
                </a:schemeClr>
              </a:solidFill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9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1" name="矩形 10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8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0" name="矩形 9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1" name="矩形 10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-635" y="3598545"/>
            <a:ext cx="12191780" cy="3253740"/>
            <a:chOff x="-635" y="3598545"/>
            <a:chExt cx="12191780" cy="3253740"/>
          </a:xfrm>
        </p:grpSpPr>
        <p:pic>
          <p:nvPicPr>
            <p:cNvPr id="8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-635" y="5125720"/>
              <a:ext cx="3977005" cy="1726565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 userDrawn="1"/>
          </p:nvGrpSpPr>
          <p:grpSpPr>
            <a:xfrm>
              <a:off x="11892280" y="3598545"/>
              <a:ext cx="298865" cy="1209455"/>
              <a:chOff x="11892280" y="3598545"/>
              <a:chExt cx="298865" cy="1209455"/>
            </a:xfrm>
          </p:grpSpPr>
          <p:sp>
            <p:nvSpPr>
              <p:cNvPr id="10" name="矩形 9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11892280" y="4054222"/>
                <a:ext cx="298865" cy="2997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1" name="矩形 10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11892280" y="3598545"/>
                <a:ext cx="298865" cy="2997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11892280" y="4508235"/>
                <a:ext cx="298865" cy="2997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6" name="Shape 2972"/>
          <p:cNvSpPr/>
          <p:nvPr userDrawn="1"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" name="Shape 2973"/>
          <p:cNvSpPr/>
          <p:nvPr userDrawn="1">
            <p:custDataLst>
              <p:tags r:id="rId5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8" name="Shape 2974"/>
          <p:cNvSpPr/>
          <p:nvPr userDrawn="1">
            <p:custDataLst>
              <p:tags r:id="rId6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2975"/>
          <p:cNvSpPr/>
          <p:nvPr userDrawn="1">
            <p:custDataLst>
              <p:tags r:id="rId7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2972"/>
          <p:cNvSpPr/>
          <p:nvPr userDrawn="1">
            <p:custDataLst>
              <p:tags r:id="rId8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2973"/>
          <p:cNvSpPr/>
          <p:nvPr userDrawn="1">
            <p:custDataLst>
              <p:tags r:id="rId9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2974"/>
          <p:cNvSpPr/>
          <p:nvPr userDrawn="1">
            <p:custDataLst>
              <p:tags r:id="rId10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2975"/>
          <p:cNvSpPr/>
          <p:nvPr userDrawn="1">
            <p:custDataLst>
              <p:tags r:id="rId11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3075177" y="2310197"/>
            <a:ext cx="6041646" cy="1397745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</a:t>
            </a:r>
            <a:r>
              <a:rPr lang="zh-CN" altLang="en-US" dirty="0">
                <a:sym typeface="+mn-ea"/>
              </a:rPr>
              <a:t>标</a:t>
            </a:r>
            <a:r>
              <a:rPr dirty="0">
                <a:sym typeface="+mn-ea"/>
              </a:rPr>
              <a:t>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 hasCustomPrompt="1"/>
            <p:custDataLst>
              <p:tags r:id="rId16"/>
            </p:custDataLst>
          </p:nvPr>
        </p:nvSpPr>
        <p:spPr>
          <a:xfrm>
            <a:off x="3075177" y="3889083"/>
            <a:ext cx="6041646" cy="761302"/>
          </a:xfrm>
        </p:spPr>
        <p:txBody>
          <a:bodyPr lIns="91440" tIns="45720" rIns="91440" bIns="45720">
            <a:normAutofit/>
          </a:bodyPr>
          <a:lstStyle>
            <a:lvl1pPr marL="0" indent="0" algn="ctr">
              <a:buNone/>
              <a:defRPr sz="1800" spc="1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8" name="矩形 17"/>
          <p:cNvSpPr/>
          <p:nvPr userDrawn="1">
            <p:custDataLst>
              <p:tags r:id="rId17"/>
            </p:custDataLst>
          </p:nvPr>
        </p:nvSpPr>
        <p:spPr>
          <a:xfrm>
            <a:off x="5849257" y="3778584"/>
            <a:ext cx="493486" cy="580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7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914775"/>
            <a:ext cx="6788150" cy="29464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-1" y="-3810"/>
            <a:ext cx="4866885" cy="6866255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77080" y="770255"/>
            <a:ext cx="4115435" cy="882015"/>
          </a:xfrm>
          <a:noFill/>
        </p:spPr>
        <p:txBody>
          <a:bodyPr lIns="90000" tIns="46800" rIns="90000" bIns="46800"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480890" y="1764030"/>
            <a:ext cx="4111625" cy="4093210"/>
          </a:xfrm>
          <a:noFill/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0" y="5455920"/>
            <a:ext cx="3241040" cy="1406525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>
            <p:custDataLst>
              <p:tags r:id="rId11"/>
            </p:custDataLst>
          </p:nvPr>
        </p:nvGrpSpPr>
        <p:grpSpPr>
          <a:xfrm rot="0">
            <a:off x="11217275" y="-3810"/>
            <a:ext cx="974090" cy="907415"/>
            <a:chOff x="11217275" y="-3810"/>
            <a:chExt cx="974090" cy="907415"/>
          </a:xfrm>
        </p:grpSpPr>
        <p:sp>
          <p:nvSpPr>
            <p:cNvPr id="13" name="矩形 12"/>
            <p:cNvSpPr/>
            <p:nvPr userDrawn="1">
              <p:custDataLst>
                <p:tags r:id="rId12"/>
              </p:custDataLst>
            </p:nvPr>
          </p:nvSpPr>
          <p:spPr>
            <a:xfrm flipV="1">
              <a:off x="11685270" y="455930"/>
              <a:ext cx="271780" cy="2330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0" name="矩形 9"/>
            <p:cNvSpPr/>
            <p:nvPr userDrawn="1">
              <p:custDataLst>
                <p:tags r:id="rId13"/>
              </p:custDataLst>
            </p:nvPr>
          </p:nvSpPr>
          <p:spPr>
            <a:xfrm flipV="1">
              <a:off x="11957685" y="2311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矩形 13"/>
            <p:cNvSpPr/>
            <p:nvPr userDrawn="1">
              <p:custDataLst>
                <p:tags r:id="rId14"/>
              </p:custDataLst>
            </p:nvPr>
          </p:nvSpPr>
          <p:spPr>
            <a:xfrm flipV="1">
              <a:off x="11957050" y="66992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矩形 15"/>
            <p:cNvSpPr/>
            <p:nvPr userDrawn="1">
              <p:custDataLst>
                <p:tags r:id="rId15"/>
              </p:custDataLst>
            </p:nvPr>
          </p:nvSpPr>
          <p:spPr>
            <a:xfrm flipV="1">
              <a:off x="11450955" y="22923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 userDrawn="1">
              <p:custDataLst>
                <p:tags r:id="rId16"/>
              </p:custDataLst>
            </p:nvPr>
          </p:nvSpPr>
          <p:spPr>
            <a:xfrm flipV="1">
              <a:off x="11685270" y="-3810"/>
              <a:ext cx="271780" cy="2330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1" name="矩形 20"/>
            <p:cNvSpPr/>
            <p:nvPr userDrawn="1">
              <p:custDataLst>
                <p:tags r:id="rId17"/>
              </p:custDataLst>
            </p:nvPr>
          </p:nvSpPr>
          <p:spPr>
            <a:xfrm flipV="1">
              <a:off x="11217275" y="-25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-635" y="0"/>
            <a:ext cx="12192000" cy="2664000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619200"/>
            <a:ext cx="10976400" cy="78840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>
            <p:custDataLst>
              <p:tags r:id="rId11"/>
            </p:custDataLst>
          </p:nvPr>
        </p:nvGrpSpPr>
        <p:grpSpPr>
          <a:xfrm rot="0">
            <a:off x="11892280" y="3598545"/>
            <a:ext cx="299085" cy="1209675"/>
            <a:chOff x="11892280" y="3598545"/>
            <a:chExt cx="298865" cy="1209455"/>
          </a:xfrm>
        </p:grpSpPr>
        <p:sp>
          <p:nvSpPr>
            <p:cNvPr id="13" name="矩形 12"/>
            <p:cNvSpPr/>
            <p:nvPr userDrawn="1">
              <p:custDataLst>
                <p:tags r:id="rId12"/>
              </p:custDataLst>
            </p:nvPr>
          </p:nvSpPr>
          <p:spPr>
            <a:xfrm>
              <a:off x="11892280" y="4054222"/>
              <a:ext cx="298865" cy="2997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矩形 7"/>
            <p:cNvSpPr/>
            <p:nvPr userDrawn="1">
              <p:custDataLst>
                <p:tags r:id="rId13"/>
              </p:custDataLst>
            </p:nvPr>
          </p:nvSpPr>
          <p:spPr>
            <a:xfrm>
              <a:off x="11892280" y="3598545"/>
              <a:ext cx="298865" cy="2997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矩形 13"/>
            <p:cNvSpPr/>
            <p:nvPr userDrawn="1">
              <p:custDataLst>
                <p:tags r:id="rId14"/>
              </p:custDataLst>
            </p:nvPr>
          </p:nvSpPr>
          <p:spPr>
            <a:xfrm>
              <a:off x="11892280" y="4508235"/>
              <a:ext cx="298865" cy="2997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462915"/>
            <a:ext cx="10976400" cy="771885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>
            <p:custDataLst>
              <p:tags r:id="rId9"/>
            </p:custDataLst>
          </p:nvPr>
        </p:nvGrpSpPr>
        <p:grpSpPr>
          <a:xfrm>
            <a:off x="11217275" y="-3810"/>
            <a:ext cx="974090" cy="907415"/>
            <a:chOff x="11217275" y="-3810"/>
            <a:chExt cx="974090" cy="907415"/>
          </a:xfrm>
        </p:grpSpPr>
        <p:sp>
          <p:nvSpPr>
            <p:cNvPr id="17" name="矩形 16"/>
            <p:cNvSpPr/>
            <p:nvPr userDrawn="1">
              <p:custDataLst>
                <p:tags r:id="rId10"/>
              </p:custDataLst>
            </p:nvPr>
          </p:nvSpPr>
          <p:spPr>
            <a:xfrm flipV="1">
              <a:off x="11685270" y="455930"/>
              <a:ext cx="271780" cy="2330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8" name="矩形 17"/>
            <p:cNvSpPr/>
            <p:nvPr userDrawn="1">
              <p:custDataLst>
                <p:tags r:id="rId11"/>
              </p:custDataLst>
            </p:nvPr>
          </p:nvSpPr>
          <p:spPr>
            <a:xfrm flipV="1">
              <a:off x="11957685" y="2311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 userDrawn="1">
              <p:custDataLst>
                <p:tags r:id="rId12"/>
              </p:custDataLst>
            </p:nvPr>
          </p:nvSpPr>
          <p:spPr>
            <a:xfrm flipV="1">
              <a:off x="11957050" y="66992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0" name="矩形 19"/>
            <p:cNvSpPr/>
            <p:nvPr userDrawn="1">
              <p:custDataLst>
                <p:tags r:id="rId13"/>
              </p:custDataLst>
            </p:nvPr>
          </p:nvSpPr>
          <p:spPr>
            <a:xfrm flipV="1">
              <a:off x="11450955" y="22923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1" name="矩形 20"/>
            <p:cNvSpPr/>
            <p:nvPr userDrawn="1">
              <p:custDataLst>
                <p:tags r:id="rId14"/>
              </p:custDataLst>
            </p:nvPr>
          </p:nvSpPr>
          <p:spPr>
            <a:xfrm flipV="1">
              <a:off x="11685270" y="-3810"/>
              <a:ext cx="271780" cy="2330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2" name="矩形 21"/>
            <p:cNvSpPr/>
            <p:nvPr userDrawn="1">
              <p:custDataLst>
                <p:tags r:id="rId15"/>
              </p:custDataLst>
            </p:nvPr>
          </p:nvSpPr>
          <p:spPr>
            <a:xfrm flipV="1">
              <a:off x="11217275" y="-25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133095"/>
            <a:ext cx="11037600" cy="670167"/>
          </a:xfrm>
        </p:spPr>
        <p:txBody>
          <a:bodyPr lIns="90000" tIns="46800" rIns="90000" bIns="46800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grpSp>
        <p:nvGrpSpPr>
          <p:cNvPr id="8" name="组合 7"/>
          <p:cNvGrpSpPr/>
          <p:nvPr userDrawn="1">
            <p:custDataLst>
              <p:tags r:id="rId13"/>
            </p:custDataLst>
          </p:nvPr>
        </p:nvGrpSpPr>
        <p:grpSpPr>
          <a:xfrm rot="0">
            <a:off x="11892915" y="1598295"/>
            <a:ext cx="299085" cy="1209675"/>
            <a:chOff x="11892915" y="1598295"/>
            <a:chExt cx="298865" cy="1209455"/>
          </a:xfrm>
        </p:grpSpPr>
        <p:sp>
          <p:nvSpPr>
            <p:cNvPr id="23" name="矩形 22"/>
            <p:cNvSpPr/>
            <p:nvPr userDrawn="1">
              <p:custDataLst>
                <p:tags r:id="rId14"/>
              </p:custDataLst>
            </p:nvPr>
          </p:nvSpPr>
          <p:spPr>
            <a:xfrm>
              <a:off x="11892915" y="2053972"/>
              <a:ext cx="298865" cy="2997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4" name="矩形 23"/>
            <p:cNvSpPr/>
            <p:nvPr userDrawn="1">
              <p:custDataLst>
                <p:tags r:id="rId15"/>
              </p:custDataLst>
            </p:nvPr>
          </p:nvSpPr>
          <p:spPr>
            <a:xfrm>
              <a:off x="11892915" y="1598295"/>
              <a:ext cx="298865" cy="2997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5" name="矩形 24"/>
            <p:cNvSpPr/>
            <p:nvPr userDrawn="1">
              <p:custDataLst>
                <p:tags r:id="rId16"/>
              </p:custDataLst>
            </p:nvPr>
          </p:nvSpPr>
          <p:spPr>
            <a:xfrm>
              <a:off x="11892915" y="2507985"/>
              <a:ext cx="298865" cy="2997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algn="ctr"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>
            <p:custDataLst>
              <p:tags r:id="rId8"/>
            </p:custDataLst>
          </p:nvPr>
        </p:nvGrpSpPr>
        <p:grpSpPr>
          <a:xfrm rot="0">
            <a:off x="-116840" y="2726055"/>
            <a:ext cx="577850" cy="1240155"/>
            <a:chOff x="-116657" y="2874445"/>
            <a:chExt cx="577659" cy="1240236"/>
          </a:xfrm>
        </p:grpSpPr>
        <p:sp>
          <p:nvSpPr>
            <p:cNvPr id="37" name="任意多边形: 形状 36"/>
            <p:cNvSpPr/>
            <p:nvPr userDrawn="1">
              <p:custDataLst>
                <p:tags r:id="rId9"/>
              </p:custDataLst>
            </p:nvPr>
          </p:nvSpPr>
          <p:spPr>
            <a:xfrm rot="13620000" flipH="1">
              <a:off x="-128691" y="3543424"/>
              <a:ext cx="271780" cy="233045"/>
            </a:xfrm>
            <a:custGeom>
              <a:avLst/>
              <a:gdLst>
                <a:gd name="connsiteX0" fmla="*/ 0 w 271780"/>
                <a:gd name="connsiteY0" fmla="*/ 233045 h 233045"/>
                <a:gd name="connsiteX1" fmla="*/ 271780 w 271780"/>
                <a:gd name="connsiteY1" fmla="*/ 233045 h 233045"/>
                <a:gd name="connsiteX2" fmla="*/ 271780 w 271780"/>
                <a:gd name="connsiteY2" fmla="*/ 0 h 233045"/>
                <a:gd name="connsiteX3" fmla="*/ 232653 w 271780"/>
                <a:gd name="connsiteY3" fmla="*/ 0 h 233045"/>
                <a:gd name="connsiteX4" fmla="*/ 0 w 271780"/>
                <a:gd name="connsiteY4" fmla="*/ 216952 h 23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780" h="233045">
                  <a:moveTo>
                    <a:pt x="0" y="233045"/>
                  </a:moveTo>
                  <a:lnTo>
                    <a:pt x="271780" y="233045"/>
                  </a:lnTo>
                  <a:lnTo>
                    <a:pt x="271780" y="0"/>
                  </a:lnTo>
                  <a:lnTo>
                    <a:pt x="232653" y="0"/>
                  </a:lnTo>
                  <a:lnTo>
                    <a:pt x="0" y="21695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8" name="矩形 27"/>
            <p:cNvSpPr/>
            <p:nvPr userDrawn="1">
              <p:custDataLst>
                <p:tags r:id="rId10"/>
              </p:custDataLst>
            </p:nvPr>
          </p:nvSpPr>
          <p:spPr>
            <a:xfrm rot="13620000" flipH="1">
              <a:off x="227322" y="3575316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1" name="任意多边形: 形状 40"/>
            <p:cNvSpPr/>
            <p:nvPr userDrawn="1">
              <p:custDataLst>
                <p:tags r:id="rId11"/>
              </p:custDataLst>
            </p:nvPr>
          </p:nvSpPr>
          <p:spPr>
            <a:xfrm rot="13587297" flipH="1">
              <a:off x="-113169" y="3880684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16839 w 234315"/>
                <a:gd name="connsiteY3" fmla="*/ 0 h 233680"/>
                <a:gd name="connsiteX4" fmla="*/ 0 w 234315"/>
                <a:gd name="connsiteY4" fmla="*/ 206097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16839" y="0"/>
                  </a:lnTo>
                  <a:lnTo>
                    <a:pt x="0" y="20609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35" name="任意多边形: 形状 34"/>
            <p:cNvSpPr/>
            <p:nvPr userDrawn="1">
              <p:custDataLst>
                <p:tags r:id="rId12"/>
              </p:custDataLst>
            </p:nvPr>
          </p:nvSpPr>
          <p:spPr>
            <a:xfrm rot="13620000" flipH="1">
              <a:off x="-116975" y="3203650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24549 w 234315"/>
                <a:gd name="connsiteY3" fmla="*/ 0 h 233680"/>
                <a:gd name="connsiteX4" fmla="*/ 0 w 234315"/>
                <a:gd name="connsiteY4" fmla="*/ 209395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24549" y="0"/>
                  </a:lnTo>
                  <a:lnTo>
                    <a:pt x="0" y="2093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31" name="矩形 30"/>
            <p:cNvSpPr/>
            <p:nvPr userDrawn="1">
              <p:custDataLst>
                <p:tags r:id="rId13"/>
              </p:custDataLst>
            </p:nvPr>
          </p:nvSpPr>
          <p:spPr>
            <a:xfrm rot="13620000" flipH="1">
              <a:off x="207541" y="3229882"/>
              <a:ext cx="271780" cy="2330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3" name="任意多边形: 形状 22"/>
            <p:cNvSpPr/>
            <p:nvPr userDrawn="1">
              <p:custDataLst>
                <p:tags r:id="rId14"/>
              </p:custDataLst>
            </p:nvPr>
          </p:nvSpPr>
          <p:spPr>
            <a:xfrm rot="13620000" flipH="1">
              <a:off x="-106734" y="2874445"/>
              <a:ext cx="233680" cy="233680"/>
            </a:xfrm>
            <a:custGeom>
              <a:avLst/>
              <a:gdLst>
                <a:gd name="connsiteX0" fmla="*/ 0 w 233680"/>
                <a:gd name="connsiteY0" fmla="*/ 233680 h 233680"/>
                <a:gd name="connsiteX1" fmla="*/ 233680 w 233680"/>
                <a:gd name="connsiteY1" fmla="*/ 233680 h 233680"/>
                <a:gd name="connsiteX2" fmla="*/ 233680 w 233680"/>
                <a:gd name="connsiteY2" fmla="*/ 0 h 233680"/>
                <a:gd name="connsiteX3" fmla="*/ 209681 w 233680"/>
                <a:gd name="connsiteY3" fmla="*/ 0 h 233680"/>
                <a:gd name="connsiteX4" fmla="*/ 0 w 233680"/>
                <a:gd name="connsiteY4" fmla="*/ 195531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680" h="233680">
                  <a:moveTo>
                    <a:pt x="0" y="233680"/>
                  </a:moveTo>
                  <a:lnTo>
                    <a:pt x="233680" y="233680"/>
                  </a:lnTo>
                  <a:lnTo>
                    <a:pt x="233680" y="0"/>
                  </a:lnTo>
                  <a:lnTo>
                    <a:pt x="209681" y="0"/>
                  </a:lnTo>
                  <a:lnTo>
                    <a:pt x="0" y="19553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grpSp>
        <p:nvGrpSpPr>
          <p:cNvPr id="42" name="组合 41"/>
          <p:cNvGrpSpPr/>
          <p:nvPr userDrawn="1">
            <p:custDataLst>
              <p:tags r:id="rId15"/>
            </p:custDataLst>
          </p:nvPr>
        </p:nvGrpSpPr>
        <p:grpSpPr>
          <a:xfrm rot="0" flipH="1">
            <a:off x="11720195" y="2726055"/>
            <a:ext cx="577850" cy="1240155"/>
            <a:chOff x="-116657" y="2874445"/>
            <a:chExt cx="577659" cy="1240236"/>
          </a:xfrm>
        </p:grpSpPr>
        <p:sp>
          <p:nvSpPr>
            <p:cNvPr id="43" name="任意多边形: 形状 42"/>
            <p:cNvSpPr/>
            <p:nvPr userDrawn="1">
              <p:custDataLst>
                <p:tags r:id="rId16"/>
              </p:custDataLst>
            </p:nvPr>
          </p:nvSpPr>
          <p:spPr>
            <a:xfrm rot="13620000" flipH="1">
              <a:off x="-128691" y="3543424"/>
              <a:ext cx="271780" cy="233045"/>
            </a:xfrm>
            <a:custGeom>
              <a:avLst/>
              <a:gdLst>
                <a:gd name="connsiteX0" fmla="*/ 0 w 271780"/>
                <a:gd name="connsiteY0" fmla="*/ 233045 h 233045"/>
                <a:gd name="connsiteX1" fmla="*/ 271780 w 271780"/>
                <a:gd name="connsiteY1" fmla="*/ 233045 h 233045"/>
                <a:gd name="connsiteX2" fmla="*/ 271780 w 271780"/>
                <a:gd name="connsiteY2" fmla="*/ 0 h 233045"/>
                <a:gd name="connsiteX3" fmla="*/ 232653 w 271780"/>
                <a:gd name="connsiteY3" fmla="*/ 0 h 233045"/>
                <a:gd name="connsiteX4" fmla="*/ 0 w 271780"/>
                <a:gd name="connsiteY4" fmla="*/ 216952 h 23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780" h="233045">
                  <a:moveTo>
                    <a:pt x="0" y="233045"/>
                  </a:moveTo>
                  <a:lnTo>
                    <a:pt x="271780" y="233045"/>
                  </a:lnTo>
                  <a:lnTo>
                    <a:pt x="271780" y="0"/>
                  </a:lnTo>
                  <a:lnTo>
                    <a:pt x="232653" y="0"/>
                  </a:lnTo>
                  <a:lnTo>
                    <a:pt x="0" y="21695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4" name="矩形 43"/>
            <p:cNvSpPr/>
            <p:nvPr userDrawn="1">
              <p:custDataLst>
                <p:tags r:id="rId17"/>
              </p:custDataLst>
            </p:nvPr>
          </p:nvSpPr>
          <p:spPr>
            <a:xfrm rot="13620000" flipH="1">
              <a:off x="227322" y="3575316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5" name="任意多边形: 形状 44"/>
            <p:cNvSpPr/>
            <p:nvPr userDrawn="1">
              <p:custDataLst>
                <p:tags r:id="rId18"/>
              </p:custDataLst>
            </p:nvPr>
          </p:nvSpPr>
          <p:spPr>
            <a:xfrm rot="13587297" flipH="1">
              <a:off x="-113169" y="3880684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16839 w 234315"/>
                <a:gd name="connsiteY3" fmla="*/ 0 h 233680"/>
                <a:gd name="connsiteX4" fmla="*/ 0 w 234315"/>
                <a:gd name="connsiteY4" fmla="*/ 206097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16839" y="0"/>
                  </a:lnTo>
                  <a:lnTo>
                    <a:pt x="0" y="20609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6" name="任意多边形: 形状 45"/>
            <p:cNvSpPr/>
            <p:nvPr userDrawn="1">
              <p:custDataLst>
                <p:tags r:id="rId19"/>
              </p:custDataLst>
            </p:nvPr>
          </p:nvSpPr>
          <p:spPr>
            <a:xfrm rot="13620000" flipH="1">
              <a:off x="-116975" y="3203650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24549 w 234315"/>
                <a:gd name="connsiteY3" fmla="*/ 0 h 233680"/>
                <a:gd name="connsiteX4" fmla="*/ 0 w 234315"/>
                <a:gd name="connsiteY4" fmla="*/ 209395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24549" y="0"/>
                  </a:lnTo>
                  <a:lnTo>
                    <a:pt x="0" y="2093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7" name="矩形 46"/>
            <p:cNvSpPr/>
            <p:nvPr userDrawn="1">
              <p:custDataLst>
                <p:tags r:id="rId20"/>
              </p:custDataLst>
            </p:nvPr>
          </p:nvSpPr>
          <p:spPr>
            <a:xfrm rot="13620000" flipH="1">
              <a:off x="207541" y="3229882"/>
              <a:ext cx="271780" cy="2330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8" name="任意多边形: 形状 47"/>
            <p:cNvSpPr/>
            <p:nvPr userDrawn="1">
              <p:custDataLst>
                <p:tags r:id="rId21"/>
              </p:custDataLst>
            </p:nvPr>
          </p:nvSpPr>
          <p:spPr>
            <a:xfrm rot="13620000" flipH="1">
              <a:off x="-106734" y="2874445"/>
              <a:ext cx="233680" cy="233680"/>
            </a:xfrm>
            <a:custGeom>
              <a:avLst/>
              <a:gdLst>
                <a:gd name="connsiteX0" fmla="*/ 0 w 233680"/>
                <a:gd name="connsiteY0" fmla="*/ 233680 h 233680"/>
                <a:gd name="connsiteX1" fmla="*/ 233680 w 233680"/>
                <a:gd name="connsiteY1" fmla="*/ 233680 h 233680"/>
                <a:gd name="connsiteX2" fmla="*/ 233680 w 233680"/>
                <a:gd name="connsiteY2" fmla="*/ 0 h 233680"/>
                <a:gd name="connsiteX3" fmla="*/ 209681 w 233680"/>
                <a:gd name="connsiteY3" fmla="*/ 0 h 233680"/>
                <a:gd name="connsiteX4" fmla="*/ 0 w 233680"/>
                <a:gd name="connsiteY4" fmla="*/ 195531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680" h="233680">
                  <a:moveTo>
                    <a:pt x="0" y="233680"/>
                  </a:moveTo>
                  <a:lnTo>
                    <a:pt x="233680" y="233680"/>
                  </a:lnTo>
                  <a:lnTo>
                    <a:pt x="233680" y="0"/>
                  </a:lnTo>
                  <a:lnTo>
                    <a:pt x="209681" y="0"/>
                  </a:lnTo>
                  <a:lnTo>
                    <a:pt x="0" y="19553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8" name="Shape 1875"/>
          <p:cNvSpPr/>
          <p:nvPr userDrawn="1"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1876"/>
          <p:cNvSpPr/>
          <p:nvPr userDrawn="1">
            <p:custDataLst>
              <p:tags r:id="rId5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1877"/>
          <p:cNvSpPr/>
          <p:nvPr userDrawn="1">
            <p:custDataLst>
              <p:tags r:id="rId6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1878"/>
          <p:cNvSpPr/>
          <p:nvPr userDrawn="1">
            <p:custDataLst>
              <p:tags r:id="rId7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1875"/>
          <p:cNvSpPr/>
          <p:nvPr userDrawn="1">
            <p:custDataLst>
              <p:tags r:id="rId8"/>
            </p:custDataLst>
          </p:nvPr>
        </p:nvSpPr>
        <p:spPr>
          <a:xfrm>
            <a:off x="9906000" y="6095999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1876"/>
          <p:cNvSpPr/>
          <p:nvPr userDrawn="1">
            <p:custDataLst>
              <p:tags r:id="rId9"/>
            </p:custDataLst>
          </p:nvPr>
        </p:nvSpPr>
        <p:spPr>
          <a:xfrm>
            <a:off x="10668000" y="6093122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0"/>
            </p:custDataLst>
          </p:nvPr>
        </p:nvSpPr>
        <p:spPr>
          <a:xfrm>
            <a:off x="2192316" y="2259756"/>
            <a:ext cx="7807369" cy="139809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600" u="none" strike="noStrike" kern="1200" cap="none" spc="6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2192338" y="3740434"/>
            <a:ext cx="7807325" cy="500572"/>
          </a:xfrm>
        </p:spPr>
        <p:txBody>
          <a:bodyPr lIns="91440" tIns="45720" rIns="91440" bIns="45720">
            <a:normAutofit/>
          </a:bodyPr>
          <a:lstStyle>
            <a:lvl1pPr marL="0" indent="0" algn="ctr">
              <a:buNone/>
              <a:defRPr sz="1800" spc="1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 hasCustomPrompt="1"/>
            <p:custDataLst>
              <p:tags r:id="rId15"/>
            </p:custDataLst>
          </p:nvPr>
        </p:nvSpPr>
        <p:spPr>
          <a:xfrm>
            <a:off x="2449286" y="4383316"/>
            <a:ext cx="2451100" cy="414321"/>
          </a:xfrm>
        </p:spPr>
        <p:txBody>
          <a:bodyPr lIns="91440" tIns="45720" rIns="91440" bIns="45720"/>
          <a:lstStyle>
            <a:lvl1pPr marL="0" indent="0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汇报人姓名</a:t>
            </a:r>
            <a:endParaRPr lang="zh-CN" altLang="en-US" dirty="0"/>
          </a:p>
        </p:txBody>
      </p:sp>
      <p:sp>
        <p:nvSpPr>
          <p:cNvPr id="19" name="文本占位符 5"/>
          <p:cNvSpPr>
            <a:spLocks noGrp="1"/>
          </p:cNvSpPr>
          <p:nvPr>
            <p:ph type="body" sz="quarter" idx="15" hasCustomPrompt="1"/>
            <p:custDataLst>
              <p:tags r:id="rId16"/>
            </p:custDataLst>
          </p:nvPr>
        </p:nvSpPr>
        <p:spPr>
          <a:xfrm>
            <a:off x="7291614" y="4383316"/>
            <a:ext cx="2451100" cy="414321"/>
          </a:xfrm>
        </p:spPr>
        <p:txBody>
          <a:bodyPr lIns="91440" tIns="45720" rIns="91440" bIns="45720"/>
          <a:lstStyle>
            <a:lvl1pPr marL="0" indent="0" algn="r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en-US" altLang="zh-CN" dirty="0"/>
              <a:t>2020/01/01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 userDrawn="1">
            <p:custDataLst>
              <p:tags r:id="rId17"/>
            </p:custDataLst>
          </p:nvPr>
        </p:nvCxnSpPr>
        <p:spPr>
          <a:xfrm>
            <a:off x="2560320" y="4263574"/>
            <a:ext cx="7040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14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5" name="组合 14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6" name="矩形 15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7" name="矩形 16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8" name="矩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9" name="矩形 18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20" name="矩形 19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21" name="矩形 20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 dirty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914775"/>
            <a:ext cx="6788150" cy="2946400"/>
          </a:xfrm>
          <a:prstGeom prst="rect">
            <a:avLst/>
          </a:prstGeom>
        </p:spPr>
      </p:pic>
      <p:sp>
        <p:nvSpPr>
          <p:cNvPr id="8" name="Shape 31"/>
          <p:cNvSpPr/>
          <p:nvPr userDrawn="1"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32"/>
          <p:cNvSpPr/>
          <p:nvPr userDrawn="1">
            <p:custDataLst>
              <p:tags r:id="rId5"/>
            </p:custDataLst>
          </p:nvPr>
        </p:nvSpPr>
        <p:spPr>
          <a:xfrm>
            <a:off x="6858000" y="5334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33"/>
          <p:cNvSpPr/>
          <p:nvPr userDrawn="1">
            <p:custDataLst>
              <p:tags r:id="rId6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36"/>
          <p:cNvSpPr/>
          <p:nvPr userDrawn="1">
            <p:custDataLst>
              <p:tags r:id="rId7"/>
            </p:custDataLst>
          </p:nvPr>
        </p:nvSpPr>
        <p:spPr>
          <a:xfrm>
            <a:off x="-1" y="762000"/>
            <a:ext cx="762001" cy="762000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38"/>
          <p:cNvSpPr/>
          <p:nvPr userDrawn="1">
            <p:custDataLst>
              <p:tags r:id="rId8"/>
            </p:custDataLst>
          </p:nvPr>
        </p:nvSpPr>
        <p:spPr>
          <a:xfrm flipV="1">
            <a:off x="4419600" y="2696211"/>
            <a:ext cx="0" cy="1270001"/>
          </a:xfrm>
          <a:prstGeom prst="line">
            <a:avLst/>
          </a:prstGeom>
          <a:ln w="25400">
            <a:solidFill>
              <a:schemeClr val="accent6">
                <a:hueOff val="-2214564"/>
                <a:satOff val="-18417"/>
                <a:lumOff val="-82892"/>
                <a:alpha val="19618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lnSpc>
                <a:spcPct val="100000"/>
              </a:lnSpc>
              <a:defRPr sz="3200">
                <a:solidFill>
                  <a:schemeClr val="accent6">
                    <a:hueOff val="-2214564"/>
                    <a:satOff val="-18417"/>
                    <a:lumOff val="-82892"/>
                  </a:scheme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1883"/>
          <p:cNvSpPr/>
          <p:nvPr userDrawn="1">
            <p:custDataLst>
              <p:tags r:id="rId9"/>
            </p:custDataLst>
          </p:nvPr>
        </p:nvSpPr>
        <p:spPr>
          <a:xfrm>
            <a:off x="9906001" y="6098877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4" name="Shape 1884"/>
          <p:cNvSpPr/>
          <p:nvPr userDrawn="1">
            <p:custDataLst>
              <p:tags r:id="rId10"/>
            </p:custDataLst>
          </p:nvPr>
        </p:nvSpPr>
        <p:spPr>
          <a:xfrm>
            <a:off x="6858001" y="5334000"/>
            <a:ext cx="762000" cy="762000"/>
          </a:xfrm>
          <a:prstGeom prst="rect">
            <a:avLst/>
          </a:prstGeom>
          <a:solidFill>
            <a:schemeClr val="accent1"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5" name="Shape 1885"/>
          <p:cNvSpPr/>
          <p:nvPr userDrawn="1">
            <p:custDataLst>
              <p:tags r:id="rId11"/>
            </p:custDataLst>
          </p:nvPr>
        </p:nvSpPr>
        <p:spPr>
          <a:xfrm>
            <a:off x="10668001" y="6096000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6" name="Shape 1888"/>
          <p:cNvSpPr/>
          <p:nvPr userDrawn="1">
            <p:custDataLst>
              <p:tags r:id="rId12"/>
            </p:custDataLst>
          </p:nvPr>
        </p:nvSpPr>
        <p:spPr>
          <a:xfrm>
            <a:off x="0" y="762000"/>
            <a:ext cx="762001" cy="762000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Shape 1889"/>
          <p:cNvSpPr/>
          <p:nvPr userDrawn="1">
            <p:custDataLst>
              <p:tags r:id="rId13"/>
            </p:custDataLst>
          </p:nvPr>
        </p:nvSpPr>
        <p:spPr>
          <a:xfrm>
            <a:off x="11430001" y="228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Shape 1890"/>
          <p:cNvSpPr/>
          <p:nvPr userDrawn="1">
            <p:custDataLst>
              <p:tags r:id="rId14"/>
            </p:custDataLst>
          </p:nvPr>
        </p:nvSpPr>
        <p:spPr>
          <a:xfrm flipV="1">
            <a:off x="4419601" y="2696211"/>
            <a:ext cx="0" cy="1270001"/>
          </a:xfrm>
          <a:prstGeom prst="line">
            <a:avLst/>
          </a:prstGeom>
          <a:ln w="25400">
            <a:solidFill>
              <a:schemeClr val="accent1">
                <a:alpha val="20000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ctr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>
                <a:solidFill>
                  <a:srgbClr val="DCD5CB">
                    <a:hueOff val="-2214564"/>
                    <a:satOff val="-18417"/>
                    <a:lumOff val="-82892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DCD5CB">
                  <a:hueOff val="-2214564"/>
                  <a:satOff val="-18417"/>
                  <a:lumOff val="-82892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5"/>
            </p:custDataLst>
          </p:nvPr>
        </p:nvSpPr>
        <p:spPr>
          <a:xfrm>
            <a:off x="4629151" y="2431178"/>
            <a:ext cx="5448297" cy="92837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4629146" y="3422413"/>
            <a:ext cx="5448297" cy="1470025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9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1" name="矩形 10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3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11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2" name="组合 11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3" name="矩形 12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7" name="矩形 16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8" name="矩形 17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78"/>
          <p:cNvSpPr/>
          <p:nvPr userDrawn="1">
            <p:custDataLst>
              <p:tags r:id="rId2"/>
            </p:custDataLst>
          </p:nvPr>
        </p:nvSpPr>
        <p:spPr>
          <a:xfrm>
            <a:off x="4568825" y="6985"/>
            <a:ext cx="7620000" cy="6861810"/>
          </a:xfrm>
          <a:prstGeom prst="rect">
            <a:avLst/>
          </a:prstGeom>
          <a:solidFill>
            <a:schemeClr val="bg2">
              <a:lumMod val="95000"/>
              <a:alpha val="50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lnSpc>
                <a:spcPct val="100000"/>
              </a:lnSpc>
              <a:defRPr sz="3000">
                <a:solidFill>
                  <a:schemeClr val="accent6">
                    <a:hueOff val="-2214564"/>
                    <a:satOff val="-18417"/>
                    <a:lumOff val="-82892"/>
                    <a:alpha val="70145"/>
                  </a:schemeClr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Picture 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8" name="Shape 1924"/>
          <p:cNvSpPr/>
          <p:nvPr userDrawn="1">
            <p:custDataLst>
              <p:tags r:id="rId5"/>
            </p:custDataLst>
          </p:nvPr>
        </p:nvSpPr>
        <p:spPr>
          <a:xfrm>
            <a:off x="9906000" y="6135339"/>
            <a:ext cx="762000" cy="762001"/>
          </a:xfrm>
          <a:prstGeom prst="rect">
            <a:avLst/>
          </a:prstGeom>
          <a:solidFill>
            <a:schemeClr val="accent3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1926"/>
          <p:cNvSpPr/>
          <p:nvPr userDrawn="1">
            <p:custDataLst>
              <p:tags r:id="rId6"/>
            </p:custDataLst>
          </p:nvPr>
        </p:nvSpPr>
        <p:spPr>
          <a:xfrm>
            <a:off x="10668000" y="6132462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1929"/>
          <p:cNvSpPr/>
          <p:nvPr userDrawn="1">
            <p:custDataLst>
              <p:tags r:id="rId7"/>
            </p:custDataLst>
          </p:nvPr>
        </p:nvSpPr>
        <p:spPr>
          <a:xfrm>
            <a:off x="0" y="763439"/>
            <a:ext cx="762001" cy="762000"/>
          </a:xfrm>
          <a:prstGeom prst="rect">
            <a:avLst/>
          </a:prstGeom>
          <a:solidFill>
            <a:schemeClr val="accent5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1930"/>
          <p:cNvSpPr/>
          <p:nvPr userDrawn="1">
            <p:custDataLst>
              <p:tags r:id="rId8"/>
            </p:custDataLst>
          </p:nvPr>
        </p:nvSpPr>
        <p:spPr>
          <a:xfrm>
            <a:off x="11430001" y="229969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1925"/>
          <p:cNvSpPr/>
          <p:nvPr userDrawn="1">
            <p:custDataLst>
              <p:tags r:id="rId9"/>
            </p:custDataLst>
          </p:nvPr>
        </p:nvSpPr>
        <p:spPr>
          <a:xfrm>
            <a:off x="6854382" y="5350617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5" Type="http://schemas.openxmlformats.org/officeDocument/2006/relationships/theme" Target="../theme/theme2.xml"/><Relationship Id="rId24" Type="http://schemas.openxmlformats.org/officeDocument/2006/relationships/tags" Target="../tags/tag234.xml"/><Relationship Id="rId23" Type="http://schemas.openxmlformats.org/officeDocument/2006/relationships/tags" Target="../tags/tag233.xml"/><Relationship Id="rId22" Type="http://schemas.openxmlformats.org/officeDocument/2006/relationships/tags" Target="../tags/tag232.xml"/><Relationship Id="rId21" Type="http://schemas.openxmlformats.org/officeDocument/2006/relationships/tags" Target="../tags/tag231.xml"/><Relationship Id="rId20" Type="http://schemas.openxmlformats.org/officeDocument/2006/relationships/tags" Target="../tags/tag230.xml"/><Relationship Id="rId2" Type="http://schemas.openxmlformats.org/officeDocument/2006/relationships/slideLayout" Target="../slideLayouts/slideLayout4.xml"/><Relationship Id="rId19" Type="http://schemas.openxmlformats.org/officeDocument/2006/relationships/tags" Target="../tags/tag229.xml"/><Relationship Id="rId18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87271" y="91231"/>
            <a:ext cx="41833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 smtClean="0"/>
              <a:t>《</a:t>
            </a:r>
            <a:r>
              <a:rPr dirty="0" smtClean="0"/>
              <a:t>信息学奥赛一本通·编程启蒙 C++版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38.xml"/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" Type="http://schemas.openxmlformats.org/officeDocument/2006/relationships/tags" Target="../tags/tag235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335.xml"/><Relationship Id="rId8" Type="http://schemas.openxmlformats.org/officeDocument/2006/relationships/tags" Target="../tags/tag334.xml"/><Relationship Id="rId7" Type="http://schemas.openxmlformats.org/officeDocument/2006/relationships/tags" Target="../tags/tag333.xml"/><Relationship Id="rId6" Type="http://schemas.openxmlformats.org/officeDocument/2006/relationships/tags" Target="../tags/tag332.xml"/><Relationship Id="rId5" Type="http://schemas.openxmlformats.org/officeDocument/2006/relationships/tags" Target="../tags/tag331.xml"/><Relationship Id="rId4" Type="http://schemas.openxmlformats.org/officeDocument/2006/relationships/tags" Target="../tags/tag330.xml"/><Relationship Id="rId3" Type="http://schemas.openxmlformats.org/officeDocument/2006/relationships/tags" Target="../tags/tag329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0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38.xml"/><Relationship Id="rId12" Type="http://schemas.openxmlformats.org/officeDocument/2006/relationships/image" Target="../media/image15.emf"/><Relationship Id="rId11" Type="http://schemas.openxmlformats.org/officeDocument/2006/relationships/tags" Target="../tags/tag337.xml"/><Relationship Id="rId10" Type="http://schemas.openxmlformats.org/officeDocument/2006/relationships/tags" Target="../tags/tag336.xml"/><Relationship Id="rId1" Type="http://schemas.openxmlformats.org/officeDocument/2006/relationships/tags" Target="../tags/tag328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346.xml"/><Relationship Id="rId8" Type="http://schemas.openxmlformats.org/officeDocument/2006/relationships/tags" Target="../tags/tag345.xml"/><Relationship Id="rId7" Type="http://schemas.openxmlformats.org/officeDocument/2006/relationships/tags" Target="../tags/tag344.xml"/><Relationship Id="rId6" Type="http://schemas.openxmlformats.org/officeDocument/2006/relationships/tags" Target="../tags/tag343.xml"/><Relationship Id="rId5" Type="http://schemas.openxmlformats.org/officeDocument/2006/relationships/tags" Target="../tags/tag342.xml"/><Relationship Id="rId4" Type="http://schemas.openxmlformats.org/officeDocument/2006/relationships/tags" Target="../tags/tag341.xml"/><Relationship Id="rId3" Type="http://schemas.openxmlformats.org/officeDocument/2006/relationships/tags" Target="../tags/tag340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1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49.xml"/><Relationship Id="rId12" Type="http://schemas.openxmlformats.org/officeDocument/2006/relationships/image" Target="../media/image16.emf"/><Relationship Id="rId11" Type="http://schemas.openxmlformats.org/officeDocument/2006/relationships/tags" Target="../tags/tag348.xml"/><Relationship Id="rId10" Type="http://schemas.openxmlformats.org/officeDocument/2006/relationships/tags" Target="../tags/tag347.xml"/><Relationship Id="rId1" Type="http://schemas.openxmlformats.org/officeDocument/2006/relationships/tags" Target="../tags/tag339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357.xml"/><Relationship Id="rId8" Type="http://schemas.openxmlformats.org/officeDocument/2006/relationships/tags" Target="../tags/tag356.xml"/><Relationship Id="rId7" Type="http://schemas.openxmlformats.org/officeDocument/2006/relationships/tags" Target="../tags/tag355.xml"/><Relationship Id="rId6" Type="http://schemas.openxmlformats.org/officeDocument/2006/relationships/tags" Target="../tags/tag354.xml"/><Relationship Id="rId5" Type="http://schemas.openxmlformats.org/officeDocument/2006/relationships/tags" Target="../tags/tag353.xml"/><Relationship Id="rId4" Type="http://schemas.openxmlformats.org/officeDocument/2006/relationships/tags" Target="../tags/tag352.xml"/><Relationship Id="rId3" Type="http://schemas.openxmlformats.org/officeDocument/2006/relationships/tags" Target="../tags/tag351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2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60.xml"/><Relationship Id="rId12" Type="http://schemas.openxmlformats.org/officeDocument/2006/relationships/image" Target="../media/image17.emf"/><Relationship Id="rId11" Type="http://schemas.openxmlformats.org/officeDocument/2006/relationships/tags" Target="../tags/tag359.xml"/><Relationship Id="rId10" Type="http://schemas.openxmlformats.org/officeDocument/2006/relationships/tags" Target="../tags/tag358.xml"/><Relationship Id="rId1" Type="http://schemas.openxmlformats.org/officeDocument/2006/relationships/tags" Target="../tags/tag350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368.xml"/><Relationship Id="rId8" Type="http://schemas.openxmlformats.org/officeDocument/2006/relationships/tags" Target="../tags/tag367.xml"/><Relationship Id="rId7" Type="http://schemas.openxmlformats.org/officeDocument/2006/relationships/tags" Target="../tags/tag366.xml"/><Relationship Id="rId6" Type="http://schemas.openxmlformats.org/officeDocument/2006/relationships/tags" Target="../tags/tag365.xml"/><Relationship Id="rId5" Type="http://schemas.openxmlformats.org/officeDocument/2006/relationships/tags" Target="../tags/tag364.xml"/><Relationship Id="rId4" Type="http://schemas.openxmlformats.org/officeDocument/2006/relationships/tags" Target="../tags/tag363.xml"/><Relationship Id="rId3" Type="http://schemas.openxmlformats.org/officeDocument/2006/relationships/tags" Target="../tags/tag362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3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71.xml"/><Relationship Id="rId12" Type="http://schemas.openxmlformats.org/officeDocument/2006/relationships/image" Target="../media/image18.emf"/><Relationship Id="rId11" Type="http://schemas.openxmlformats.org/officeDocument/2006/relationships/tags" Target="../tags/tag370.xml"/><Relationship Id="rId10" Type="http://schemas.openxmlformats.org/officeDocument/2006/relationships/tags" Target="../tags/tag369.xml"/><Relationship Id="rId1" Type="http://schemas.openxmlformats.org/officeDocument/2006/relationships/tags" Target="../tags/tag361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379.xml"/><Relationship Id="rId8" Type="http://schemas.openxmlformats.org/officeDocument/2006/relationships/tags" Target="../tags/tag378.xml"/><Relationship Id="rId7" Type="http://schemas.openxmlformats.org/officeDocument/2006/relationships/tags" Target="../tags/tag377.xml"/><Relationship Id="rId6" Type="http://schemas.openxmlformats.org/officeDocument/2006/relationships/tags" Target="../tags/tag376.xml"/><Relationship Id="rId5" Type="http://schemas.openxmlformats.org/officeDocument/2006/relationships/tags" Target="../tags/tag375.xml"/><Relationship Id="rId4" Type="http://schemas.openxmlformats.org/officeDocument/2006/relationships/tags" Target="../tags/tag374.xml"/><Relationship Id="rId3" Type="http://schemas.openxmlformats.org/officeDocument/2006/relationships/tags" Target="../tags/tag373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4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82.xml"/><Relationship Id="rId12" Type="http://schemas.openxmlformats.org/officeDocument/2006/relationships/image" Target="../media/image19.emf"/><Relationship Id="rId11" Type="http://schemas.openxmlformats.org/officeDocument/2006/relationships/tags" Target="../tags/tag381.xml"/><Relationship Id="rId10" Type="http://schemas.openxmlformats.org/officeDocument/2006/relationships/tags" Target="../tags/tag380.xml"/><Relationship Id="rId1" Type="http://schemas.openxmlformats.org/officeDocument/2006/relationships/tags" Target="../tags/tag372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390.xml"/><Relationship Id="rId8" Type="http://schemas.openxmlformats.org/officeDocument/2006/relationships/tags" Target="../tags/tag389.xml"/><Relationship Id="rId7" Type="http://schemas.openxmlformats.org/officeDocument/2006/relationships/tags" Target="../tags/tag388.xml"/><Relationship Id="rId6" Type="http://schemas.openxmlformats.org/officeDocument/2006/relationships/tags" Target="../tags/tag387.xml"/><Relationship Id="rId5" Type="http://schemas.openxmlformats.org/officeDocument/2006/relationships/tags" Target="../tags/tag386.xml"/><Relationship Id="rId4" Type="http://schemas.openxmlformats.org/officeDocument/2006/relationships/tags" Target="../tags/tag385.xml"/><Relationship Id="rId3" Type="http://schemas.openxmlformats.org/officeDocument/2006/relationships/tags" Target="../tags/tag384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5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93.xml"/><Relationship Id="rId12" Type="http://schemas.openxmlformats.org/officeDocument/2006/relationships/image" Target="../media/image20.emf"/><Relationship Id="rId11" Type="http://schemas.openxmlformats.org/officeDocument/2006/relationships/tags" Target="../tags/tag392.xml"/><Relationship Id="rId10" Type="http://schemas.openxmlformats.org/officeDocument/2006/relationships/tags" Target="../tags/tag391.xml"/><Relationship Id="rId1" Type="http://schemas.openxmlformats.org/officeDocument/2006/relationships/tags" Target="../tags/tag383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401.xml"/><Relationship Id="rId8" Type="http://schemas.openxmlformats.org/officeDocument/2006/relationships/tags" Target="../tags/tag400.xml"/><Relationship Id="rId7" Type="http://schemas.openxmlformats.org/officeDocument/2006/relationships/tags" Target="../tags/tag399.xml"/><Relationship Id="rId6" Type="http://schemas.openxmlformats.org/officeDocument/2006/relationships/tags" Target="../tags/tag398.xml"/><Relationship Id="rId5" Type="http://schemas.openxmlformats.org/officeDocument/2006/relationships/tags" Target="../tags/tag397.xml"/><Relationship Id="rId4" Type="http://schemas.openxmlformats.org/officeDocument/2006/relationships/tags" Target="../tags/tag396.xml"/><Relationship Id="rId3" Type="http://schemas.openxmlformats.org/officeDocument/2006/relationships/tags" Target="../tags/tag395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6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404.xml"/><Relationship Id="rId12" Type="http://schemas.openxmlformats.org/officeDocument/2006/relationships/image" Target="../media/image21.emf"/><Relationship Id="rId11" Type="http://schemas.openxmlformats.org/officeDocument/2006/relationships/tags" Target="../tags/tag403.xml"/><Relationship Id="rId10" Type="http://schemas.openxmlformats.org/officeDocument/2006/relationships/tags" Target="../tags/tag402.xml"/><Relationship Id="rId1" Type="http://schemas.openxmlformats.org/officeDocument/2006/relationships/tags" Target="../tags/tag394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412.xml"/><Relationship Id="rId8" Type="http://schemas.openxmlformats.org/officeDocument/2006/relationships/tags" Target="../tags/tag411.xml"/><Relationship Id="rId7" Type="http://schemas.openxmlformats.org/officeDocument/2006/relationships/tags" Target="../tags/tag410.xml"/><Relationship Id="rId6" Type="http://schemas.openxmlformats.org/officeDocument/2006/relationships/tags" Target="../tags/tag409.xml"/><Relationship Id="rId5" Type="http://schemas.openxmlformats.org/officeDocument/2006/relationships/tags" Target="../tags/tag408.xml"/><Relationship Id="rId4" Type="http://schemas.openxmlformats.org/officeDocument/2006/relationships/tags" Target="../tags/tag407.xml"/><Relationship Id="rId3" Type="http://schemas.openxmlformats.org/officeDocument/2006/relationships/tags" Target="../tags/tag406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7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415.xml"/><Relationship Id="rId12" Type="http://schemas.openxmlformats.org/officeDocument/2006/relationships/image" Target="../media/image22.emf"/><Relationship Id="rId11" Type="http://schemas.openxmlformats.org/officeDocument/2006/relationships/tags" Target="../tags/tag414.xml"/><Relationship Id="rId10" Type="http://schemas.openxmlformats.org/officeDocument/2006/relationships/tags" Target="../tags/tag413.xml"/><Relationship Id="rId1" Type="http://schemas.openxmlformats.org/officeDocument/2006/relationships/tags" Target="../tags/tag405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423.xml"/><Relationship Id="rId8" Type="http://schemas.openxmlformats.org/officeDocument/2006/relationships/tags" Target="../tags/tag422.xml"/><Relationship Id="rId7" Type="http://schemas.openxmlformats.org/officeDocument/2006/relationships/tags" Target="../tags/tag421.xml"/><Relationship Id="rId6" Type="http://schemas.openxmlformats.org/officeDocument/2006/relationships/tags" Target="../tags/tag420.xml"/><Relationship Id="rId5" Type="http://schemas.openxmlformats.org/officeDocument/2006/relationships/tags" Target="../tags/tag419.xml"/><Relationship Id="rId4" Type="http://schemas.openxmlformats.org/officeDocument/2006/relationships/tags" Target="../tags/tag418.xml"/><Relationship Id="rId3" Type="http://schemas.openxmlformats.org/officeDocument/2006/relationships/tags" Target="../tags/tag417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8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426.xml"/><Relationship Id="rId12" Type="http://schemas.openxmlformats.org/officeDocument/2006/relationships/image" Target="../media/image23.emf"/><Relationship Id="rId11" Type="http://schemas.openxmlformats.org/officeDocument/2006/relationships/tags" Target="../tags/tag425.xml"/><Relationship Id="rId10" Type="http://schemas.openxmlformats.org/officeDocument/2006/relationships/tags" Target="../tags/tag424.xml"/><Relationship Id="rId1" Type="http://schemas.openxmlformats.org/officeDocument/2006/relationships/tags" Target="../tags/tag416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434.xml"/><Relationship Id="rId8" Type="http://schemas.openxmlformats.org/officeDocument/2006/relationships/tags" Target="../tags/tag433.xml"/><Relationship Id="rId7" Type="http://schemas.openxmlformats.org/officeDocument/2006/relationships/tags" Target="../tags/tag432.xml"/><Relationship Id="rId6" Type="http://schemas.openxmlformats.org/officeDocument/2006/relationships/tags" Target="../tags/tag431.xml"/><Relationship Id="rId5" Type="http://schemas.openxmlformats.org/officeDocument/2006/relationships/tags" Target="../tags/tag430.xml"/><Relationship Id="rId4" Type="http://schemas.openxmlformats.org/officeDocument/2006/relationships/tags" Target="../tags/tag429.xml"/><Relationship Id="rId3" Type="http://schemas.openxmlformats.org/officeDocument/2006/relationships/tags" Target="../tags/tag428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9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437.xml"/><Relationship Id="rId12" Type="http://schemas.openxmlformats.org/officeDocument/2006/relationships/image" Target="../media/image24.emf"/><Relationship Id="rId11" Type="http://schemas.openxmlformats.org/officeDocument/2006/relationships/tags" Target="../tags/tag436.xml"/><Relationship Id="rId10" Type="http://schemas.openxmlformats.org/officeDocument/2006/relationships/tags" Target="../tags/tag435.xml"/><Relationship Id="rId1" Type="http://schemas.openxmlformats.org/officeDocument/2006/relationships/tags" Target="../tags/tag42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45.xml"/><Relationship Id="rId8" Type="http://schemas.openxmlformats.org/officeDocument/2006/relationships/tags" Target="../tags/tag244.xml"/><Relationship Id="rId7" Type="http://schemas.openxmlformats.org/officeDocument/2006/relationships/tags" Target="../tags/tag243.xml"/><Relationship Id="rId6" Type="http://schemas.openxmlformats.org/officeDocument/2006/relationships/tags" Target="../tags/tag242.xml"/><Relationship Id="rId5" Type="http://schemas.openxmlformats.org/officeDocument/2006/relationships/tags" Target="../tags/tag241.xml"/><Relationship Id="rId4" Type="http://schemas.openxmlformats.org/officeDocument/2006/relationships/image" Target="../media/image6.png"/><Relationship Id="rId3" Type="http://schemas.openxmlformats.org/officeDocument/2006/relationships/tags" Target="../tags/tag240.xml"/><Relationship Id="rId2" Type="http://schemas.openxmlformats.org/officeDocument/2006/relationships/image" Target="../media/image5.png"/><Relationship Id="rId17" Type="http://schemas.openxmlformats.org/officeDocument/2006/relationships/notesSlide" Target="../notesSlides/notesSlide2.xml"/><Relationship Id="rId16" Type="http://schemas.openxmlformats.org/officeDocument/2006/relationships/slideLayout" Target="../slideLayouts/slideLayout9.xml"/><Relationship Id="rId15" Type="http://schemas.openxmlformats.org/officeDocument/2006/relationships/tags" Target="../tags/tag250.xml"/><Relationship Id="rId14" Type="http://schemas.openxmlformats.org/officeDocument/2006/relationships/image" Target="../media/image7.emf"/><Relationship Id="rId13" Type="http://schemas.openxmlformats.org/officeDocument/2006/relationships/tags" Target="../tags/tag249.xml"/><Relationship Id="rId12" Type="http://schemas.openxmlformats.org/officeDocument/2006/relationships/tags" Target="../tags/tag248.xml"/><Relationship Id="rId11" Type="http://schemas.openxmlformats.org/officeDocument/2006/relationships/tags" Target="../tags/tag247.xml"/><Relationship Id="rId10" Type="http://schemas.openxmlformats.org/officeDocument/2006/relationships/tags" Target="../tags/tag246.xml"/><Relationship Id="rId1" Type="http://schemas.openxmlformats.org/officeDocument/2006/relationships/tags" Target="../tags/tag239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439.xml"/><Relationship Id="rId1" Type="http://schemas.openxmlformats.org/officeDocument/2006/relationships/tags" Target="../tags/tag438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57.xml"/><Relationship Id="rId8" Type="http://schemas.openxmlformats.org/officeDocument/2006/relationships/tags" Target="../tags/tag256.xml"/><Relationship Id="rId7" Type="http://schemas.openxmlformats.org/officeDocument/2006/relationships/tags" Target="../tags/tag255.xml"/><Relationship Id="rId6" Type="http://schemas.openxmlformats.org/officeDocument/2006/relationships/tags" Target="../tags/tag254.xml"/><Relationship Id="rId5" Type="http://schemas.openxmlformats.org/officeDocument/2006/relationships/tags" Target="../tags/tag253.xml"/><Relationship Id="rId4" Type="http://schemas.openxmlformats.org/officeDocument/2006/relationships/image" Target="../media/image6.png"/><Relationship Id="rId3" Type="http://schemas.openxmlformats.org/officeDocument/2006/relationships/tags" Target="../tags/tag252.xml"/><Relationship Id="rId2" Type="http://schemas.openxmlformats.org/officeDocument/2006/relationships/image" Target="../media/image5.png"/><Relationship Id="rId16" Type="http://schemas.openxmlformats.org/officeDocument/2006/relationships/notesSlide" Target="../notesSlides/notesSlide3.xml"/><Relationship Id="rId15" Type="http://schemas.openxmlformats.org/officeDocument/2006/relationships/slideLayout" Target="../slideLayouts/slideLayout9.xml"/><Relationship Id="rId14" Type="http://schemas.openxmlformats.org/officeDocument/2006/relationships/tags" Target="../tags/tag261.xml"/><Relationship Id="rId13" Type="http://schemas.openxmlformats.org/officeDocument/2006/relationships/image" Target="../media/image8.emf"/><Relationship Id="rId12" Type="http://schemas.openxmlformats.org/officeDocument/2006/relationships/tags" Target="../tags/tag260.xml"/><Relationship Id="rId11" Type="http://schemas.openxmlformats.org/officeDocument/2006/relationships/tags" Target="../tags/tag259.xml"/><Relationship Id="rId10" Type="http://schemas.openxmlformats.org/officeDocument/2006/relationships/tags" Target="../tags/tag258.xml"/><Relationship Id="rId1" Type="http://schemas.openxmlformats.org/officeDocument/2006/relationships/tags" Target="../tags/tag25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69.xml"/><Relationship Id="rId8" Type="http://schemas.openxmlformats.org/officeDocument/2006/relationships/tags" Target="../tags/tag268.xml"/><Relationship Id="rId7" Type="http://schemas.openxmlformats.org/officeDocument/2006/relationships/tags" Target="../tags/tag267.xml"/><Relationship Id="rId6" Type="http://schemas.openxmlformats.org/officeDocument/2006/relationships/tags" Target="../tags/tag266.xml"/><Relationship Id="rId5" Type="http://schemas.openxmlformats.org/officeDocument/2006/relationships/tags" Target="../tags/tag265.xml"/><Relationship Id="rId4" Type="http://schemas.openxmlformats.org/officeDocument/2006/relationships/tags" Target="../tags/tag264.xml"/><Relationship Id="rId3" Type="http://schemas.openxmlformats.org/officeDocument/2006/relationships/tags" Target="../tags/tag263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4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72.xml"/><Relationship Id="rId12" Type="http://schemas.openxmlformats.org/officeDocument/2006/relationships/image" Target="../media/image9.emf"/><Relationship Id="rId11" Type="http://schemas.openxmlformats.org/officeDocument/2006/relationships/tags" Target="../tags/tag271.xml"/><Relationship Id="rId10" Type="http://schemas.openxmlformats.org/officeDocument/2006/relationships/tags" Target="../tags/tag270.xml"/><Relationship Id="rId1" Type="http://schemas.openxmlformats.org/officeDocument/2006/relationships/tags" Target="../tags/tag26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80.xml"/><Relationship Id="rId8" Type="http://schemas.openxmlformats.org/officeDocument/2006/relationships/tags" Target="../tags/tag279.xml"/><Relationship Id="rId7" Type="http://schemas.openxmlformats.org/officeDocument/2006/relationships/tags" Target="../tags/tag278.xml"/><Relationship Id="rId6" Type="http://schemas.openxmlformats.org/officeDocument/2006/relationships/tags" Target="../tags/tag277.xml"/><Relationship Id="rId5" Type="http://schemas.openxmlformats.org/officeDocument/2006/relationships/tags" Target="../tags/tag276.xml"/><Relationship Id="rId4" Type="http://schemas.openxmlformats.org/officeDocument/2006/relationships/tags" Target="../tags/tag275.xml"/><Relationship Id="rId3" Type="http://schemas.openxmlformats.org/officeDocument/2006/relationships/tags" Target="../tags/tag274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5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83.xml"/><Relationship Id="rId12" Type="http://schemas.openxmlformats.org/officeDocument/2006/relationships/image" Target="../media/image10.emf"/><Relationship Id="rId11" Type="http://schemas.openxmlformats.org/officeDocument/2006/relationships/tags" Target="../tags/tag282.xml"/><Relationship Id="rId10" Type="http://schemas.openxmlformats.org/officeDocument/2006/relationships/tags" Target="../tags/tag281.xml"/><Relationship Id="rId1" Type="http://schemas.openxmlformats.org/officeDocument/2006/relationships/tags" Target="../tags/tag27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91.xml"/><Relationship Id="rId8" Type="http://schemas.openxmlformats.org/officeDocument/2006/relationships/tags" Target="../tags/tag290.xml"/><Relationship Id="rId7" Type="http://schemas.openxmlformats.org/officeDocument/2006/relationships/tags" Target="../tags/tag289.xml"/><Relationship Id="rId6" Type="http://schemas.openxmlformats.org/officeDocument/2006/relationships/tags" Target="../tags/tag288.xml"/><Relationship Id="rId5" Type="http://schemas.openxmlformats.org/officeDocument/2006/relationships/tags" Target="../tags/tag287.xml"/><Relationship Id="rId4" Type="http://schemas.openxmlformats.org/officeDocument/2006/relationships/tags" Target="../tags/tag286.xml"/><Relationship Id="rId3" Type="http://schemas.openxmlformats.org/officeDocument/2006/relationships/tags" Target="../tags/tag285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6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94.xml"/><Relationship Id="rId12" Type="http://schemas.openxmlformats.org/officeDocument/2006/relationships/image" Target="../media/image11.emf"/><Relationship Id="rId11" Type="http://schemas.openxmlformats.org/officeDocument/2006/relationships/tags" Target="../tags/tag293.xml"/><Relationship Id="rId10" Type="http://schemas.openxmlformats.org/officeDocument/2006/relationships/tags" Target="../tags/tag292.xml"/><Relationship Id="rId1" Type="http://schemas.openxmlformats.org/officeDocument/2006/relationships/tags" Target="../tags/tag28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02.xml"/><Relationship Id="rId8" Type="http://schemas.openxmlformats.org/officeDocument/2006/relationships/tags" Target="../tags/tag301.xml"/><Relationship Id="rId7" Type="http://schemas.openxmlformats.org/officeDocument/2006/relationships/tags" Target="../tags/tag300.xml"/><Relationship Id="rId6" Type="http://schemas.openxmlformats.org/officeDocument/2006/relationships/tags" Target="../tags/tag299.xml"/><Relationship Id="rId5" Type="http://schemas.openxmlformats.org/officeDocument/2006/relationships/tags" Target="../tags/tag298.xml"/><Relationship Id="rId4" Type="http://schemas.openxmlformats.org/officeDocument/2006/relationships/tags" Target="../tags/tag297.xml"/><Relationship Id="rId3" Type="http://schemas.openxmlformats.org/officeDocument/2006/relationships/tags" Target="../tags/tag296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7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05.xml"/><Relationship Id="rId12" Type="http://schemas.openxmlformats.org/officeDocument/2006/relationships/image" Target="../media/image12.emf"/><Relationship Id="rId11" Type="http://schemas.openxmlformats.org/officeDocument/2006/relationships/tags" Target="../tags/tag304.xml"/><Relationship Id="rId10" Type="http://schemas.openxmlformats.org/officeDocument/2006/relationships/tags" Target="../tags/tag303.xml"/><Relationship Id="rId1" Type="http://schemas.openxmlformats.org/officeDocument/2006/relationships/tags" Target="../tags/tag295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13.xml"/><Relationship Id="rId8" Type="http://schemas.openxmlformats.org/officeDocument/2006/relationships/tags" Target="../tags/tag312.xml"/><Relationship Id="rId7" Type="http://schemas.openxmlformats.org/officeDocument/2006/relationships/tags" Target="../tags/tag311.xml"/><Relationship Id="rId6" Type="http://schemas.openxmlformats.org/officeDocument/2006/relationships/tags" Target="../tags/tag310.xml"/><Relationship Id="rId5" Type="http://schemas.openxmlformats.org/officeDocument/2006/relationships/tags" Target="../tags/tag309.xml"/><Relationship Id="rId4" Type="http://schemas.openxmlformats.org/officeDocument/2006/relationships/tags" Target="../tags/tag308.xml"/><Relationship Id="rId3" Type="http://schemas.openxmlformats.org/officeDocument/2006/relationships/tags" Target="../tags/tag307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8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16.xml"/><Relationship Id="rId12" Type="http://schemas.openxmlformats.org/officeDocument/2006/relationships/image" Target="../media/image13.emf"/><Relationship Id="rId11" Type="http://schemas.openxmlformats.org/officeDocument/2006/relationships/tags" Target="../tags/tag315.xml"/><Relationship Id="rId10" Type="http://schemas.openxmlformats.org/officeDocument/2006/relationships/tags" Target="../tags/tag314.xml"/><Relationship Id="rId1" Type="http://schemas.openxmlformats.org/officeDocument/2006/relationships/tags" Target="../tags/tag306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324.xml"/><Relationship Id="rId8" Type="http://schemas.openxmlformats.org/officeDocument/2006/relationships/tags" Target="../tags/tag323.xml"/><Relationship Id="rId7" Type="http://schemas.openxmlformats.org/officeDocument/2006/relationships/tags" Target="../tags/tag322.xml"/><Relationship Id="rId6" Type="http://schemas.openxmlformats.org/officeDocument/2006/relationships/tags" Target="../tags/tag321.xml"/><Relationship Id="rId5" Type="http://schemas.openxmlformats.org/officeDocument/2006/relationships/tags" Target="../tags/tag320.xml"/><Relationship Id="rId4" Type="http://schemas.openxmlformats.org/officeDocument/2006/relationships/tags" Target="../tags/tag319.xml"/><Relationship Id="rId3" Type="http://schemas.openxmlformats.org/officeDocument/2006/relationships/tags" Target="../tags/tag318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9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27.xml"/><Relationship Id="rId12" Type="http://schemas.openxmlformats.org/officeDocument/2006/relationships/image" Target="../media/image14.emf"/><Relationship Id="rId11" Type="http://schemas.openxmlformats.org/officeDocument/2006/relationships/tags" Target="../tags/tag326.xml"/><Relationship Id="rId10" Type="http://schemas.openxmlformats.org/officeDocument/2006/relationships/tags" Target="../tags/tag325.xml"/><Relationship Id="rId1" Type="http://schemas.openxmlformats.org/officeDocument/2006/relationships/tags" Target="../tags/tag3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353606" y="1299001"/>
            <a:ext cx="7807369" cy="1398093"/>
          </a:xfrm>
        </p:spPr>
        <p:txBody>
          <a:bodyPr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第二章 选择结构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2192655" y="2929255"/>
            <a:ext cx="7807325" cy="1222375"/>
          </a:xfrm>
        </p:spPr>
        <p:txBody>
          <a:bodyPr>
            <a:noAutofit/>
          </a:bodyPr>
          <a:p>
            <a: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sz="3600" dirty="0">
                <a:solidFill>
                  <a:schemeClr val="dk1">
                    <a:lumMod val="85000"/>
                    <a:lumOff val="15000"/>
                  </a:schemeClr>
                </a:solidFill>
                <a:sym typeface="+mn-ea"/>
              </a:rPr>
              <a:t>第</a:t>
            </a:r>
            <a:r>
              <a:rPr lang="en-US" altLang="zh-CN" sz="3600" dirty="0">
                <a:solidFill>
                  <a:schemeClr val="dk1">
                    <a:lumMod val="85000"/>
                    <a:lumOff val="15000"/>
                  </a:schemeClr>
                </a:solidFill>
                <a:sym typeface="+mn-ea"/>
              </a:rPr>
              <a:t>19</a:t>
            </a:r>
            <a:r>
              <a:rPr lang="zh-CN" altLang="en-US" sz="3600" dirty="0">
                <a:solidFill>
                  <a:schemeClr val="dk1">
                    <a:lumMod val="85000"/>
                    <a:lumOff val="15000"/>
                  </a:schemeClr>
                </a:solidFill>
                <a:sym typeface="+mn-ea"/>
              </a:rPr>
              <a:t>课 分支语句嵌套</a:t>
            </a:r>
            <a:endParaRPr lang="zh-CN" altLang="en-US" sz="3600" dirty="0">
              <a:solidFill>
                <a:schemeClr val="dk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6" name="文本占位符 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35095" y="4384040"/>
            <a:ext cx="4189095" cy="414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dirty="0">
                <a:solidFill>
                  <a:schemeClr val="dk1">
                    <a:lumMod val="85000"/>
                    <a:lumOff val="15000"/>
                  </a:schemeClr>
                </a:solidFill>
                <a:sym typeface="Arial" panose="020B0604020202020204" pitchFamily="34" charset="0"/>
              </a:rPr>
              <a:t>《信息学奥赛一本通·编程启蒙 C++版》</a:t>
            </a:r>
            <a:endParaRPr lang="zh-CN" altLang="en-US" dirty="0">
              <a:solidFill>
                <a:schemeClr val="dk1">
                  <a:lumMod val="85000"/>
                  <a:lumOff val="15000"/>
                </a:schemeClr>
              </a:solidFill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2825" y="292100"/>
            <a:ext cx="10558780" cy="590867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46601"/>
          <a:stretch>
            <a:fillRect/>
          </a:stretch>
        </p:blipFill>
        <p:spPr>
          <a:xfrm>
            <a:off x="2558415" y="264795"/>
            <a:ext cx="7056120" cy="589216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95170" y="198120"/>
            <a:ext cx="12545695" cy="643128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33298"/>
          <a:stretch>
            <a:fillRect/>
          </a:stretch>
        </p:blipFill>
        <p:spPr>
          <a:xfrm>
            <a:off x="1851025" y="-59690"/>
            <a:ext cx="8051165" cy="668909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55140" y="0"/>
            <a:ext cx="8681085" cy="648716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31302"/>
          <a:stretch>
            <a:fillRect/>
          </a:stretch>
        </p:blipFill>
        <p:spPr>
          <a:xfrm>
            <a:off x="2183765" y="412115"/>
            <a:ext cx="8258810" cy="603313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24000" y="-43815"/>
            <a:ext cx="8574405" cy="681101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39770"/>
          <a:stretch>
            <a:fillRect/>
          </a:stretch>
        </p:blipFill>
        <p:spPr>
          <a:xfrm>
            <a:off x="3048000" y="247650"/>
            <a:ext cx="6656070" cy="612394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63955" y="-50800"/>
            <a:ext cx="9130665" cy="682307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2"/>
          <a:srcRect r="35615"/>
          <a:stretch>
            <a:fillRect/>
          </a:stretch>
        </p:blipFill>
        <p:spPr>
          <a:xfrm>
            <a:off x="2052320" y="333375"/>
            <a:ext cx="7694930" cy="619125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01</a:t>
            </a:r>
            <a:endParaRPr kumimoji="0" lang="en-US" altLang="zh-CN" sz="2800" b="1" i="0" kern="1200" cap="none" spc="0" normalizeH="0" baseline="0" noProof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3" name="矩形 12"/>
          <p:cNvSpPr/>
          <p:nvPr>
            <p:custDataLst>
              <p:tags r:id="rId5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6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7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8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9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10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1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2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462435" y="322902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复合语句</a:t>
            </a:r>
            <a:endParaRPr lang="zh-CN" altLang="en-US" sz="2400" b="1" dirty="0" smtClean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72085" y="1353820"/>
            <a:ext cx="11622405" cy="4385310"/>
          </a:xfrm>
          <a:prstGeom prst="rect">
            <a:avLst/>
          </a:prstGeom>
        </p:spPr>
      </p:pic>
    </p:spTree>
    <p:custDataLst>
      <p:tags r:id="rId1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075177" y="2310197"/>
            <a:ext cx="6041646" cy="139774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7200" u="none" strike="noStrike" baseline="0" dirty="0">
                <a:solidFill>
                  <a:schemeClr val="accent1">
                    <a:lumMod val="75000"/>
                  </a:schemeClr>
                </a:solidFill>
                <a:uLnTx/>
                <a:uFillTx/>
              </a:rPr>
              <a:t>谢谢！</a:t>
            </a:r>
            <a:endParaRPr lang="zh-CN" altLang="en-US" sz="7200" u="none" strike="noStrike" baseline="0" dirty="0">
              <a:solidFill>
                <a:schemeClr val="accent1">
                  <a:lumMod val="75000"/>
                </a:schemeClr>
              </a:solidFill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02</a:t>
            </a:r>
            <a:endParaRPr kumimoji="0" lang="en-US" altLang="zh-CN" sz="2800" b="1" i="0" kern="1200" cap="none" spc="0" normalizeH="0" baseline="0" noProof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3" name="矩形 12"/>
          <p:cNvSpPr/>
          <p:nvPr>
            <p:custDataLst>
              <p:tags r:id="rId5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6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7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8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9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10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1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2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462435" y="322902"/>
            <a:ext cx="20116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分支语句嵌套</a:t>
            </a:r>
            <a:endParaRPr lang="zh-CN" altLang="en-US" sz="2400" b="1" dirty="0" smtClean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3"/>
          <a:srcRect r="41413" b="21591"/>
          <a:stretch>
            <a:fillRect/>
          </a:stretch>
        </p:blipFill>
        <p:spPr>
          <a:xfrm>
            <a:off x="3782695" y="190500"/>
            <a:ext cx="5589905" cy="49961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3"/>
          <a:srcRect t="78196"/>
          <a:stretch>
            <a:fillRect/>
          </a:stretch>
        </p:blipFill>
        <p:spPr>
          <a:xfrm>
            <a:off x="654685" y="5044440"/>
            <a:ext cx="10882630" cy="1584960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94740" y="107315"/>
            <a:ext cx="9311640" cy="652208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26669"/>
          <a:stretch>
            <a:fillRect/>
          </a:stretch>
        </p:blipFill>
        <p:spPr>
          <a:xfrm>
            <a:off x="1348105" y="0"/>
            <a:ext cx="10332720" cy="628269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53795" y="0"/>
            <a:ext cx="9465945" cy="663003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31034"/>
          <a:stretch>
            <a:fillRect/>
          </a:stretch>
        </p:blipFill>
        <p:spPr>
          <a:xfrm>
            <a:off x="1656080" y="120015"/>
            <a:ext cx="7487285" cy="613410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3585" y="0"/>
            <a:ext cx="11065510" cy="671131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51337" b="33115"/>
          <a:stretch>
            <a:fillRect/>
          </a:stretch>
        </p:blipFill>
        <p:spPr>
          <a:xfrm>
            <a:off x="402590" y="0"/>
            <a:ext cx="4667885" cy="63347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2"/>
          <a:srcRect t="67092" r="34122"/>
          <a:stretch>
            <a:fillRect/>
          </a:stretch>
        </p:blipFill>
        <p:spPr>
          <a:xfrm>
            <a:off x="5333365" y="2117725"/>
            <a:ext cx="6097905" cy="300799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9.xml><?xml version="1.0" encoding="utf-8"?>
<p:tagLst xmlns:p="http://schemas.openxmlformats.org/presentationml/2006/main">
  <p:tag name="KSO_WM_SLIDE_BK_DARK_LIGHT" val="2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K_DARK_LIGHT" val="2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be78b2c8-de7c-41b0-a97f-99fef430c03d}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406115b8-f07e-4c31-abe8-76c39640f17f}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frame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leftRight"/>
  <p:tag name="KSO_WM_SLIDE_BK_DARK_LIGHT" val="2"/>
</p:tagLst>
</file>

<file path=ppt/tags/tag162.xml><?xml version="1.0" encoding="utf-8"?>
<p:tagLst xmlns:p="http://schemas.openxmlformats.org/presentationml/2006/main">
  <p:tag name="KSO_WM_SLIDE_BACKGROUND_TYPE" val="leftRight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leftRight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leftRight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leftRight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leftRight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leftRight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8"/>
  <p:tag name="KSO_WM_UNIT_LAYERLEVEL" val="1"/>
  <p:tag name="KSO_WM_TAG_VERSION" val="1.0"/>
  <p:tag name="KSO_WM_BEAUTIFY_FLAG" val="#wm#"/>
  <p:tag name="KSO_WM_UNIT_TYPE" val="i"/>
  <p:tag name="KSO_WM_UNIT_INDEX" val="8"/>
  <p:tag name="KSO_WM_SLIDE_BACKGROUND_TYPE" val="leftRight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topBottom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topBottom"/>
  <p:tag name="KSO_WM_SLIDE_BK_DARK_LIGHT" val="2"/>
</p:tagLst>
</file>

<file path=ppt/tags/tag177.xml><?xml version="1.0" encoding="utf-8"?>
<p:tagLst xmlns:p="http://schemas.openxmlformats.org/presentationml/2006/main">
  <p:tag name="KSO_WM_SLIDE_BACKGROUND_TYPE" val="topBottom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topBottom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topBottom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topBottom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2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ottomTop"/>
  <p:tag name="KSO_WM_SLIDE_BK_DARK_LIGHT" val="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ottomTop"/>
  <p:tag name="KSO_WM_SLIDE_BK_DARK_LIGHT" val="2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bottomTop"/>
  <p:tag name="KSO_WM_SLIDE_BK_DARK_LIGHT" val="2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ottomTop"/>
  <p:tag name="KSO_WM_SLIDE_BK_DARK_LIGHT" val="2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bottomTop"/>
  <p:tag name="KSO_WM_SLIDE_BK_DARK_LIGHT" val="2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bottomTop"/>
  <p:tag name="KSO_WM_SLIDE_BK_DARK_LIGHT" val="2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navigation"/>
  <p:tag name="KSO_WM_SLIDE_BK_DARK_LIGHT" val="2"/>
</p:tagLst>
</file>

<file path=ppt/tags/tag205.xml><?xml version="1.0" encoding="utf-8"?>
<p:tagLst xmlns:p="http://schemas.openxmlformats.org/presentationml/2006/main">
  <p:tag name="KSO_WM_SLIDE_BACKGROUND_TYPE" val="navigation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navigation"/>
  <p:tag name="KSO_WM_SLIDE_BK_DARK_LIGHT" val="2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navigation"/>
  <p:tag name="KSO_WM_SLIDE_BK_DARK_LIGHT" val="2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navigation"/>
  <p:tag name="KSO_WM_SLIDE_BK_DARK_LIGHT" val="2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5.xml><?xml version="1.0" encoding="utf-8"?>
<p:tagLst xmlns:p="http://schemas.openxmlformats.org/presentationml/2006/main">
  <p:tag name="KSO_WM_SLIDE_BACKGROUND_TYPE" val="belt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elt"/>
  <p:tag name="KSO_WM_SLIDE_BK_DARK_LIGHT" val="2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elt"/>
  <p:tag name="KSO_WM_SLIDE_BK_DARK_LIGHT" val="2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belt"/>
  <p:tag name="KSO_WM_SLIDE_BK_DARK_LIGHT" val="2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elt"/>
  <p:tag name="KSO_WM_SLIDE_BK_DARK_LIGHT" val="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belt"/>
  <p:tag name="KSO_WM_SLIDE_BK_DARK_LIGHT" val="2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belt"/>
  <p:tag name="KSO_WM_SLIDE_BK_DARK_LIGHT" val="2"/>
</p:tagLst>
</file>

<file path=ppt/tags/tag222.xml><?xml version="1.0" encoding="utf-8"?>
<p:tagLst xmlns:p="http://schemas.openxmlformats.org/presentationml/2006/main">
  <p:tag name="KSO_WM_SLIDE_BACKGROUND_TYPE" val="belt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8"/>
  <p:tag name="KSO_WM_UNIT_LAYERLEVEL" val="1"/>
  <p:tag name="KSO_WM_TAG_VERSION" val="1.0"/>
  <p:tag name="KSO_WM_BEAUTIFY_FLAG" val="#wm#"/>
  <p:tag name="KSO_WM_UNIT_TYPE" val="i"/>
  <p:tag name="KSO_WM_UNIT_INDEX" val="8"/>
  <p:tag name="KSO_WM_SLIDE_BACKGROUND_TYPE" val="belt"/>
  <p:tag name="KSO_WM_SLIDE_BK_DARK_LIGHT" val="2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9"/>
  <p:tag name="KSO_WM_UNIT_LAYERLEVEL" val="1"/>
  <p:tag name="KSO_WM_TAG_VERSION" val="1.0"/>
  <p:tag name="KSO_WM_BEAUTIFY_FLAG" val="#wm#"/>
  <p:tag name="KSO_WM_UNIT_TYPE" val="i"/>
  <p:tag name="KSO_WM_UNIT_INDEX" val="9"/>
  <p:tag name="KSO_WM_SLIDE_BACKGROUND_TYPE" val="belt"/>
  <p:tag name="KSO_WM_SLIDE_BK_DARK_LIGHT" val="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0"/>
  <p:tag name="KSO_WM_UNIT_LAYERLEVEL" val="1"/>
  <p:tag name="KSO_WM_TAG_VERSION" val="1.0"/>
  <p:tag name="KSO_WM_BEAUTIFY_FLAG" val="#wm#"/>
  <p:tag name="KSO_WM_UNIT_TYPE" val="i"/>
  <p:tag name="KSO_WM_UNIT_INDEX" val="10"/>
  <p:tag name="KSO_WM_SLIDE_BACKGROUND_TYPE" val="belt"/>
  <p:tag name="KSO_WM_SLIDE_BK_DARK_LIGHT" val="2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1"/>
  <p:tag name="KSO_WM_UNIT_LAYERLEVEL" val="1"/>
  <p:tag name="KSO_WM_TAG_VERSION" val="1.0"/>
  <p:tag name="KSO_WM_BEAUTIFY_FLAG" val="#wm#"/>
  <p:tag name="KSO_WM_UNIT_TYPE" val="i"/>
  <p:tag name="KSO_WM_UNIT_INDEX" val="11"/>
  <p:tag name="KSO_WM_SLIDE_BACKGROUND_TYPE" val="belt"/>
  <p:tag name="KSO_WM_SLIDE_BK_DARK_LIGHT" val="2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2"/>
  <p:tag name="KSO_WM_UNIT_LAYERLEVEL" val="1"/>
  <p:tag name="KSO_WM_TAG_VERSION" val="1.0"/>
  <p:tag name="KSO_WM_BEAUTIFY_FLAG" val="#wm#"/>
  <p:tag name="KSO_WM_UNIT_TYPE" val="i"/>
  <p:tag name="KSO_WM_UNIT_INDEX" val="12"/>
  <p:tag name="KSO_WM_SLIDE_BACKGROUND_TYPE" val="belt"/>
  <p:tag name="KSO_WM_SLIDE_BK_DARK_LIGHT" val="2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3"/>
  <p:tag name="KSO_WM_UNIT_LAYERLEVEL" val="1"/>
  <p:tag name="KSO_WM_TAG_VERSION" val="1.0"/>
  <p:tag name="KSO_WM_BEAUTIFY_FLAG" val="#wm#"/>
  <p:tag name="KSO_WM_UNIT_TYPE" val="i"/>
  <p:tag name="KSO_WM_UNIT_INDEX" val="13"/>
  <p:tag name="KSO_WM_SLIDE_BACKGROUND_TYPE" val="belt"/>
  <p:tag name="KSO_WM_SLIDE_BK_DARK_LIGHT" val="2"/>
</p:tagLst>
</file>

<file path=ppt/tags/tag229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1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12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612"/>
  <p:tag name="KSO_WM_TEMPLATE_THUMBS_INDEX" val="1、4、7、8、10、11、12、13、17、19"/>
</p:tagLst>
</file>

<file path=ppt/tags/tag235.xml><?xml version="1.0" encoding="utf-8"?>
<p:tagLst xmlns:p="http://schemas.openxmlformats.org/presentationml/2006/main">
  <p:tag name="KSO_WM_UNIT_ISCONTENTSTITLE" val="0"/>
  <p:tag name="KSO_WM_UNIT_PRESET_TEXT" val="文艺清新工作总结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12_1*a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ISNUMDGMTITLE" val="0"/>
</p:tagLst>
</file>

<file path=ppt/tags/tag23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612_1*b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37.xml><?xml version="1.0" encoding="utf-8"?>
<p:tagLst xmlns:p="http://schemas.openxmlformats.org/presentationml/2006/main">
  <p:tag name="KSO_WM_UNIT_ISCONTENTSTITLE" val="0"/>
  <p:tag name="KSO_WM_UNIT_ISNUMDGMTITLE" val="0"/>
  <p:tag name="KSO_WM_UNIT_PRESET_TEXT" val="汇报人姓名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2612_1*b*2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38.xml><?xml version="1.0" encoding="utf-8"?>
<p:tagLst xmlns:p="http://schemas.openxmlformats.org/presentationml/2006/main">
  <p:tag name="KSO_WM_SLIDE_ID" val="custom2020261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12"/>
  <p:tag name="KSO_WM_SLIDE_LAYOUT" val="a_b"/>
  <p:tag name="KSO_WM_SLIDE_LAYOUT_CNT" val="1_3"/>
  <p:tag name="KSO_WM_TEMPLATE_MASTER_THUMB_INDEX" val="12"/>
  <p:tag name="KSO_WM_TEMPLATE_THUMBS_INDEX" val="1、4、7、8、10、11、12、13、17、19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be78b2c8-de7c-41b0-a97f-99fef430c03d}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406115b8-f07e-4c31-abe8-76c39640f17f}"/>
</p:tagLst>
</file>

<file path=ppt/tags/tag24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4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4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4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4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4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4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4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49.xml><?xml version="1.0" encoding="utf-8"?>
<p:tagLst xmlns:p="http://schemas.openxmlformats.org/presentationml/2006/main">
  <p:tag name="KSO_WM_UNIT_PLACING_PICTURE_USER_VIEWPORT" val="{&quot;height&quot;:3135,&quot;width&quot;:8310}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be78b2c8-de7c-41b0-a97f-99fef430c03d}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406115b8-f07e-4c31-abe8-76c39640f17f}"/>
</p:tagLst>
</file>

<file path=ppt/tags/tag25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5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5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5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5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5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5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61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be78b2c8-de7c-41b0-a97f-99fef430c03d}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406115b8-f07e-4c31-abe8-76c39640f17f}"/>
</p:tagLst>
</file>

<file path=ppt/tags/tag264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65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6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67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68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69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71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72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be78b2c8-de7c-41b0-a97f-99fef430c03d}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406115b8-f07e-4c31-abe8-76c39640f17f}"/>
</p:tagLst>
</file>

<file path=ppt/tags/tag27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7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7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7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79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8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82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83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be78b2c8-de7c-41b0-a97f-99fef430c03d}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406115b8-f07e-4c31-abe8-76c39640f17f}"/>
</p:tagLst>
</file>

<file path=ppt/tags/tag286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87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88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89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91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9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93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94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be78b2c8-de7c-41b0-a97f-99fef430c03d}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406115b8-f07e-4c31-abe8-76c39640f17f}"/>
</p:tagLst>
</file>

<file path=ppt/tags/tag29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9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9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0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0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0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0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05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be78b2c8-de7c-41b0-a97f-99fef430c03d}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406115b8-f07e-4c31-abe8-76c39640f17f}"/>
</p:tagLst>
</file>

<file path=ppt/tags/tag308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09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11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12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13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14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15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16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be78b2c8-de7c-41b0-a97f-99fef430c03d}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406115b8-f07e-4c31-abe8-76c39640f17f}"/>
</p:tagLst>
</file>

<file path=ppt/tags/tag319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2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22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2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2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2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2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27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be78b2c8-de7c-41b0-a97f-99fef430c03d}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406115b8-f07e-4c31-abe8-76c39640f17f}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31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3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33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34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35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3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37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38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be78b2c8-de7c-41b0-a97f-99fef430c03d}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406115b8-f07e-4c31-abe8-76c39640f17f}"/>
</p:tagLst>
</file>

<file path=ppt/tags/tag34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4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4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4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4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4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4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4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49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be78b2c8-de7c-41b0-a97f-99fef430c03d}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406115b8-f07e-4c31-abe8-76c39640f17f}"/>
</p:tagLst>
</file>

<file path=ppt/tags/tag352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53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54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55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56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57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58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59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be78b2c8-de7c-41b0-a97f-99fef430c03d}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406115b8-f07e-4c31-abe8-76c39640f17f}"/>
</p:tagLst>
</file>

<file path=ppt/tags/tag36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6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6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6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6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6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6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71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be78b2c8-de7c-41b0-a97f-99fef430c03d}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406115b8-f07e-4c31-abe8-76c39640f17f}"/>
</p:tagLst>
</file>

<file path=ppt/tags/tag374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75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7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77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78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79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81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82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be78b2c8-de7c-41b0-a97f-99fef430c03d}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406115b8-f07e-4c31-abe8-76c39640f17f}"/>
</p:tagLst>
</file>

<file path=ppt/tags/tag38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8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8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8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89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9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92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93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be78b2c8-de7c-41b0-a97f-99fef430c03d}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406115b8-f07e-4c31-abe8-76c39640f17f}"/>
</p:tagLst>
</file>

<file path=ppt/tags/tag396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97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98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99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401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40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403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404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be78b2c8-de7c-41b0-a97f-99fef430c03d}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406115b8-f07e-4c31-abe8-76c39640f17f}"/>
</p:tagLst>
</file>

<file path=ppt/tags/tag40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40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40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41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41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41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41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415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be78b2c8-de7c-41b0-a97f-99fef430c03d}"/>
</p:tagLst>
</file>

<file path=ppt/tags/tag4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406115b8-f07e-4c31-abe8-76c39640f17f}"/>
</p:tagLst>
</file>

<file path=ppt/tags/tag418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419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421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422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423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424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425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426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4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be78b2c8-de7c-41b0-a97f-99fef430c03d}"/>
</p:tagLst>
</file>

<file path=ppt/tags/tag4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406115b8-f07e-4c31-abe8-76c39640f17f}"/>
</p:tagLst>
</file>

<file path=ppt/tags/tag429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43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432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43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43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43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43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437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4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2_19*a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ISCONTENTSTITLE" val="0"/>
  <p:tag name="KSO_WM_UNIT_NOCLEAR" val="1"/>
  <p:tag name="KSO_WM_UNIT_VALUE" val="6"/>
  <p:tag name="KSO_WM_UNIT_TYPE" val="a"/>
  <p:tag name="KSO_WM_UNIT_INDEX" val="1"/>
  <p:tag name="KSO_WM_UNIT_PRESET_TEXT" val="谢谢聆听"/>
  <p:tag name="KSO_WM_UNIT_ISNUMDGMTITLE" val="0"/>
</p:tagLst>
</file>

<file path=ppt/tags/tag439.xml><?xml version="1.0" encoding="utf-8"?>
<p:tagLst xmlns:p="http://schemas.openxmlformats.org/presentationml/2006/main">
  <p:tag name="KSO_WM_SLIDE_ID" val="custom20202612_19"/>
  <p:tag name="KSO_WM_TEMPLATE_SUBCATEGORY" val="0"/>
  <p:tag name="KSO_WM_TEMPLATE_MASTER_TYPE" val="1"/>
  <p:tag name="KSO_WM_TEMPLATE_COLOR_TYPE" val="1"/>
  <p:tag name="KSO_WM_SLIDE_ITEM_CNT" val="0"/>
  <p:tag name="KSO_WM_SLIDE_INDEX" val="19"/>
  <p:tag name="KSO_WM_TAG_VERSION" val="1.0"/>
  <p:tag name="KSO_WM_BEAUTIFY_FLAG" val="#wm#"/>
  <p:tag name="KSO_WM_TEMPLATE_CATEGORY" val="custom"/>
  <p:tag name="KSO_WM_TEMPLATE_INDEX" val="20202612"/>
  <p:tag name="KSO_WM_SLIDE_TYPE" val="endPage"/>
  <p:tag name="KSO_WM_SLIDE_SUBTYPE" val="pureTxt"/>
  <p:tag name="KSO_WM_SLIDE_LAYOUT" val="a_b"/>
  <p:tag name="KSO_WM_SLIDE_LAYOUT_CNT" val="1_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ISPRING_PRESENTATION_TITLE" val="PowerPoint 演示文稿"/>
  <p:tag name="COMMONDATA" val="eyJoZGlkIjoiYjExNGJhZWUxNmZjY2RmMGJmOWIzMGI2N2QzYTg5NzYifQ=="/>
  <p:tag name="KSO_WPP_MARK_KEY" val="72a5af5d-bba7-4983-a94f-dba4579e757e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自定义 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15686"/>
      </a:accent1>
      <a:accent2>
        <a:srgbClr val="FCC540"/>
      </a:accent2>
      <a:accent3>
        <a:srgbClr val="554C51"/>
      </a:accent3>
      <a:accent4>
        <a:srgbClr val="35D1F1"/>
      </a:accent4>
      <a:accent5>
        <a:srgbClr val="7F7F7F"/>
      </a:accent5>
      <a:accent6>
        <a:srgbClr val="ED7D31"/>
      </a:accent6>
      <a:hlink>
        <a:srgbClr val="034A90"/>
      </a:hlink>
      <a:folHlink>
        <a:srgbClr val="954F72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45">
      <a:dk1>
        <a:srgbClr val="000000"/>
      </a:dk1>
      <a:lt1>
        <a:srgbClr val="FFFFFF"/>
      </a:lt1>
      <a:dk2>
        <a:srgbClr val="B5C0BD"/>
      </a:dk2>
      <a:lt2>
        <a:srgbClr val="F2F2F2"/>
      </a:lt2>
      <a:accent1>
        <a:srgbClr val="5E8286"/>
      </a:accent1>
      <a:accent2>
        <a:srgbClr val="667C86"/>
      </a:accent2>
      <a:accent3>
        <a:srgbClr val="6C7284"/>
      </a:accent3>
      <a:accent4>
        <a:srgbClr val="766C84"/>
      </a:accent4>
      <a:accent5>
        <a:srgbClr val="7C6381"/>
      </a:accent5>
      <a:accent6>
        <a:srgbClr val="5E8786"/>
      </a:accent6>
      <a:hlink>
        <a:srgbClr val="2E2AC6"/>
      </a:hlink>
      <a:folHlink>
        <a:srgbClr val="6F2B84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WPS 演示</Application>
  <PresentationFormat>宽屏</PresentationFormat>
  <Paragraphs>16</Paragraphs>
  <Slides>20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宋体</vt:lpstr>
      <vt:lpstr>Wingdings</vt:lpstr>
      <vt:lpstr>华文中宋</vt:lpstr>
      <vt:lpstr>微软雅黑</vt:lpstr>
      <vt:lpstr>Helvetica Light</vt:lpstr>
      <vt:lpstr>等线</vt:lpstr>
      <vt:lpstr>Arial Unicode MS</vt:lpstr>
      <vt:lpstr>Office 主题​​</vt:lpstr>
      <vt:lpstr>1_Office 主题​​</vt:lpstr>
      <vt:lpstr>第二章 选择结构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WPS_1621906101</cp:lastModifiedBy>
  <cp:revision>40</cp:revision>
  <dcterms:created xsi:type="dcterms:W3CDTF">2017-08-18T03:02:00Z</dcterms:created>
  <dcterms:modified xsi:type="dcterms:W3CDTF">2023-04-18T06:32:42Z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BEECE87037FF420F9277BDE2B5AAFA0C</vt:lpwstr>
  </property>
</Properties>
</file>