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8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 userDrawn="1">
          <p15:clr>
            <a:srgbClr val="A4A3A4"/>
          </p15:clr>
        </p15:guide>
        <p15:guide id="2" pos="381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  <p:cmAuthor id="1" name="幸全" initials="幸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1"/>
        <p:guide pos="381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323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5" Type="http://schemas.openxmlformats.org/officeDocument/2006/relationships/tags" Target="../tags/tag90.xml"/><Relationship Id="rId14" Type="http://schemas.openxmlformats.org/officeDocument/2006/relationships/tags" Target="../tags/tag89.xml"/><Relationship Id="rId13" Type="http://schemas.openxmlformats.org/officeDocument/2006/relationships/tags" Target="../tags/tag88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image" Target="../media/image3.png"/><Relationship Id="rId2" Type="http://schemas.openxmlformats.org/officeDocument/2006/relationships/tags" Target="../tags/tag91.xml"/><Relationship Id="rId19" Type="http://schemas.openxmlformats.org/officeDocument/2006/relationships/tags" Target="../tags/tag107.xml"/><Relationship Id="rId18" Type="http://schemas.openxmlformats.org/officeDocument/2006/relationships/tags" Target="../tags/tag106.xml"/><Relationship Id="rId17" Type="http://schemas.openxmlformats.org/officeDocument/2006/relationships/tags" Target="../tags/tag105.xml"/><Relationship Id="rId16" Type="http://schemas.openxmlformats.org/officeDocument/2006/relationships/tags" Target="../tags/tag104.xml"/><Relationship Id="rId15" Type="http://schemas.openxmlformats.org/officeDocument/2006/relationships/tags" Target="../tags/tag103.xml"/><Relationship Id="rId14" Type="http://schemas.openxmlformats.org/officeDocument/2006/relationships/tags" Target="../tags/tag102.xml"/><Relationship Id="rId13" Type="http://schemas.openxmlformats.org/officeDocument/2006/relationships/tags" Target="../tags/tag101.xml"/><Relationship Id="rId12" Type="http://schemas.openxmlformats.org/officeDocument/2006/relationships/tags" Target="../tags/tag100.xml"/><Relationship Id="rId11" Type="http://schemas.openxmlformats.org/officeDocument/2006/relationships/tags" Target="../tags/tag99.xml"/><Relationship Id="rId10" Type="http://schemas.openxmlformats.org/officeDocument/2006/relationships/tags" Target="../tags/tag9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tags" Target="../tags/tag111.xml"/><Relationship Id="rId5" Type="http://schemas.openxmlformats.org/officeDocument/2006/relationships/tags" Target="../tags/tag110.xml"/><Relationship Id="rId4" Type="http://schemas.openxmlformats.org/officeDocument/2006/relationships/image" Target="../media/image2.png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6" Type="http://schemas.openxmlformats.org/officeDocument/2006/relationships/tags" Target="../tags/tag121.xml"/><Relationship Id="rId15" Type="http://schemas.openxmlformats.org/officeDocument/2006/relationships/tags" Target="../tags/tag120.xml"/><Relationship Id="rId14" Type="http://schemas.openxmlformats.org/officeDocument/2006/relationships/tags" Target="../tags/tag119.xml"/><Relationship Id="rId13" Type="http://schemas.openxmlformats.org/officeDocument/2006/relationships/tags" Target="../tags/tag118.xml"/><Relationship Id="rId12" Type="http://schemas.openxmlformats.org/officeDocument/2006/relationships/tags" Target="../tags/tag117.xml"/><Relationship Id="rId11" Type="http://schemas.openxmlformats.org/officeDocument/2006/relationships/tags" Target="../tags/tag116.xml"/><Relationship Id="rId10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image" Target="../media/image2.png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8" Type="http://schemas.openxmlformats.org/officeDocument/2006/relationships/tags" Target="../tags/tag137.xml"/><Relationship Id="rId17" Type="http://schemas.openxmlformats.org/officeDocument/2006/relationships/tags" Target="../tags/tag136.xml"/><Relationship Id="rId16" Type="http://schemas.openxmlformats.org/officeDocument/2006/relationships/tags" Target="../tags/tag135.xml"/><Relationship Id="rId15" Type="http://schemas.openxmlformats.org/officeDocument/2006/relationships/tags" Target="../tags/tag134.xml"/><Relationship Id="rId14" Type="http://schemas.openxmlformats.org/officeDocument/2006/relationships/tags" Target="../tags/tag133.xml"/><Relationship Id="rId13" Type="http://schemas.openxmlformats.org/officeDocument/2006/relationships/tags" Target="../tags/tag132.xml"/><Relationship Id="rId12" Type="http://schemas.openxmlformats.org/officeDocument/2006/relationships/tags" Target="../tags/tag131.xml"/><Relationship Id="rId11" Type="http://schemas.openxmlformats.org/officeDocument/2006/relationships/tags" Target="../tags/tag130.xml"/><Relationship Id="rId10" Type="http://schemas.openxmlformats.org/officeDocument/2006/relationships/tags" Target="../tags/tag12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image" Target="../media/image1.png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image" Target="../media/image2.png"/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6" Type="http://schemas.openxmlformats.org/officeDocument/2006/relationships/tags" Target="../tags/tag165.xml"/><Relationship Id="rId15" Type="http://schemas.openxmlformats.org/officeDocument/2006/relationships/tags" Target="../tags/tag164.xml"/><Relationship Id="rId14" Type="http://schemas.openxmlformats.org/officeDocument/2006/relationships/tags" Target="../tags/tag163.xml"/><Relationship Id="rId13" Type="http://schemas.openxmlformats.org/officeDocument/2006/relationships/tags" Target="../tags/tag162.xml"/><Relationship Id="rId12" Type="http://schemas.openxmlformats.org/officeDocument/2006/relationships/tags" Target="../tags/tag161.xml"/><Relationship Id="rId11" Type="http://schemas.openxmlformats.org/officeDocument/2006/relationships/tags" Target="../tags/tag160.xml"/><Relationship Id="rId10" Type="http://schemas.openxmlformats.org/officeDocument/2006/relationships/tags" Target="../tags/tag15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image" Target="../media/image2.png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image" Target="../media/image4.png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94.xml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tags" Target="../tags/tag191.xml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" Type="http://schemas.openxmlformats.org/officeDocument/2006/relationships/image" Target="../media/image1.png"/><Relationship Id="rId2" Type="http://schemas.openxmlformats.org/officeDocument/2006/relationships/tags" Target="../tags/tag188.xml"/><Relationship Id="rId17" Type="http://schemas.openxmlformats.org/officeDocument/2006/relationships/tags" Target="../tags/tag202.xml"/><Relationship Id="rId16" Type="http://schemas.openxmlformats.org/officeDocument/2006/relationships/tags" Target="../tags/tag201.xml"/><Relationship Id="rId15" Type="http://schemas.openxmlformats.org/officeDocument/2006/relationships/tags" Target="../tags/tag200.xml"/><Relationship Id="rId14" Type="http://schemas.openxmlformats.org/officeDocument/2006/relationships/tags" Target="../tags/tag199.xml"/><Relationship Id="rId13" Type="http://schemas.openxmlformats.org/officeDocument/2006/relationships/tags" Target="../tags/tag198.xml"/><Relationship Id="rId12" Type="http://schemas.openxmlformats.org/officeDocument/2006/relationships/tags" Target="../tags/tag197.xml"/><Relationship Id="rId11" Type="http://schemas.openxmlformats.org/officeDocument/2006/relationships/tags" Target="../tags/tag196.xml"/><Relationship Id="rId10" Type="http://schemas.openxmlformats.org/officeDocument/2006/relationships/tags" Target="../tags/tag195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7" Type="http://schemas.openxmlformats.org/officeDocument/2006/relationships/image" Target="../media/image4.png"/><Relationship Id="rId6" Type="http://schemas.openxmlformats.org/officeDocument/2006/relationships/tags" Target="../tags/tag207.xml"/><Relationship Id="rId5" Type="http://schemas.openxmlformats.org/officeDocument/2006/relationships/tags" Target="../tags/tag206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15.xml"/><Relationship Id="rId8" Type="http://schemas.openxmlformats.org/officeDocument/2006/relationships/tags" Target="../tags/tag214.xml"/><Relationship Id="rId7" Type="http://schemas.openxmlformats.org/officeDocument/2006/relationships/tags" Target="../tags/tag213.xml"/><Relationship Id="rId6" Type="http://schemas.openxmlformats.org/officeDocument/2006/relationships/tags" Target="../tags/tag212.xml"/><Relationship Id="rId5" Type="http://schemas.openxmlformats.org/officeDocument/2006/relationships/tags" Target="../tags/tag211.xml"/><Relationship Id="rId4" Type="http://schemas.openxmlformats.org/officeDocument/2006/relationships/tags" Target="../tags/tag210.xml"/><Relationship Id="rId3" Type="http://schemas.openxmlformats.org/officeDocument/2006/relationships/image" Target="../media/image3.png"/><Relationship Id="rId2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7" Type="http://schemas.openxmlformats.org/officeDocument/2006/relationships/tags" Target="../tags/tag230.xml"/><Relationship Id="rId16" Type="http://schemas.openxmlformats.org/officeDocument/2006/relationships/tags" Target="../tags/tag229.xml"/><Relationship Id="rId15" Type="http://schemas.openxmlformats.org/officeDocument/2006/relationships/tags" Target="../tags/tag228.xml"/><Relationship Id="rId14" Type="http://schemas.openxmlformats.org/officeDocument/2006/relationships/tags" Target="../tags/tag227.xml"/><Relationship Id="rId13" Type="http://schemas.openxmlformats.org/officeDocument/2006/relationships/tags" Target="../tags/tag226.xml"/><Relationship Id="rId12" Type="http://schemas.openxmlformats.org/officeDocument/2006/relationships/tags" Target="../tags/tag225.xml"/><Relationship Id="rId11" Type="http://schemas.openxmlformats.org/officeDocument/2006/relationships/tags" Target="../tags/tag224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4" Type="http://schemas.openxmlformats.org/officeDocument/2006/relationships/tags" Target="../tags/tag242.xml"/><Relationship Id="rId13" Type="http://schemas.openxmlformats.org/officeDocument/2006/relationships/tags" Target="../tags/tag241.xml"/><Relationship Id="rId12" Type="http://schemas.openxmlformats.org/officeDocument/2006/relationships/tags" Target="../tags/tag240.xml"/><Relationship Id="rId11" Type="http://schemas.openxmlformats.org/officeDocument/2006/relationships/tags" Target="../tags/tag239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50.xml"/><Relationship Id="rId8" Type="http://schemas.openxmlformats.org/officeDocument/2006/relationships/tags" Target="../tags/tag249.xml"/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5" Type="http://schemas.openxmlformats.org/officeDocument/2006/relationships/tags" Target="../tags/tag256.xml"/><Relationship Id="rId14" Type="http://schemas.openxmlformats.org/officeDocument/2006/relationships/tags" Target="../tags/tag255.xml"/><Relationship Id="rId13" Type="http://schemas.openxmlformats.org/officeDocument/2006/relationships/tags" Target="../tags/tag254.xml"/><Relationship Id="rId12" Type="http://schemas.openxmlformats.org/officeDocument/2006/relationships/tags" Target="../tags/tag253.xml"/><Relationship Id="rId11" Type="http://schemas.openxmlformats.org/officeDocument/2006/relationships/tags" Target="../tags/tag252.xml"/><Relationship Id="rId10" Type="http://schemas.openxmlformats.org/officeDocument/2006/relationships/tags" Target="../tags/tag25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64.xml"/><Relationship Id="rId8" Type="http://schemas.openxmlformats.org/officeDocument/2006/relationships/tags" Target="../tags/tag263.xml"/><Relationship Id="rId7" Type="http://schemas.openxmlformats.org/officeDocument/2006/relationships/tags" Target="../tags/tag262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6" Type="http://schemas.openxmlformats.org/officeDocument/2006/relationships/tags" Target="../tags/tag270.xml"/><Relationship Id="rId15" Type="http://schemas.openxmlformats.org/officeDocument/2006/relationships/tags" Target="../tags/tag269.xml"/><Relationship Id="rId14" Type="http://schemas.openxmlformats.org/officeDocument/2006/relationships/tags" Target="../tags/tag268.xml"/><Relationship Id="rId13" Type="http://schemas.openxmlformats.org/officeDocument/2006/relationships/tags" Target="../tags/tag267.xml"/><Relationship Id="rId12" Type="http://schemas.openxmlformats.org/officeDocument/2006/relationships/image" Target="../media/image4.png"/><Relationship Id="rId11" Type="http://schemas.openxmlformats.org/officeDocument/2006/relationships/tags" Target="../tags/tag266.xml"/><Relationship Id="rId10" Type="http://schemas.openxmlformats.org/officeDocument/2006/relationships/tags" Target="../tags/tag265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78.xml"/><Relationship Id="rId8" Type="http://schemas.openxmlformats.org/officeDocument/2006/relationships/tags" Target="../tags/tag277.xml"/><Relationship Id="rId7" Type="http://schemas.openxmlformats.org/officeDocument/2006/relationships/tags" Target="../tags/tag276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1" Type="http://schemas.openxmlformats.org/officeDocument/2006/relationships/tags" Target="../tags/tag290.xml"/><Relationship Id="rId20" Type="http://schemas.openxmlformats.org/officeDocument/2006/relationships/tags" Target="../tags/tag289.xml"/><Relationship Id="rId2" Type="http://schemas.openxmlformats.org/officeDocument/2006/relationships/tags" Target="../tags/tag271.xml"/><Relationship Id="rId19" Type="http://schemas.openxmlformats.org/officeDocument/2006/relationships/tags" Target="../tags/tag288.xml"/><Relationship Id="rId18" Type="http://schemas.openxmlformats.org/officeDocument/2006/relationships/tags" Target="../tags/tag287.xml"/><Relationship Id="rId17" Type="http://schemas.openxmlformats.org/officeDocument/2006/relationships/tags" Target="../tags/tag286.xml"/><Relationship Id="rId16" Type="http://schemas.openxmlformats.org/officeDocument/2006/relationships/tags" Target="../tags/tag285.xml"/><Relationship Id="rId15" Type="http://schemas.openxmlformats.org/officeDocument/2006/relationships/tags" Target="../tags/tag284.xml"/><Relationship Id="rId14" Type="http://schemas.openxmlformats.org/officeDocument/2006/relationships/tags" Target="../tags/tag283.xml"/><Relationship Id="rId13" Type="http://schemas.openxmlformats.org/officeDocument/2006/relationships/tags" Target="../tags/tag282.xml"/><Relationship Id="rId12" Type="http://schemas.openxmlformats.org/officeDocument/2006/relationships/tags" Target="../tags/tag281.xml"/><Relationship Id="rId11" Type="http://schemas.openxmlformats.org/officeDocument/2006/relationships/tags" Target="../tags/tag280.xml"/><Relationship Id="rId10" Type="http://schemas.openxmlformats.org/officeDocument/2006/relationships/tags" Target="../tags/tag27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7"/>
                <a:lumOff val="-82892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7"/>
                    <a:lumOff val="-82892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7"/>
                    <a:lumOff val="-82892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7"/>
                  <a:lumOff val="-82892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7"/>
                    <a:lumOff val="-82892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7"/>
              <a:lumOff val="-82892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296.xml"/><Relationship Id="rId23" Type="http://schemas.openxmlformats.org/officeDocument/2006/relationships/tags" Target="../tags/tag295.xml"/><Relationship Id="rId22" Type="http://schemas.openxmlformats.org/officeDocument/2006/relationships/tags" Target="../tags/tag294.xml"/><Relationship Id="rId21" Type="http://schemas.openxmlformats.org/officeDocument/2006/relationships/tags" Target="../tags/tag293.xml"/><Relationship Id="rId20" Type="http://schemas.openxmlformats.org/officeDocument/2006/relationships/tags" Target="../tags/tag29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291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" Type="http://schemas.openxmlformats.org/officeDocument/2006/relationships/tags" Target="../tags/tag29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11.xml"/><Relationship Id="rId1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313.xml"/><Relationship Id="rId2" Type="http://schemas.openxmlformats.org/officeDocument/2006/relationships/image" Target="../media/image16.emf"/><Relationship Id="rId1" Type="http://schemas.openxmlformats.org/officeDocument/2006/relationships/tags" Target="../tags/tag3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14.xml"/><Relationship Id="rId1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15.xml"/><Relationship Id="rId1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16.xml"/><Relationship Id="rId1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17.xml"/><Relationship Id="rId1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18.xml"/><Relationship Id="rId1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19.xml"/><Relationship Id="rId1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20.xml"/><Relationship Id="rId1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21.xml"/><Relationship Id="rId1" Type="http://schemas.openxmlformats.org/officeDocument/2006/relationships/image" Target="../media/image24.emf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303.xml"/><Relationship Id="rId4" Type="http://schemas.openxmlformats.org/officeDocument/2006/relationships/image" Target="../media/image5.emf"/><Relationship Id="rId3" Type="http://schemas.openxmlformats.org/officeDocument/2006/relationships/tags" Target="../tags/tag302.xml"/><Relationship Id="rId2" Type="http://schemas.openxmlformats.org/officeDocument/2006/relationships/image" Target="../media/image4.png"/><Relationship Id="rId1" Type="http://schemas.openxmlformats.org/officeDocument/2006/relationships/tags" Target="../tags/tag30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2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304.xml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5.xml"/><Relationship Id="rId1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6.xml"/><Relationship Id="rId1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7.xml"/><Relationship Id="rId1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8.xml"/><Relationship Id="rId1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09.xml"/><Relationship Id="rId1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310.xml"/><Relationship Id="rId1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第二章 选择结构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</a:t>
            </a:r>
            <a:r>
              <a:rPr lang="en-US" altLang="zh-CN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20</a:t>
            </a: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课 逻辑运算符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6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65" y="200025"/>
            <a:ext cx="11369675" cy="6403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42876"/>
          <a:stretch>
            <a:fillRect/>
          </a:stretch>
        </p:blipFill>
        <p:spPr>
          <a:xfrm>
            <a:off x="1329690" y="680720"/>
            <a:ext cx="8978900" cy="57035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0545" y="167640"/>
            <a:ext cx="11090910" cy="6205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38563"/>
          <a:stretch>
            <a:fillRect/>
          </a:stretch>
        </p:blipFill>
        <p:spPr>
          <a:xfrm>
            <a:off x="949960" y="480060"/>
            <a:ext cx="8985885" cy="6152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065" y="227330"/>
            <a:ext cx="10135235" cy="6092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720" y="0"/>
            <a:ext cx="10523855" cy="7237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0395" y="0"/>
            <a:ext cx="10725150" cy="6505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46644" b="12881"/>
          <a:stretch>
            <a:fillRect/>
          </a:stretch>
        </p:blipFill>
        <p:spPr>
          <a:xfrm>
            <a:off x="2128520" y="135255"/>
            <a:ext cx="6122670" cy="65868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490" y="172085"/>
            <a:ext cx="9966960" cy="65131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17405"/>
          <a:stretch>
            <a:fillRect/>
          </a:stretch>
        </p:blipFill>
        <p:spPr>
          <a:xfrm>
            <a:off x="299720" y="295910"/>
            <a:ext cx="10461625" cy="65620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00" y="654685"/>
            <a:ext cx="10947400" cy="56718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92575" y="2762250"/>
            <a:ext cx="47548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谢谢大家！</a:t>
            </a:r>
            <a:endParaRPr lang="zh-CN" altLang="en-US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-2982" t="-4054" r="35180"/>
          <a:stretch>
            <a:fillRect/>
          </a:stretch>
        </p:blipFill>
        <p:spPr>
          <a:xfrm>
            <a:off x="1746250" y="1502410"/>
            <a:ext cx="9589770" cy="3987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5" y="5668010"/>
            <a:ext cx="11054715" cy="937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005" y="657225"/>
            <a:ext cx="18446750" cy="5327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295" y="493395"/>
            <a:ext cx="11452860" cy="5871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39398"/>
          <a:stretch>
            <a:fillRect/>
          </a:stretch>
        </p:blipFill>
        <p:spPr>
          <a:xfrm>
            <a:off x="760730" y="549910"/>
            <a:ext cx="9765030" cy="54394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60" y="172085"/>
            <a:ext cx="9301480" cy="65144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37786"/>
          <a:stretch>
            <a:fillRect/>
          </a:stretch>
        </p:blipFill>
        <p:spPr>
          <a:xfrm>
            <a:off x="988060" y="739140"/>
            <a:ext cx="8601075" cy="5166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6660" y="0"/>
            <a:ext cx="10247630" cy="66960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53547"/>
          <a:stretch>
            <a:fillRect/>
          </a:stretch>
        </p:blipFill>
        <p:spPr>
          <a:xfrm>
            <a:off x="1598295" y="504190"/>
            <a:ext cx="8048625" cy="58489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201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224.xml><?xml version="1.0" encoding="utf-8"?>
<p:tagLst xmlns:p="http://schemas.openxmlformats.org/presentationml/2006/main">
  <p:tag name="KSO_WM_SLIDE_BACKGROUND_TYPE" val="leftRight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239.xml><?xml version="1.0" encoding="utf-8"?>
<p:tagLst xmlns:p="http://schemas.openxmlformats.org/presentationml/2006/main">
  <p:tag name="KSO_WM_SLIDE_BACKGROUND_TYPE" val="topBottom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67.xml><?xml version="1.0" encoding="utf-8"?>
<p:tagLst xmlns:p="http://schemas.openxmlformats.org/presentationml/2006/main">
  <p:tag name="KSO_WM_SLIDE_BACKGROUND_TYPE" val="navigation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77.xml><?xml version="1.0" encoding="utf-8"?>
<p:tagLst xmlns:p="http://schemas.openxmlformats.org/presentationml/2006/main">
  <p:tag name="KSO_WM_SLIDE_BACKGROUND_TYPE" val="belt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84.xml><?xml version="1.0" encoding="utf-8"?>
<p:tagLst xmlns:p="http://schemas.openxmlformats.org/presentationml/2006/main">
  <p:tag name="KSO_WM_SLIDE_BACKGROUND_TYPE" val="belt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9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9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97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9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99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76d4c2f5-e1f6-4787-aa5b-e0804a96a50a}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957898d6-4761-4e09-a6cd-5cfcae29be58}"/>
</p:tagLst>
</file>

<file path=ppt/tags/tag303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  <p:tag name="KSO_WM_SLIDE_BK_DARK_LIGHT" val="2"/>
  <p:tag name="KSO_WM_SLIDE_BACKGROUND_TYPE" val="general"/>
</p:tagLst>
</file>

<file path=ppt/tags/tag30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30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30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307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308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30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31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312.xml><?xml version="1.0" encoding="utf-8"?>
<p:tagLst xmlns:p="http://schemas.openxmlformats.org/presentationml/2006/main">
  <p:tag name="KSO_WM_UNIT_PLACING_PICTURE_USER_VIEWPORT" val="{&quot;height&quot;:3015,&quot;width&quot;:8310}"/>
</p:tagLst>
</file>

<file path=ppt/tags/tag313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314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315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316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317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318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319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321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322.xml><?xml version="1.0" encoding="utf-8"?>
<p:tagLst xmlns:p="http://schemas.openxmlformats.org/presentationml/2006/main">
  <p:tag name="KSO_WM_BEAUTIFY_FLAG" val="#wm#"/>
  <p:tag name="KSO_WM_TEMPLATE_CATEGORY" val="custom"/>
  <p:tag name="KSO_WM_TEMPLATE_INDEX" val="20206915"/>
</p:tagLst>
</file>

<file path=ppt/tags/tag323.xml><?xml version="1.0" encoding="utf-8"?>
<p:tagLst xmlns:p="http://schemas.openxmlformats.org/presentationml/2006/main">
  <p:tag name="COMMONDATA" val="eyJoZGlkIjoiYjExNGJhZWUxNmZjY2RmMGJmOWIzMGI2N2QzYTg5NzYifQ=="/>
  <p:tag name="KSO_WPP_MARK_KEY" val="5f8ec2a0-d66e-42de-8c57-85d10f577a8e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演示</Application>
  <PresentationFormat>宽屏</PresentationFormat>
  <Paragraphs>8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宋体</vt:lpstr>
      <vt:lpstr>Wingdings</vt:lpstr>
      <vt:lpstr>Wingdings</vt:lpstr>
      <vt:lpstr>微软雅黑</vt:lpstr>
      <vt:lpstr>Helvetica Light</vt:lpstr>
      <vt:lpstr>Arial Unicode MS</vt:lpstr>
      <vt:lpstr>Calibri</vt:lpstr>
      <vt:lpstr>Office 主题​​</vt:lpstr>
      <vt:lpstr>1_Office 主题​​</vt:lpstr>
      <vt:lpstr>第二章 选择结构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WPS_1621906101</cp:lastModifiedBy>
  <cp:revision>180</cp:revision>
  <dcterms:created xsi:type="dcterms:W3CDTF">2019-06-19T02:08:00Z</dcterms:created>
  <dcterms:modified xsi:type="dcterms:W3CDTF">2023-04-18T06:36:39Z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57D6B317DB94459FAF1BE48CFF0221ED</vt:lpwstr>
  </property>
</Properties>
</file>