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6" r:id="rId20"/>
    <p:sldId id="388" r:id="rId21"/>
    <p:sldId id="389" r:id="rId22"/>
    <p:sldId id="385" r:id="rId23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4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430.xml"/><Relationship Id="rId27" Type="http://schemas.openxmlformats.org/officeDocument/2006/relationships/commentAuthors" Target="commentAuthors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15"/>
                <a:lumOff val="-82890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15"/>
                    <a:lumOff val="-8289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15"/>
                    <a:lumOff val="-8289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15"/>
                  <a:lumOff val="-8289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15"/>
                    <a:lumOff val="-82890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15"/>
              <a:lumOff val="-8289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9.xml"/><Relationship Id="rId12" Type="http://schemas.openxmlformats.org/officeDocument/2006/relationships/image" Target="../media/image14.emf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0.xml"/><Relationship Id="rId12" Type="http://schemas.openxmlformats.org/officeDocument/2006/relationships/image" Target="../media/image15.emf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1.xml"/><Relationship Id="rId12" Type="http://schemas.openxmlformats.org/officeDocument/2006/relationships/image" Target="../media/image16.emf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2.xml"/><Relationship Id="rId12" Type="http://schemas.openxmlformats.org/officeDocument/2006/relationships/image" Target="../media/image17.emf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3.xml"/><Relationship Id="rId12" Type="http://schemas.openxmlformats.org/officeDocument/2006/relationships/image" Target="../media/image18.emf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4.xml"/><Relationship Id="rId12" Type="http://schemas.openxmlformats.org/officeDocument/2006/relationships/image" Target="../media/image19.emf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402.xml"/><Relationship Id="rId8" Type="http://schemas.openxmlformats.org/officeDocument/2006/relationships/tags" Target="../tags/tag401.xml"/><Relationship Id="rId7" Type="http://schemas.openxmlformats.org/officeDocument/2006/relationships/tags" Target="../tags/tag400.xml"/><Relationship Id="rId6" Type="http://schemas.openxmlformats.org/officeDocument/2006/relationships/tags" Target="../tags/tag399.xml"/><Relationship Id="rId5" Type="http://schemas.openxmlformats.org/officeDocument/2006/relationships/tags" Target="../tags/tag398.xml"/><Relationship Id="rId4" Type="http://schemas.openxmlformats.org/officeDocument/2006/relationships/tags" Target="../tags/tag397.xml"/><Relationship Id="rId3" Type="http://schemas.openxmlformats.org/officeDocument/2006/relationships/tags" Target="../tags/tag39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05.xml"/><Relationship Id="rId12" Type="http://schemas.openxmlformats.org/officeDocument/2006/relationships/image" Target="../media/image20.emf"/><Relationship Id="rId11" Type="http://schemas.openxmlformats.org/officeDocument/2006/relationships/tags" Target="../tags/tag404.xml"/><Relationship Id="rId10" Type="http://schemas.openxmlformats.org/officeDocument/2006/relationships/tags" Target="../tags/tag403.xml"/><Relationship Id="rId1" Type="http://schemas.openxmlformats.org/officeDocument/2006/relationships/tags" Target="../tags/tag39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413.xml"/><Relationship Id="rId8" Type="http://schemas.openxmlformats.org/officeDocument/2006/relationships/tags" Target="../tags/tag412.xml"/><Relationship Id="rId7" Type="http://schemas.openxmlformats.org/officeDocument/2006/relationships/tags" Target="../tags/tag411.xml"/><Relationship Id="rId6" Type="http://schemas.openxmlformats.org/officeDocument/2006/relationships/tags" Target="../tags/tag410.xml"/><Relationship Id="rId5" Type="http://schemas.openxmlformats.org/officeDocument/2006/relationships/tags" Target="../tags/tag409.xml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16.xml"/><Relationship Id="rId12" Type="http://schemas.openxmlformats.org/officeDocument/2006/relationships/image" Target="../media/image21.emf"/><Relationship Id="rId11" Type="http://schemas.openxmlformats.org/officeDocument/2006/relationships/tags" Target="../tags/tag415.xml"/><Relationship Id="rId10" Type="http://schemas.openxmlformats.org/officeDocument/2006/relationships/tags" Target="../tags/tag414.xml"/><Relationship Id="rId1" Type="http://schemas.openxmlformats.org/officeDocument/2006/relationships/tags" Target="../tags/tag406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424.xml"/><Relationship Id="rId8" Type="http://schemas.openxmlformats.org/officeDocument/2006/relationships/tags" Target="../tags/tag423.xml"/><Relationship Id="rId7" Type="http://schemas.openxmlformats.org/officeDocument/2006/relationships/tags" Target="../tags/tag422.xml"/><Relationship Id="rId6" Type="http://schemas.openxmlformats.org/officeDocument/2006/relationships/tags" Target="../tags/tag421.xml"/><Relationship Id="rId5" Type="http://schemas.openxmlformats.org/officeDocument/2006/relationships/tags" Target="../tags/tag420.xml"/><Relationship Id="rId4" Type="http://schemas.openxmlformats.org/officeDocument/2006/relationships/tags" Target="../tags/tag419.xml"/><Relationship Id="rId3" Type="http://schemas.openxmlformats.org/officeDocument/2006/relationships/tags" Target="../tags/tag41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427.xml"/><Relationship Id="rId12" Type="http://schemas.openxmlformats.org/officeDocument/2006/relationships/image" Target="../media/image22.emf"/><Relationship Id="rId11" Type="http://schemas.openxmlformats.org/officeDocument/2006/relationships/tags" Target="../tags/tag426.xml"/><Relationship Id="rId10" Type="http://schemas.openxmlformats.org/officeDocument/2006/relationships/tags" Target="../tags/tag425.xml"/><Relationship Id="rId1" Type="http://schemas.openxmlformats.org/officeDocument/2006/relationships/tags" Target="../tags/tag41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429.xml"/><Relationship Id="rId1" Type="http://schemas.openxmlformats.org/officeDocument/2006/relationships/tags" Target="../tags/tag42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9.xml"/><Relationship Id="rId15" Type="http://schemas.openxmlformats.org/officeDocument/2006/relationships/tags" Target="../tags/tag251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9.xml"/><Relationship Id="rId8" Type="http://schemas.openxmlformats.org/officeDocument/2006/relationships/tags" Target="../tags/tag258.xml"/><Relationship Id="rId7" Type="http://schemas.openxmlformats.org/officeDocument/2006/relationships/tags" Target="../tags/tag257.xml"/><Relationship Id="rId6" Type="http://schemas.openxmlformats.org/officeDocument/2006/relationships/tags" Target="../tags/tag256.xml"/><Relationship Id="rId5" Type="http://schemas.openxmlformats.org/officeDocument/2006/relationships/tags" Target="../tags/tag255.xml"/><Relationship Id="rId4" Type="http://schemas.openxmlformats.org/officeDocument/2006/relationships/tags" Target="../tags/tag254.xml"/><Relationship Id="rId3" Type="http://schemas.openxmlformats.org/officeDocument/2006/relationships/tags" Target="../tags/tag25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2.xml"/><Relationship Id="rId12" Type="http://schemas.openxmlformats.org/officeDocument/2006/relationships/image" Target="../media/image7.emf"/><Relationship Id="rId11" Type="http://schemas.openxmlformats.org/officeDocument/2006/relationships/tags" Target="../tags/tag261.xml"/><Relationship Id="rId10" Type="http://schemas.openxmlformats.org/officeDocument/2006/relationships/tags" Target="../tags/tag260.xml"/><Relationship Id="rId1" Type="http://schemas.openxmlformats.org/officeDocument/2006/relationships/tags" Target="../tags/tag25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3.xml"/><Relationship Id="rId12" Type="http://schemas.openxmlformats.org/officeDocument/2006/relationships/image" Target="../media/image8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4.xml"/><Relationship Id="rId12" Type="http://schemas.openxmlformats.org/officeDocument/2006/relationships/image" Target="../media/image9.emf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5.xml"/><Relationship Id="rId12" Type="http://schemas.openxmlformats.org/officeDocument/2006/relationships/image" Target="../media/image10.emf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6.xml"/><Relationship Id="rId12" Type="http://schemas.openxmlformats.org/officeDocument/2006/relationships/image" Target="../media/image11.emf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7.xml"/><Relationship Id="rId12" Type="http://schemas.openxmlformats.org/officeDocument/2006/relationships/image" Target="../media/image12.emf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8.xml"/><Relationship Id="rId12" Type="http://schemas.openxmlformats.org/officeDocument/2006/relationships/image" Target="../media/image13.emf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353606" y="1299001"/>
            <a:ext cx="7807369" cy="1398093"/>
          </a:xfrm>
        </p:spPr>
        <p:txBody>
          <a:bodyPr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第二章 选择结构</a:t>
            </a:r>
            <a:endParaRPr lang="en-US" altLang="zh-CN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</a:t>
            </a:r>
            <a:r>
              <a:rPr lang="en-US" altLang="zh-CN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21</a:t>
            </a:r>
            <a:r>
              <a:rPr lang="zh-CN" altLang="en-US"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课 多分支if语句</a:t>
            </a:r>
            <a:endParaRPr lang="zh-CN" altLang="en-US"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9539"/>
          <a:stretch>
            <a:fillRect/>
          </a:stretch>
        </p:blipFill>
        <p:spPr>
          <a:xfrm>
            <a:off x="1341755" y="183515"/>
            <a:ext cx="9914890" cy="60509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99920" y="34290"/>
            <a:ext cx="8517255" cy="66662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000" y="0"/>
            <a:ext cx="9925685" cy="66294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19944"/>
          <a:stretch>
            <a:fillRect/>
          </a:stretch>
        </p:blipFill>
        <p:spPr>
          <a:xfrm>
            <a:off x="264160" y="95885"/>
            <a:ext cx="8553450" cy="6402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79877" r="67452"/>
          <a:stretch>
            <a:fillRect/>
          </a:stretch>
        </p:blipFill>
        <p:spPr>
          <a:xfrm>
            <a:off x="8844280" y="4625975"/>
            <a:ext cx="3240405" cy="18726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4315" y="641985"/>
            <a:ext cx="11724005" cy="52279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34452"/>
          <a:stretch>
            <a:fillRect/>
          </a:stretch>
        </p:blipFill>
        <p:spPr>
          <a:xfrm>
            <a:off x="136525" y="262890"/>
            <a:ext cx="9711690" cy="58693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65769" r="42763"/>
          <a:stretch>
            <a:fillRect/>
          </a:stretch>
        </p:blipFill>
        <p:spPr>
          <a:xfrm>
            <a:off x="7757795" y="3475355"/>
            <a:ext cx="4817745" cy="26568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11170" y="0"/>
            <a:ext cx="7656830" cy="65779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83970" y="179705"/>
            <a:ext cx="9869805" cy="644969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7615" y="113030"/>
            <a:ext cx="10023475" cy="63512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r="62585" b="40480"/>
          <a:stretch>
            <a:fillRect/>
          </a:stretch>
        </p:blipFill>
        <p:spPr>
          <a:xfrm>
            <a:off x="147955" y="1115060"/>
            <a:ext cx="3828415" cy="4870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/>
          <a:srcRect t="58340"/>
          <a:stretch>
            <a:fillRect/>
          </a:stretch>
        </p:blipFill>
        <p:spPr>
          <a:xfrm>
            <a:off x="3976370" y="2463800"/>
            <a:ext cx="7990205" cy="2926715"/>
          </a:xfrm>
          <a:prstGeom prst="rect">
            <a:avLst/>
          </a:prstGeom>
        </p:spPr>
      </p:pic>
    </p:spTree>
    <p:custDataLst>
      <p:tags r:id="rId1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26820" y="-15240"/>
            <a:ext cx="8502015" cy="67532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4616"/>
          <a:stretch>
            <a:fillRect/>
          </a:stretch>
        </p:blipFill>
        <p:spPr>
          <a:xfrm>
            <a:off x="1765935" y="377825"/>
            <a:ext cx="7819390" cy="57645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18350"/>
          <a:stretch>
            <a:fillRect/>
          </a:stretch>
        </p:blipFill>
        <p:spPr>
          <a:xfrm>
            <a:off x="1109980" y="321310"/>
            <a:ext cx="9653270" cy="60610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5924"/>
          <a:stretch>
            <a:fillRect/>
          </a:stretch>
        </p:blipFill>
        <p:spPr>
          <a:xfrm>
            <a:off x="1806575" y="202565"/>
            <a:ext cx="8249285" cy="62052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7460" y="146050"/>
            <a:ext cx="9921875" cy="64833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21154"/>
          <a:stretch>
            <a:fillRect/>
          </a:stretch>
        </p:blipFill>
        <p:spPr>
          <a:xfrm>
            <a:off x="1329690" y="412750"/>
            <a:ext cx="10015220" cy="566356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38935" y="118110"/>
            <a:ext cx="9427210" cy="660273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9664,&quot;width&quot;:12085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PLACING_PICTURE_USER_VIEWPORT" val="{&quot;height&quot;:9664,&quot;width&quot;:12085}"/>
</p:tagLst>
</file>

<file path=ppt/tags/tag25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9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0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0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0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0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0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1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1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1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1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41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42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42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42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42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429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ISPRING_PRESENTATION_TITLE" val="PowerPoint 演示文稿"/>
  <p:tag name="COMMONDATA" val="eyJoZGlkIjoiN2NlZTZlNDE5ZGEzMjJiOGFmOWIzNzIzOTZkYTJmNWIifQ=="/>
  <p:tag name="KSO_WPP_MARK_KEY" val="72a5af5d-bba7-4983-a94f-dba4579e757e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8</Paragraphs>
  <Slides>19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第二章 选择结构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43</cp:revision>
  <dcterms:created xsi:type="dcterms:W3CDTF">2017-08-18T03:02:00Z</dcterms:created>
  <dcterms:modified xsi:type="dcterms:W3CDTF">2023-04-19T07:34:34Z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