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6" r:id="rId20"/>
    <p:sldId id="388" r:id="rId21"/>
    <p:sldId id="389" r:id="rId22"/>
    <p:sldId id="385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29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5"/>
                <a:lumOff val="-82890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5"/>
                    <a:lumOff val="-8289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5"/>
                    <a:lumOff val="-8289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5"/>
                  <a:lumOff val="-8289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5"/>
                    <a:lumOff val="-82890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6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7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8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9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20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1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2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3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26.xml"/><Relationship Id="rId12" Type="http://schemas.openxmlformats.org/officeDocument/2006/relationships/image" Target="../media/image24.emf"/><Relationship Id="rId11" Type="http://schemas.openxmlformats.org/officeDocument/2006/relationships/tags" Target="../tags/tag425.xml"/><Relationship Id="rId10" Type="http://schemas.openxmlformats.org/officeDocument/2006/relationships/tags" Target="../tags/tag424.xml"/><Relationship Id="rId1" Type="http://schemas.openxmlformats.org/officeDocument/2006/relationships/tags" Target="../tags/tag41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8.xml"/><Relationship Id="rId1" Type="http://schemas.openxmlformats.org/officeDocument/2006/relationships/tags" Target="../tags/tag4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61.xml"/><Relationship Id="rId13" Type="http://schemas.openxmlformats.org/officeDocument/2006/relationships/image" Target="../media/image8.emf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72.xml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11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2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3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4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5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22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运算符的运算优先级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3280" y="88900"/>
            <a:ext cx="7725410" cy="65405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2240" y="389255"/>
            <a:ext cx="9029700" cy="60794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1795" y="0"/>
            <a:ext cx="8868410" cy="66598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515" y="177800"/>
            <a:ext cx="10042525" cy="61277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615" y="669925"/>
            <a:ext cx="10224135" cy="55181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735" y="204470"/>
            <a:ext cx="8036560" cy="63830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8695" y="538480"/>
            <a:ext cx="10895965" cy="51339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1575" y="361950"/>
            <a:ext cx="9848215" cy="5974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5531" b="20928"/>
          <a:stretch>
            <a:fillRect/>
          </a:stretch>
        </p:blipFill>
        <p:spPr>
          <a:xfrm>
            <a:off x="899795" y="372745"/>
            <a:ext cx="9637395" cy="56026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1736090"/>
            <a:ext cx="12783820" cy="276923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rcRect l="-3037" r="17535"/>
          <a:stretch>
            <a:fillRect/>
          </a:stretch>
        </p:blipFill>
        <p:spPr>
          <a:xfrm>
            <a:off x="198755" y="53340"/>
            <a:ext cx="6746240" cy="6804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rcRect l="-1509" r="18393"/>
          <a:stretch>
            <a:fillRect/>
          </a:stretch>
        </p:blipFill>
        <p:spPr>
          <a:xfrm>
            <a:off x="6840220" y="2129155"/>
            <a:ext cx="5351780" cy="27336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4487" t="-6879" r="16824"/>
          <a:stretch>
            <a:fillRect/>
          </a:stretch>
        </p:blipFill>
        <p:spPr>
          <a:xfrm>
            <a:off x="0" y="339725"/>
            <a:ext cx="6367145" cy="6120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rcRect l="-1736" r="17337"/>
          <a:stretch>
            <a:fillRect/>
          </a:stretch>
        </p:blipFill>
        <p:spPr>
          <a:xfrm>
            <a:off x="6273800" y="516255"/>
            <a:ext cx="5888355" cy="594487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765" y="119380"/>
            <a:ext cx="9792335" cy="59397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6925"/>
          <a:stretch>
            <a:fillRect/>
          </a:stretch>
        </p:blipFill>
        <p:spPr>
          <a:xfrm>
            <a:off x="1358265" y="545465"/>
            <a:ext cx="9067165" cy="5085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6495" y="670560"/>
            <a:ext cx="9858375" cy="55162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161" t="-990"/>
          <a:stretch>
            <a:fillRect/>
          </a:stretch>
        </p:blipFill>
        <p:spPr>
          <a:xfrm>
            <a:off x="421640" y="524510"/>
            <a:ext cx="11075670" cy="53740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140" y="222250"/>
            <a:ext cx="8935720" cy="6630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3444,&quot;width&quot;:15899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1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28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29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43</cp:revision>
  <dcterms:created xsi:type="dcterms:W3CDTF">2017-08-18T03:02:00Z</dcterms:created>
  <dcterms:modified xsi:type="dcterms:W3CDTF">2023-04-19T07:43:09Z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264BA2A7CE0B49FFA79156C4F048985B</vt:lpwstr>
  </property>
</Properties>
</file>