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0" r:id="rId4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6" r:id="rId20"/>
    <p:sldId id="388" r:id="rId21"/>
    <p:sldId id="385" r:id="rId22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419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15"/>
                <a:lumOff val="-82890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15"/>
                    <a:lumOff val="-8289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15"/>
                    <a:lumOff val="-82890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15"/>
                  <a:lumOff val="-8289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15"/>
                    <a:lumOff val="-82890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6.xml"/><Relationship Id="rId8" Type="http://schemas.openxmlformats.org/officeDocument/2006/relationships/tags" Target="../tags/tag335.xml"/><Relationship Id="rId7" Type="http://schemas.openxmlformats.org/officeDocument/2006/relationships/tags" Target="../tags/tag334.xml"/><Relationship Id="rId6" Type="http://schemas.openxmlformats.org/officeDocument/2006/relationships/tags" Target="../tags/tag333.xml"/><Relationship Id="rId5" Type="http://schemas.openxmlformats.org/officeDocument/2006/relationships/tags" Target="../tags/tag332.xml"/><Relationship Id="rId4" Type="http://schemas.openxmlformats.org/officeDocument/2006/relationships/tags" Target="../tags/tag331.xml"/><Relationship Id="rId3" Type="http://schemas.openxmlformats.org/officeDocument/2006/relationships/tags" Target="../tags/tag33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39.xml"/><Relationship Id="rId12" Type="http://schemas.openxmlformats.org/officeDocument/2006/relationships/image" Target="../media/image14.emf"/><Relationship Id="rId11" Type="http://schemas.openxmlformats.org/officeDocument/2006/relationships/tags" Target="../tags/tag338.xml"/><Relationship Id="rId10" Type="http://schemas.openxmlformats.org/officeDocument/2006/relationships/tags" Target="../tags/tag337.xml"/><Relationship Id="rId1" Type="http://schemas.openxmlformats.org/officeDocument/2006/relationships/tags" Target="../tags/tag32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7.xml"/><Relationship Id="rId8" Type="http://schemas.openxmlformats.org/officeDocument/2006/relationships/tags" Target="../tags/tag346.xml"/><Relationship Id="rId7" Type="http://schemas.openxmlformats.org/officeDocument/2006/relationships/tags" Target="../tags/tag345.xml"/><Relationship Id="rId6" Type="http://schemas.openxmlformats.org/officeDocument/2006/relationships/tags" Target="../tags/tag344.xml"/><Relationship Id="rId5" Type="http://schemas.openxmlformats.org/officeDocument/2006/relationships/tags" Target="../tags/tag343.xml"/><Relationship Id="rId4" Type="http://schemas.openxmlformats.org/officeDocument/2006/relationships/tags" Target="../tags/tag342.xml"/><Relationship Id="rId3" Type="http://schemas.openxmlformats.org/officeDocument/2006/relationships/tags" Target="../tags/tag34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50.xml"/><Relationship Id="rId12" Type="http://schemas.openxmlformats.org/officeDocument/2006/relationships/image" Target="../media/image15.emf"/><Relationship Id="rId11" Type="http://schemas.openxmlformats.org/officeDocument/2006/relationships/tags" Target="../tags/tag349.xml"/><Relationship Id="rId10" Type="http://schemas.openxmlformats.org/officeDocument/2006/relationships/tags" Target="../tags/tag348.xml"/><Relationship Id="rId1" Type="http://schemas.openxmlformats.org/officeDocument/2006/relationships/tags" Target="../tags/tag34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8.xml"/><Relationship Id="rId8" Type="http://schemas.openxmlformats.org/officeDocument/2006/relationships/tags" Target="../tags/tag357.xml"/><Relationship Id="rId7" Type="http://schemas.openxmlformats.org/officeDocument/2006/relationships/tags" Target="../tags/tag356.xml"/><Relationship Id="rId6" Type="http://schemas.openxmlformats.org/officeDocument/2006/relationships/tags" Target="../tags/tag355.xml"/><Relationship Id="rId5" Type="http://schemas.openxmlformats.org/officeDocument/2006/relationships/tags" Target="../tags/tag354.xml"/><Relationship Id="rId4" Type="http://schemas.openxmlformats.org/officeDocument/2006/relationships/tags" Target="../tags/tag353.xml"/><Relationship Id="rId3" Type="http://schemas.openxmlformats.org/officeDocument/2006/relationships/tags" Target="../tags/tag35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1.xml"/><Relationship Id="rId12" Type="http://schemas.openxmlformats.org/officeDocument/2006/relationships/image" Target="../media/image16.emf"/><Relationship Id="rId11" Type="http://schemas.openxmlformats.org/officeDocument/2006/relationships/tags" Target="../tags/tag360.xml"/><Relationship Id="rId10" Type="http://schemas.openxmlformats.org/officeDocument/2006/relationships/tags" Target="../tags/tag359.xml"/><Relationship Id="rId1" Type="http://schemas.openxmlformats.org/officeDocument/2006/relationships/tags" Target="../tags/tag35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9.xml"/><Relationship Id="rId8" Type="http://schemas.openxmlformats.org/officeDocument/2006/relationships/tags" Target="../tags/tag368.xml"/><Relationship Id="rId7" Type="http://schemas.openxmlformats.org/officeDocument/2006/relationships/tags" Target="../tags/tag367.xml"/><Relationship Id="rId6" Type="http://schemas.openxmlformats.org/officeDocument/2006/relationships/tags" Target="../tags/tag366.xml"/><Relationship Id="rId5" Type="http://schemas.openxmlformats.org/officeDocument/2006/relationships/tags" Target="../tags/tag365.xml"/><Relationship Id="rId4" Type="http://schemas.openxmlformats.org/officeDocument/2006/relationships/tags" Target="../tags/tag364.xml"/><Relationship Id="rId3" Type="http://schemas.openxmlformats.org/officeDocument/2006/relationships/tags" Target="../tags/tag36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2.xml"/><Relationship Id="rId12" Type="http://schemas.openxmlformats.org/officeDocument/2006/relationships/image" Target="../media/image17.emf"/><Relationship Id="rId11" Type="http://schemas.openxmlformats.org/officeDocument/2006/relationships/tags" Target="../tags/tag371.xml"/><Relationship Id="rId10" Type="http://schemas.openxmlformats.org/officeDocument/2006/relationships/tags" Target="../tags/tag370.xml"/><Relationship Id="rId1" Type="http://schemas.openxmlformats.org/officeDocument/2006/relationships/tags" Target="../tags/tag36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80.xml"/><Relationship Id="rId8" Type="http://schemas.openxmlformats.org/officeDocument/2006/relationships/tags" Target="../tags/tag379.xml"/><Relationship Id="rId7" Type="http://schemas.openxmlformats.org/officeDocument/2006/relationships/tags" Target="../tags/tag378.xml"/><Relationship Id="rId6" Type="http://schemas.openxmlformats.org/officeDocument/2006/relationships/tags" Target="../tags/tag377.xml"/><Relationship Id="rId5" Type="http://schemas.openxmlformats.org/officeDocument/2006/relationships/tags" Target="../tags/tag376.xml"/><Relationship Id="rId4" Type="http://schemas.openxmlformats.org/officeDocument/2006/relationships/tags" Target="../tags/tag375.xml"/><Relationship Id="rId3" Type="http://schemas.openxmlformats.org/officeDocument/2006/relationships/tags" Target="../tags/tag37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83.xml"/><Relationship Id="rId12" Type="http://schemas.openxmlformats.org/officeDocument/2006/relationships/image" Target="../media/image18.emf"/><Relationship Id="rId11" Type="http://schemas.openxmlformats.org/officeDocument/2006/relationships/tags" Target="../tags/tag382.xml"/><Relationship Id="rId10" Type="http://schemas.openxmlformats.org/officeDocument/2006/relationships/tags" Target="../tags/tag381.xml"/><Relationship Id="rId1" Type="http://schemas.openxmlformats.org/officeDocument/2006/relationships/tags" Target="../tags/tag37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91.xml"/><Relationship Id="rId8" Type="http://schemas.openxmlformats.org/officeDocument/2006/relationships/tags" Target="../tags/tag390.xml"/><Relationship Id="rId7" Type="http://schemas.openxmlformats.org/officeDocument/2006/relationships/tags" Target="../tags/tag389.xml"/><Relationship Id="rId6" Type="http://schemas.openxmlformats.org/officeDocument/2006/relationships/tags" Target="../tags/tag388.xml"/><Relationship Id="rId5" Type="http://schemas.openxmlformats.org/officeDocument/2006/relationships/tags" Target="../tags/tag387.xml"/><Relationship Id="rId4" Type="http://schemas.openxmlformats.org/officeDocument/2006/relationships/tags" Target="../tags/tag386.xml"/><Relationship Id="rId3" Type="http://schemas.openxmlformats.org/officeDocument/2006/relationships/tags" Target="../tags/tag38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94.xml"/><Relationship Id="rId12" Type="http://schemas.openxmlformats.org/officeDocument/2006/relationships/image" Target="../media/image19.emf"/><Relationship Id="rId11" Type="http://schemas.openxmlformats.org/officeDocument/2006/relationships/tags" Target="../tags/tag393.xml"/><Relationship Id="rId10" Type="http://schemas.openxmlformats.org/officeDocument/2006/relationships/tags" Target="../tags/tag392.xml"/><Relationship Id="rId1" Type="http://schemas.openxmlformats.org/officeDocument/2006/relationships/tags" Target="../tags/tag38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02.xml"/><Relationship Id="rId8" Type="http://schemas.openxmlformats.org/officeDocument/2006/relationships/tags" Target="../tags/tag401.xml"/><Relationship Id="rId7" Type="http://schemas.openxmlformats.org/officeDocument/2006/relationships/tags" Target="../tags/tag400.xml"/><Relationship Id="rId6" Type="http://schemas.openxmlformats.org/officeDocument/2006/relationships/tags" Target="../tags/tag399.xml"/><Relationship Id="rId5" Type="http://schemas.openxmlformats.org/officeDocument/2006/relationships/tags" Target="../tags/tag398.xml"/><Relationship Id="rId4" Type="http://schemas.openxmlformats.org/officeDocument/2006/relationships/tags" Target="../tags/tag397.xml"/><Relationship Id="rId3" Type="http://schemas.openxmlformats.org/officeDocument/2006/relationships/tags" Target="../tags/tag39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05.xml"/><Relationship Id="rId12" Type="http://schemas.openxmlformats.org/officeDocument/2006/relationships/image" Target="../media/image20.emf"/><Relationship Id="rId11" Type="http://schemas.openxmlformats.org/officeDocument/2006/relationships/tags" Target="../tags/tag404.xml"/><Relationship Id="rId10" Type="http://schemas.openxmlformats.org/officeDocument/2006/relationships/tags" Target="../tags/tag403.xml"/><Relationship Id="rId1" Type="http://schemas.openxmlformats.org/officeDocument/2006/relationships/tags" Target="../tags/tag39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13.xml"/><Relationship Id="rId8" Type="http://schemas.openxmlformats.org/officeDocument/2006/relationships/tags" Target="../tags/tag412.xml"/><Relationship Id="rId7" Type="http://schemas.openxmlformats.org/officeDocument/2006/relationships/tags" Target="../tags/tag411.xml"/><Relationship Id="rId6" Type="http://schemas.openxmlformats.org/officeDocument/2006/relationships/tags" Target="../tags/tag410.xml"/><Relationship Id="rId5" Type="http://schemas.openxmlformats.org/officeDocument/2006/relationships/tags" Target="../tags/tag409.xml"/><Relationship Id="rId4" Type="http://schemas.openxmlformats.org/officeDocument/2006/relationships/tags" Target="../tags/tag408.xml"/><Relationship Id="rId3" Type="http://schemas.openxmlformats.org/officeDocument/2006/relationships/tags" Target="../tags/tag40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16.xml"/><Relationship Id="rId12" Type="http://schemas.openxmlformats.org/officeDocument/2006/relationships/image" Target="../media/image21.emf"/><Relationship Id="rId11" Type="http://schemas.openxmlformats.org/officeDocument/2006/relationships/tags" Target="../tags/tag415.xml"/><Relationship Id="rId10" Type="http://schemas.openxmlformats.org/officeDocument/2006/relationships/tags" Target="../tags/tag414.xml"/><Relationship Id="rId1" Type="http://schemas.openxmlformats.org/officeDocument/2006/relationships/tags" Target="../tags/tag40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18.xml"/><Relationship Id="rId1" Type="http://schemas.openxmlformats.org/officeDocument/2006/relationships/tags" Target="../tags/tag41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9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image" Target="../media/image6.emf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62.xml"/><Relationship Id="rId12" Type="http://schemas.openxmlformats.org/officeDocument/2006/relationships/image" Target="../media/image7.emf"/><Relationship Id="rId11" Type="http://schemas.openxmlformats.org/officeDocument/2006/relationships/tags" Target="../tags/tag261.xml"/><Relationship Id="rId10" Type="http://schemas.openxmlformats.org/officeDocument/2006/relationships/tags" Target="../tags/tag260.xml"/><Relationship Id="rId1" Type="http://schemas.openxmlformats.org/officeDocument/2006/relationships/tags" Target="../tags/tag25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tags" Target="../tags/tag269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73.xml"/><Relationship Id="rId12" Type="http://schemas.openxmlformats.org/officeDocument/2006/relationships/image" Target="../media/image8.emf"/><Relationship Id="rId11" Type="http://schemas.openxmlformats.org/officeDocument/2006/relationships/tags" Target="../tags/tag272.xml"/><Relationship Id="rId10" Type="http://schemas.openxmlformats.org/officeDocument/2006/relationships/tags" Target="../tags/tag271.xml"/><Relationship Id="rId1" Type="http://schemas.openxmlformats.org/officeDocument/2006/relationships/tags" Target="../tags/tag26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84.xml"/><Relationship Id="rId12" Type="http://schemas.openxmlformats.org/officeDocument/2006/relationships/image" Target="../media/image9.emf"/><Relationship Id="rId11" Type="http://schemas.openxmlformats.org/officeDocument/2006/relationships/tags" Target="../tags/tag283.xml"/><Relationship Id="rId10" Type="http://schemas.openxmlformats.org/officeDocument/2006/relationships/tags" Target="../tags/tag282.xml"/><Relationship Id="rId1" Type="http://schemas.openxmlformats.org/officeDocument/2006/relationships/tags" Target="../tags/tag27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2.xml"/><Relationship Id="rId8" Type="http://schemas.openxmlformats.org/officeDocument/2006/relationships/tags" Target="../tags/tag291.xml"/><Relationship Id="rId7" Type="http://schemas.openxmlformats.org/officeDocument/2006/relationships/tags" Target="../tags/tag290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95.xml"/><Relationship Id="rId12" Type="http://schemas.openxmlformats.org/officeDocument/2006/relationships/image" Target="../media/image10.emf"/><Relationship Id="rId11" Type="http://schemas.openxmlformats.org/officeDocument/2006/relationships/tags" Target="../tags/tag294.xml"/><Relationship Id="rId10" Type="http://schemas.openxmlformats.org/officeDocument/2006/relationships/tags" Target="../tags/tag293.xml"/><Relationship Id="rId1" Type="http://schemas.openxmlformats.org/officeDocument/2006/relationships/tags" Target="../tags/tag28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8" Type="http://schemas.openxmlformats.org/officeDocument/2006/relationships/tags" Target="../tags/tag302.xml"/><Relationship Id="rId7" Type="http://schemas.openxmlformats.org/officeDocument/2006/relationships/tags" Target="../tags/tag301.xml"/><Relationship Id="rId6" Type="http://schemas.openxmlformats.org/officeDocument/2006/relationships/tags" Target="../tags/tag300.xml"/><Relationship Id="rId5" Type="http://schemas.openxmlformats.org/officeDocument/2006/relationships/tags" Target="../tags/tag299.xml"/><Relationship Id="rId4" Type="http://schemas.openxmlformats.org/officeDocument/2006/relationships/tags" Target="../tags/tag298.xml"/><Relationship Id="rId3" Type="http://schemas.openxmlformats.org/officeDocument/2006/relationships/tags" Target="../tags/tag29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6.xml"/><Relationship Id="rId12" Type="http://schemas.openxmlformats.org/officeDocument/2006/relationships/image" Target="../media/image11.emf"/><Relationship Id="rId11" Type="http://schemas.openxmlformats.org/officeDocument/2006/relationships/tags" Target="../tags/tag305.xml"/><Relationship Id="rId10" Type="http://schemas.openxmlformats.org/officeDocument/2006/relationships/tags" Target="../tags/tag304.xml"/><Relationship Id="rId1" Type="http://schemas.openxmlformats.org/officeDocument/2006/relationships/tags" Target="../tags/tag29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4.xml"/><Relationship Id="rId8" Type="http://schemas.openxmlformats.org/officeDocument/2006/relationships/tags" Target="../tags/tag313.xml"/><Relationship Id="rId7" Type="http://schemas.openxmlformats.org/officeDocument/2006/relationships/tags" Target="../tags/tag312.xml"/><Relationship Id="rId6" Type="http://schemas.openxmlformats.org/officeDocument/2006/relationships/tags" Target="../tags/tag311.xml"/><Relationship Id="rId5" Type="http://schemas.openxmlformats.org/officeDocument/2006/relationships/tags" Target="../tags/tag310.xml"/><Relationship Id="rId4" Type="http://schemas.openxmlformats.org/officeDocument/2006/relationships/tags" Target="../tags/tag309.xml"/><Relationship Id="rId3" Type="http://schemas.openxmlformats.org/officeDocument/2006/relationships/tags" Target="../tags/tag30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7.xml"/><Relationship Id="rId12" Type="http://schemas.openxmlformats.org/officeDocument/2006/relationships/image" Target="../media/image12.emf"/><Relationship Id="rId11" Type="http://schemas.openxmlformats.org/officeDocument/2006/relationships/tags" Target="../tags/tag316.xml"/><Relationship Id="rId10" Type="http://schemas.openxmlformats.org/officeDocument/2006/relationships/tags" Target="../tags/tag315.xml"/><Relationship Id="rId1" Type="http://schemas.openxmlformats.org/officeDocument/2006/relationships/tags" Target="../tags/tag30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8.xml"/><Relationship Id="rId12" Type="http://schemas.openxmlformats.org/officeDocument/2006/relationships/image" Target="../media/image13.emf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tags" Target="../tags/tag3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53606" y="1299001"/>
            <a:ext cx="7807369" cy="1398093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第二章 选择结构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</a:t>
            </a:r>
            <a:r>
              <a:rPr lang="en-US" altLang="zh-CN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23</a:t>
            </a: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课 switch语句</a:t>
            </a:r>
            <a:endParaRPr lang="zh-CN" altLang="en-US"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1375" y="315595"/>
            <a:ext cx="10408285" cy="631317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b="46992"/>
          <a:stretch>
            <a:fillRect/>
          </a:stretch>
        </p:blipFill>
        <p:spPr>
          <a:xfrm>
            <a:off x="0" y="0"/>
            <a:ext cx="6793865" cy="42646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rcRect t="53008"/>
          <a:stretch>
            <a:fillRect/>
          </a:stretch>
        </p:blipFill>
        <p:spPr>
          <a:xfrm>
            <a:off x="5120640" y="2694940"/>
            <a:ext cx="7071360" cy="393509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5860" y="151130"/>
            <a:ext cx="9859645" cy="647827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69465" y="-8890"/>
            <a:ext cx="8598535" cy="686117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9995" y="158750"/>
            <a:ext cx="9732645" cy="636079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5400" y="0"/>
            <a:ext cx="9887585" cy="697865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4415" y="219710"/>
            <a:ext cx="10565765" cy="591312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4615" y="0"/>
            <a:ext cx="9391015" cy="662876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 r="60367" b="23847"/>
          <a:stretch>
            <a:fillRect/>
          </a:stretch>
        </p:blipFill>
        <p:spPr>
          <a:xfrm>
            <a:off x="130175" y="0"/>
            <a:ext cx="4036060" cy="65233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3"/>
          <a:srcRect t="78823"/>
          <a:stretch>
            <a:fillRect/>
          </a:stretch>
        </p:blipFill>
        <p:spPr>
          <a:xfrm>
            <a:off x="4166235" y="2738120"/>
            <a:ext cx="7760335" cy="1382395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18920" y="0"/>
            <a:ext cx="9149080" cy="645858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9810" y="166370"/>
            <a:ext cx="10398125" cy="630809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0184"/>
          <a:stretch>
            <a:fillRect/>
          </a:stretch>
        </p:blipFill>
        <p:spPr>
          <a:xfrm>
            <a:off x="3048000" y="0"/>
            <a:ext cx="4980940" cy="665861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83665" y="829945"/>
            <a:ext cx="9701530" cy="497395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3330" y="0"/>
            <a:ext cx="9392920" cy="663003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8535" y="144145"/>
            <a:ext cx="8165465" cy="648525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30960" y="-33020"/>
            <a:ext cx="8331200" cy="666242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9364,&quot;width&quot;:11132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PLACING_PICTURE_USER_VIEWPORT" val="{&quot;height&quot;:9364,&quot;width&quot;:11132}"/>
</p:tagLst>
</file>

<file path=ppt/tags/tag25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9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8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9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0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0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0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0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0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40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0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1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1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1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1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1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1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418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419.xml><?xml version="1.0" encoding="utf-8"?>
<p:tagLst xmlns:p="http://schemas.openxmlformats.org/presentationml/2006/main">
  <p:tag name="ISPRING_PRESENTATION_TITLE" val="PowerPoint 演示文稿"/>
  <p:tag name="COMMONDATA" val="eyJoZGlkIjoiN2NlZTZlNDE5ZGEzMjJiOGFmOWIzNzIzOTZkYTJmNWIifQ=="/>
  <p:tag name="KSO_WPP_MARK_KEY" val="72a5af5d-bba7-4983-a94f-dba4579e757e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WPS 演示</Application>
  <PresentationFormat>宽屏</PresentationFormat>
  <Paragraphs>8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Calibri</vt:lpstr>
      <vt:lpstr>Office 主题​​</vt:lpstr>
      <vt:lpstr>1_Office 主题​​</vt:lpstr>
      <vt:lpstr>第二章 选择结构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43</cp:revision>
  <dcterms:created xsi:type="dcterms:W3CDTF">2017-08-18T03:02:00Z</dcterms:created>
  <dcterms:modified xsi:type="dcterms:W3CDTF">2023-04-19T07:38:23Z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8378C2F7853243479FABB475DB293159</vt:lpwstr>
  </property>
</Properties>
</file>