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0" r:id="rId4"/>
    <p:sldId id="371" r:id="rId6"/>
    <p:sldId id="386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orient="horz" pos="22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408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15"/>
                <a:lumOff val="-82890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15"/>
                    <a:lumOff val="-8289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15"/>
                    <a:lumOff val="-82890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15"/>
                  <a:lumOff val="-8289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15"/>
                    <a:lumOff val="-82890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6.xml"/><Relationship Id="rId8" Type="http://schemas.openxmlformats.org/officeDocument/2006/relationships/tags" Target="../tags/tag335.xml"/><Relationship Id="rId7" Type="http://schemas.openxmlformats.org/officeDocument/2006/relationships/tags" Target="../tags/tag334.xml"/><Relationship Id="rId6" Type="http://schemas.openxmlformats.org/officeDocument/2006/relationships/tags" Target="../tags/tag333.xml"/><Relationship Id="rId5" Type="http://schemas.openxmlformats.org/officeDocument/2006/relationships/tags" Target="../tags/tag332.xml"/><Relationship Id="rId4" Type="http://schemas.openxmlformats.org/officeDocument/2006/relationships/tags" Target="../tags/tag331.xml"/><Relationship Id="rId3" Type="http://schemas.openxmlformats.org/officeDocument/2006/relationships/tags" Target="../tags/tag33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39.xml"/><Relationship Id="rId12" Type="http://schemas.openxmlformats.org/officeDocument/2006/relationships/image" Target="../media/image13.emf"/><Relationship Id="rId11" Type="http://schemas.openxmlformats.org/officeDocument/2006/relationships/tags" Target="../tags/tag338.xml"/><Relationship Id="rId10" Type="http://schemas.openxmlformats.org/officeDocument/2006/relationships/tags" Target="../tags/tag337.xml"/><Relationship Id="rId1" Type="http://schemas.openxmlformats.org/officeDocument/2006/relationships/tags" Target="../tags/tag32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7.xml"/><Relationship Id="rId8" Type="http://schemas.openxmlformats.org/officeDocument/2006/relationships/tags" Target="../tags/tag346.xml"/><Relationship Id="rId7" Type="http://schemas.openxmlformats.org/officeDocument/2006/relationships/tags" Target="../tags/tag345.xml"/><Relationship Id="rId6" Type="http://schemas.openxmlformats.org/officeDocument/2006/relationships/tags" Target="../tags/tag344.xml"/><Relationship Id="rId5" Type="http://schemas.openxmlformats.org/officeDocument/2006/relationships/tags" Target="../tags/tag343.xml"/><Relationship Id="rId4" Type="http://schemas.openxmlformats.org/officeDocument/2006/relationships/tags" Target="../tags/tag342.xml"/><Relationship Id="rId3" Type="http://schemas.openxmlformats.org/officeDocument/2006/relationships/tags" Target="../tags/tag34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50.xml"/><Relationship Id="rId12" Type="http://schemas.openxmlformats.org/officeDocument/2006/relationships/image" Target="../media/image14.emf"/><Relationship Id="rId11" Type="http://schemas.openxmlformats.org/officeDocument/2006/relationships/tags" Target="../tags/tag349.xml"/><Relationship Id="rId10" Type="http://schemas.openxmlformats.org/officeDocument/2006/relationships/tags" Target="../tags/tag348.xml"/><Relationship Id="rId1" Type="http://schemas.openxmlformats.org/officeDocument/2006/relationships/tags" Target="../tags/tag34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8.xml"/><Relationship Id="rId8" Type="http://schemas.openxmlformats.org/officeDocument/2006/relationships/tags" Target="../tags/tag357.xml"/><Relationship Id="rId7" Type="http://schemas.openxmlformats.org/officeDocument/2006/relationships/tags" Target="../tags/tag356.xml"/><Relationship Id="rId6" Type="http://schemas.openxmlformats.org/officeDocument/2006/relationships/tags" Target="../tags/tag355.xml"/><Relationship Id="rId5" Type="http://schemas.openxmlformats.org/officeDocument/2006/relationships/tags" Target="../tags/tag354.xml"/><Relationship Id="rId4" Type="http://schemas.openxmlformats.org/officeDocument/2006/relationships/tags" Target="../tags/tag353.xml"/><Relationship Id="rId3" Type="http://schemas.openxmlformats.org/officeDocument/2006/relationships/tags" Target="../tags/tag35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61.xml"/><Relationship Id="rId12" Type="http://schemas.openxmlformats.org/officeDocument/2006/relationships/image" Target="../media/image15.emf"/><Relationship Id="rId11" Type="http://schemas.openxmlformats.org/officeDocument/2006/relationships/tags" Target="../tags/tag360.xml"/><Relationship Id="rId10" Type="http://schemas.openxmlformats.org/officeDocument/2006/relationships/tags" Target="../tags/tag359.xml"/><Relationship Id="rId1" Type="http://schemas.openxmlformats.org/officeDocument/2006/relationships/tags" Target="../tags/tag35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9.xml"/><Relationship Id="rId8" Type="http://schemas.openxmlformats.org/officeDocument/2006/relationships/tags" Target="../tags/tag368.xml"/><Relationship Id="rId7" Type="http://schemas.openxmlformats.org/officeDocument/2006/relationships/tags" Target="../tags/tag367.xml"/><Relationship Id="rId6" Type="http://schemas.openxmlformats.org/officeDocument/2006/relationships/tags" Target="../tags/tag366.xml"/><Relationship Id="rId5" Type="http://schemas.openxmlformats.org/officeDocument/2006/relationships/tags" Target="../tags/tag365.xml"/><Relationship Id="rId4" Type="http://schemas.openxmlformats.org/officeDocument/2006/relationships/tags" Target="../tags/tag364.xml"/><Relationship Id="rId3" Type="http://schemas.openxmlformats.org/officeDocument/2006/relationships/tags" Target="../tags/tag36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72.xml"/><Relationship Id="rId12" Type="http://schemas.openxmlformats.org/officeDocument/2006/relationships/image" Target="../media/image16.emf"/><Relationship Id="rId11" Type="http://schemas.openxmlformats.org/officeDocument/2006/relationships/tags" Target="../tags/tag371.xml"/><Relationship Id="rId10" Type="http://schemas.openxmlformats.org/officeDocument/2006/relationships/tags" Target="../tags/tag370.xml"/><Relationship Id="rId1" Type="http://schemas.openxmlformats.org/officeDocument/2006/relationships/tags" Target="../tags/tag36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80.xml"/><Relationship Id="rId8" Type="http://schemas.openxmlformats.org/officeDocument/2006/relationships/tags" Target="../tags/tag379.xml"/><Relationship Id="rId7" Type="http://schemas.openxmlformats.org/officeDocument/2006/relationships/tags" Target="../tags/tag378.xml"/><Relationship Id="rId6" Type="http://schemas.openxmlformats.org/officeDocument/2006/relationships/tags" Target="../tags/tag377.xml"/><Relationship Id="rId5" Type="http://schemas.openxmlformats.org/officeDocument/2006/relationships/tags" Target="../tags/tag376.xml"/><Relationship Id="rId4" Type="http://schemas.openxmlformats.org/officeDocument/2006/relationships/tags" Target="../tags/tag375.xml"/><Relationship Id="rId3" Type="http://schemas.openxmlformats.org/officeDocument/2006/relationships/tags" Target="../tags/tag37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83.xml"/><Relationship Id="rId12" Type="http://schemas.openxmlformats.org/officeDocument/2006/relationships/image" Target="../media/image17.emf"/><Relationship Id="rId11" Type="http://schemas.openxmlformats.org/officeDocument/2006/relationships/tags" Target="../tags/tag382.xml"/><Relationship Id="rId10" Type="http://schemas.openxmlformats.org/officeDocument/2006/relationships/tags" Target="../tags/tag381.xml"/><Relationship Id="rId1" Type="http://schemas.openxmlformats.org/officeDocument/2006/relationships/tags" Target="../tags/tag37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91.xml"/><Relationship Id="rId8" Type="http://schemas.openxmlformats.org/officeDocument/2006/relationships/tags" Target="../tags/tag390.xml"/><Relationship Id="rId7" Type="http://schemas.openxmlformats.org/officeDocument/2006/relationships/tags" Target="../tags/tag389.xml"/><Relationship Id="rId6" Type="http://schemas.openxmlformats.org/officeDocument/2006/relationships/tags" Target="../tags/tag388.xml"/><Relationship Id="rId5" Type="http://schemas.openxmlformats.org/officeDocument/2006/relationships/tags" Target="../tags/tag387.xml"/><Relationship Id="rId4" Type="http://schemas.openxmlformats.org/officeDocument/2006/relationships/tags" Target="../tags/tag386.xml"/><Relationship Id="rId3" Type="http://schemas.openxmlformats.org/officeDocument/2006/relationships/tags" Target="../tags/tag38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94.xml"/><Relationship Id="rId12" Type="http://schemas.openxmlformats.org/officeDocument/2006/relationships/image" Target="../media/image18.emf"/><Relationship Id="rId11" Type="http://schemas.openxmlformats.org/officeDocument/2006/relationships/tags" Target="../tags/tag393.xml"/><Relationship Id="rId10" Type="http://schemas.openxmlformats.org/officeDocument/2006/relationships/tags" Target="../tags/tag392.xml"/><Relationship Id="rId1" Type="http://schemas.openxmlformats.org/officeDocument/2006/relationships/tags" Target="../tags/tag38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02.xml"/><Relationship Id="rId8" Type="http://schemas.openxmlformats.org/officeDocument/2006/relationships/tags" Target="../tags/tag401.xml"/><Relationship Id="rId7" Type="http://schemas.openxmlformats.org/officeDocument/2006/relationships/tags" Target="../tags/tag400.xml"/><Relationship Id="rId6" Type="http://schemas.openxmlformats.org/officeDocument/2006/relationships/tags" Target="../tags/tag399.xml"/><Relationship Id="rId5" Type="http://schemas.openxmlformats.org/officeDocument/2006/relationships/tags" Target="../tags/tag398.xml"/><Relationship Id="rId4" Type="http://schemas.openxmlformats.org/officeDocument/2006/relationships/tags" Target="../tags/tag397.xml"/><Relationship Id="rId3" Type="http://schemas.openxmlformats.org/officeDocument/2006/relationships/tags" Target="../tags/tag39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05.xml"/><Relationship Id="rId12" Type="http://schemas.openxmlformats.org/officeDocument/2006/relationships/image" Target="../media/image19.emf"/><Relationship Id="rId11" Type="http://schemas.openxmlformats.org/officeDocument/2006/relationships/tags" Target="../tags/tag404.xml"/><Relationship Id="rId10" Type="http://schemas.openxmlformats.org/officeDocument/2006/relationships/tags" Target="../tags/tag403.xml"/><Relationship Id="rId1" Type="http://schemas.openxmlformats.org/officeDocument/2006/relationships/tags" Target="../tags/tag395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07.xml"/><Relationship Id="rId1" Type="http://schemas.openxmlformats.org/officeDocument/2006/relationships/tags" Target="../tags/tag40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50.xml"/><Relationship Id="rId13" Type="http://schemas.openxmlformats.org/officeDocument/2006/relationships/image" Target="../media/image6.emf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62.xml"/><Relationship Id="rId13" Type="http://schemas.openxmlformats.org/officeDocument/2006/relationships/image" Target="../media/image6.emf"/><Relationship Id="rId12" Type="http://schemas.openxmlformats.org/officeDocument/2006/relationships/tags" Target="../tags/tag261.xml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tags" Target="../tags/tag2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70.xml"/><Relationship Id="rId8" Type="http://schemas.openxmlformats.org/officeDocument/2006/relationships/tags" Target="../tags/tag269.xml"/><Relationship Id="rId7" Type="http://schemas.openxmlformats.org/officeDocument/2006/relationships/tags" Target="../tags/tag268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73.xml"/><Relationship Id="rId12" Type="http://schemas.openxmlformats.org/officeDocument/2006/relationships/image" Target="../media/image7.emf"/><Relationship Id="rId11" Type="http://schemas.openxmlformats.org/officeDocument/2006/relationships/tags" Target="../tags/tag272.xml"/><Relationship Id="rId10" Type="http://schemas.openxmlformats.org/officeDocument/2006/relationships/tags" Target="../tags/tag271.xml"/><Relationship Id="rId1" Type="http://schemas.openxmlformats.org/officeDocument/2006/relationships/tags" Target="../tags/tag26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1.xml"/><Relationship Id="rId8" Type="http://schemas.openxmlformats.org/officeDocument/2006/relationships/tags" Target="../tags/tag280.xml"/><Relationship Id="rId7" Type="http://schemas.openxmlformats.org/officeDocument/2006/relationships/tags" Target="../tags/tag279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84.xml"/><Relationship Id="rId12" Type="http://schemas.openxmlformats.org/officeDocument/2006/relationships/image" Target="../media/image8.emf"/><Relationship Id="rId11" Type="http://schemas.openxmlformats.org/officeDocument/2006/relationships/tags" Target="../tags/tag283.xml"/><Relationship Id="rId10" Type="http://schemas.openxmlformats.org/officeDocument/2006/relationships/tags" Target="../tags/tag282.xml"/><Relationship Id="rId1" Type="http://schemas.openxmlformats.org/officeDocument/2006/relationships/tags" Target="../tags/tag27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2.xml"/><Relationship Id="rId8" Type="http://schemas.openxmlformats.org/officeDocument/2006/relationships/tags" Target="../tags/tag291.xml"/><Relationship Id="rId7" Type="http://schemas.openxmlformats.org/officeDocument/2006/relationships/tags" Target="../tags/tag290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3" Type="http://schemas.openxmlformats.org/officeDocument/2006/relationships/tags" Target="../tags/tag28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95.xml"/><Relationship Id="rId12" Type="http://schemas.openxmlformats.org/officeDocument/2006/relationships/image" Target="../media/image9.emf"/><Relationship Id="rId11" Type="http://schemas.openxmlformats.org/officeDocument/2006/relationships/tags" Target="../tags/tag294.xml"/><Relationship Id="rId10" Type="http://schemas.openxmlformats.org/officeDocument/2006/relationships/tags" Target="../tags/tag293.xml"/><Relationship Id="rId1" Type="http://schemas.openxmlformats.org/officeDocument/2006/relationships/tags" Target="../tags/tag28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8" Type="http://schemas.openxmlformats.org/officeDocument/2006/relationships/tags" Target="../tags/tag302.xml"/><Relationship Id="rId7" Type="http://schemas.openxmlformats.org/officeDocument/2006/relationships/tags" Target="../tags/tag301.xml"/><Relationship Id="rId6" Type="http://schemas.openxmlformats.org/officeDocument/2006/relationships/tags" Target="../tags/tag300.xml"/><Relationship Id="rId5" Type="http://schemas.openxmlformats.org/officeDocument/2006/relationships/tags" Target="../tags/tag299.xml"/><Relationship Id="rId4" Type="http://schemas.openxmlformats.org/officeDocument/2006/relationships/tags" Target="../tags/tag298.xml"/><Relationship Id="rId3" Type="http://schemas.openxmlformats.org/officeDocument/2006/relationships/tags" Target="../tags/tag29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06.xml"/><Relationship Id="rId12" Type="http://schemas.openxmlformats.org/officeDocument/2006/relationships/image" Target="../media/image10.emf"/><Relationship Id="rId11" Type="http://schemas.openxmlformats.org/officeDocument/2006/relationships/tags" Target="../tags/tag305.xml"/><Relationship Id="rId10" Type="http://schemas.openxmlformats.org/officeDocument/2006/relationships/tags" Target="../tags/tag304.xml"/><Relationship Id="rId1" Type="http://schemas.openxmlformats.org/officeDocument/2006/relationships/tags" Target="../tags/tag29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4.xml"/><Relationship Id="rId8" Type="http://schemas.openxmlformats.org/officeDocument/2006/relationships/tags" Target="../tags/tag313.xml"/><Relationship Id="rId7" Type="http://schemas.openxmlformats.org/officeDocument/2006/relationships/tags" Target="../tags/tag312.xml"/><Relationship Id="rId6" Type="http://schemas.openxmlformats.org/officeDocument/2006/relationships/tags" Target="../tags/tag311.xml"/><Relationship Id="rId5" Type="http://schemas.openxmlformats.org/officeDocument/2006/relationships/tags" Target="../tags/tag310.xml"/><Relationship Id="rId4" Type="http://schemas.openxmlformats.org/officeDocument/2006/relationships/tags" Target="../tags/tag309.xml"/><Relationship Id="rId3" Type="http://schemas.openxmlformats.org/officeDocument/2006/relationships/tags" Target="../tags/tag30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17.xml"/><Relationship Id="rId12" Type="http://schemas.openxmlformats.org/officeDocument/2006/relationships/image" Target="../media/image11.emf"/><Relationship Id="rId11" Type="http://schemas.openxmlformats.org/officeDocument/2006/relationships/tags" Target="../tags/tag316.xml"/><Relationship Id="rId10" Type="http://schemas.openxmlformats.org/officeDocument/2006/relationships/tags" Target="../tags/tag315.xml"/><Relationship Id="rId1" Type="http://schemas.openxmlformats.org/officeDocument/2006/relationships/tags" Target="../tags/tag30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28.xml"/><Relationship Id="rId12" Type="http://schemas.openxmlformats.org/officeDocument/2006/relationships/image" Target="../media/image12.emf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tags" Target="../tags/tag3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53606" y="1299001"/>
            <a:ext cx="7807369" cy="1398093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章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循环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结构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</a:t>
            </a:r>
            <a:r>
              <a:rPr lang="en-US" altLang="zh-CN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24</a:t>
            </a: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课 认识for语句</a:t>
            </a:r>
            <a:endParaRPr lang="zh-CN" altLang="en-US"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6064"/>
          <a:stretch>
            <a:fillRect/>
          </a:stretch>
        </p:blipFill>
        <p:spPr>
          <a:xfrm>
            <a:off x="2216785" y="223520"/>
            <a:ext cx="7757795" cy="589407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33959" b="51576"/>
          <a:stretch>
            <a:fillRect/>
          </a:stretch>
        </p:blipFill>
        <p:spPr>
          <a:xfrm>
            <a:off x="734695" y="737870"/>
            <a:ext cx="5857875" cy="54432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rcRect t="48424" r="51059"/>
          <a:stretch>
            <a:fillRect/>
          </a:stretch>
        </p:blipFill>
        <p:spPr>
          <a:xfrm>
            <a:off x="7155180" y="525145"/>
            <a:ext cx="4235450" cy="565594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11474"/>
          <a:stretch>
            <a:fillRect/>
          </a:stretch>
        </p:blipFill>
        <p:spPr>
          <a:xfrm>
            <a:off x="628650" y="438150"/>
            <a:ext cx="11205210" cy="53467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9830" y="436245"/>
            <a:ext cx="11391265" cy="584009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2012"/>
          <a:stretch>
            <a:fillRect/>
          </a:stretch>
        </p:blipFill>
        <p:spPr>
          <a:xfrm>
            <a:off x="2004695" y="0"/>
            <a:ext cx="8182610" cy="578231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22067"/>
          <a:stretch>
            <a:fillRect/>
          </a:stretch>
        </p:blipFill>
        <p:spPr>
          <a:xfrm>
            <a:off x="1633855" y="0"/>
            <a:ext cx="7804150" cy="64897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7880" b="32714"/>
          <a:stretch>
            <a:fillRect/>
          </a:stretch>
        </p:blipFill>
        <p:spPr>
          <a:xfrm>
            <a:off x="2308225" y="316865"/>
            <a:ext cx="7997825" cy="579755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 b="56428"/>
          <a:stretch>
            <a:fillRect/>
          </a:stretch>
        </p:blipFill>
        <p:spPr>
          <a:xfrm>
            <a:off x="676910" y="450850"/>
            <a:ext cx="11155680" cy="490474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 t="42728"/>
          <a:stretch>
            <a:fillRect/>
          </a:stretch>
        </p:blipFill>
        <p:spPr>
          <a:xfrm>
            <a:off x="777240" y="180340"/>
            <a:ext cx="10636885" cy="614743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7690" y="983615"/>
            <a:ext cx="11465560" cy="459486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4855" y="418465"/>
            <a:ext cx="10289540" cy="570293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28706"/>
          <a:stretch>
            <a:fillRect/>
          </a:stretch>
        </p:blipFill>
        <p:spPr>
          <a:xfrm>
            <a:off x="1633855" y="130175"/>
            <a:ext cx="7980045" cy="610235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48740" y="235585"/>
            <a:ext cx="9988550" cy="605853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6951"/>
          <a:stretch>
            <a:fillRect/>
          </a:stretch>
        </p:blipFill>
        <p:spPr>
          <a:xfrm>
            <a:off x="1730375" y="570865"/>
            <a:ext cx="7576820" cy="605853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0600" y="332105"/>
            <a:ext cx="10210800" cy="619379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UNIT_PLACING_PICTURE_USER_VIEWPORT" val="{&quot;height&quot;:9832,&quot;width&quot;:9744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1.xml><?xml version="1.0" encoding="utf-8"?>
<p:tagLst xmlns:p="http://schemas.openxmlformats.org/presentationml/2006/main">
  <p:tag name="KSO_WM_UNIT_PLACING_PICTURE_USER_VIEWPORT" val="{&quot;height&quot;:9832,&quot;width&quot;:9744}"/>
</p:tagLst>
</file>

<file path=ppt/tags/tag26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9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0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3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4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8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8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9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9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0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0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0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0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0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407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408.xml><?xml version="1.0" encoding="utf-8"?>
<p:tagLst xmlns:p="http://schemas.openxmlformats.org/presentationml/2006/main">
  <p:tag name="ISPRING_PRESENTATION_TITLE" val="PowerPoint 演示文稿"/>
  <p:tag name="COMMONDATA" val="eyJoZGlkIjoiN2NlZTZlNDE5ZGEzMjJiOGFmOWIzNzIzOTZkYTJmNWIifQ=="/>
  <p:tag name="KSO_WPP_MARK_KEY" val="72a5af5d-bba7-4983-a94f-dba4579e757e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WPS 演示</Application>
  <PresentationFormat>宽屏</PresentationFormat>
  <Paragraphs>8</Paragraphs>
  <Slides>17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Calibri</vt:lpstr>
      <vt:lpstr>Office 主题​​</vt:lpstr>
      <vt:lpstr>1_Office 主题​​</vt:lpstr>
      <vt:lpstr>第三章 循环结构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WPS_1621906101</cp:lastModifiedBy>
  <cp:revision>45</cp:revision>
  <dcterms:created xsi:type="dcterms:W3CDTF">2017-08-18T03:02:00Z</dcterms:created>
  <dcterms:modified xsi:type="dcterms:W3CDTF">2023-04-19T08:05:41Z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8378C2F7853243479FABB475DB293159</vt:lpwstr>
  </property>
</Properties>
</file>