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88" r:id="rId7"/>
    <p:sldId id="372" r:id="rId8"/>
    <p:sldId id="373" r:id="rId9"/>
    <p:sldId id="374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408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5"/>
                <a:lumOff val="-82890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5"/>
                    <a:lumOff val="-8289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5"/>
                    <a:lumOff val="-8289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5"/>
                  <a:lumOff val="-8289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5"/>
                    <a:lumOff val="-82890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9.xml"/><Relationship Id="rId12" Type="http://schemas.openxmlformats.org/officeDocument/2006/relationships/image" Target="../media/image13.emf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0.xml"/><Relationship Id="rId12" Type="http://schemas.openxmlformats.org/officeDocument/2006/relationships/image" Target="../media/image14.emf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1.xml"/><Relationship Id="rId12" Type="http://schemas.openxmlformats.org/officeDocument/2006/relationships/image" Target="../media/image15.emf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2.xml"/><Relationship Id="rId12" Type="http://schemas.openxmlformats.org/officeDocument/2006/relationships/image" Target="../media/image16.emf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3.xml"/><Relationship Id="rId12" Type="http://schemas.openxmlformats.org/officeDocument/2006/relationships/image" Target="../media/image17.emf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4.xml"/><Relationship Id="rId12" Type="http://schemas.openxmlformats.org/officeDocument/2006/relationships/image" Target="../media/image18.emf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5.xml"/><Relationship Id="rId12" Type="http://schemas.openxmlformats.org/officeDocument/2006/relationships/image" Target="../media/image19.emf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5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07.xml"/><Relationship Id="rId1" Type="http://schemas.openxmlformats.org/officeDocument/2006/relationships/tags" Target="../tags/tag40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62.xml"/><Relationship Id="rId13" Type="http://schemas.openxmlformats.org/officeDocument/2006/relationships/image" Target="../media/image6.emf"/><Relationship Id="rId12" Type="http://schemas.openxmlformats.org/officeDocument/2006/relationships/tags" Target="../tags/tag261.xml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3.xml"/><Relationship Id="rId12" Type="http://schemas.openxmlformats.org/officeDocument/2006/relationships/image" Target="../media/image7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4.xml"/><Relationship Id="rId12" Type="http://schemas.openxmlformats.org/officeDocument/2006/relationships/image" Target="../media/image8.emf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5.xml"/><Relationship Id="rId12" Type="http://schemas.openxmlformats.org/officeDocument/2006/relationships/image" Target="../media/image9.emf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6.xml"/><Relationship Id="rId12" Type="http://schemas.openxmlformats.org/officeDocument/2006/relationships/image" Target="../media/image10.emf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7.xml"/><Relationship Id="rId12" Type="http://schemas.openxmlformats.org/officeDocument/2006/relationships/image" Target="../media/image11.emf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8.xml"/><Relationship Id="rId12" Type="http://schemas.openxmlformats.org/officeDocument/2006/relationships/image" Target="../media/image12.emf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循环结构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5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认识while语句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2867"/>
          <a:stretch>
            <a:fillRect/>
          </a:stretch>
        </p:blipFill>
        <p:spPr>
          <a:xfrm>
            <a:off x="3185160" y="0"/>
            <a:ext cx="5821680" cy="64376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6685" b="43414"/>
          <a:stretch>
            <a:fillRect/>
          </a:stretch>
        </p:blipFill>
        <p:spPr>
          <a:xfrm>
            <a:off x="648335" y="474345"/>
            <a:ext cx="5318125" cy="5696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4708" r="46685"/>
          <a:stretch>
            <a:fillRect/>
          </a:stretch>
        </p:blipFill>
        <p:spPr>
          <a:xfrm>
            <a:off x="6465570" y="669290"/>
            <a:ext cx="5726430" cy="490918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8403"/>
          <a:stretch>
            <a:fillRect/>
          </a:stretch>
        </p:blipFill>
        <p:spPr>
          <a:xfrm>
            <a:off x="1457960" y="297180"/>
            <a:ext cx="9210040" cy="60312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3495" y="181610"/>
            <a:ext cx="8081010" cy="64471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7940" y="71120"/>
            <a:ext cx="10378440" cy="67818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4430" y="431800"/>
            <a:ext cx="9883775" cy="59950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144780"/>
            <a:ext cx="9486900" cy="62509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b="55007"/>
          <a:stretch>
            <a:fillRect/>
          </a:stretch>
        </p:blipFill>
        <p:spPr>
          <a:xfrm>
            <a:off x="956310" y="782320"/>
            <a:ext cx="10386060" cy="487616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t="45287"/>
          <a:stretch>
            <a:fillRect/>
          </a:stretch>
        </p:blipFill>
        <p:spPr>
          <a:xfrm>
            <a:off x="1122045" y="643890"/>
            <a:ext cx="9848850" cy="5622925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6270" y="1564005"/>
            <a:ext cx="11252200" cy="29044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3635" y="316865"/>
            <a:ext cx="9259570" cy="55664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5315" y="242570"/>
            <a:ext cx="11109960" cy="52349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319405"/>
            <a:ext cx="9155430" cy="59328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0678"/>
          <a:stretch>
            <a:fillRect/>
          </a:stretch>
        </p:blipFill>
        <p:spPr>
          <a:xfrm>
            <a:off x="1983105" y="0"/>
            <a:ext cx="6701155" cy="63214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660" y="546100"/>
            <a:ext cx="10729595" cy="55010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8670,&quot;width&quot;:831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UNIT_PLACING_PICTURE_USER_VIEWPORT" val="{&quot;height&quot;:8670,&quot;width&quot;:8310}"/>
</p:tagLst>
</file>

<file path=ppt/tags/tag2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07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08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8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43</cp:revision>
  <dcterms:created xsi:type="dcterms:W3CDTF">2017-08-18T03:02:00Z</dcterms:created>
  <dcterms:modified xsi:type="dcterms:W3CDTF">2023-04-19T08:13:32Z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