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404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385" r:id="rId21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408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3"/>
              <a:lumOff val="-82888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3"/>
              <a:lumOff val="-82888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3"/>
              <a:lumOff val="-82888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3"/>
              <a:lumOff val="-82888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3"/>
              <a:lumOff val="-82888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3"/>
              <a:lumOff val="-82888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3"/>
              <a:lumOff val="-82888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3"/>
              <a:lumOff val="-82888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3"/>
              <a:lumOff val="-82888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3"/>
              <a:lumOff val="-82888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3"/>
              <a:lumOff val="-82888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3"/>
              <a:lumOff val="-82888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3"/>
                <a:lumOff val="-82888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3"/>
                    <a:lumOff val="-82888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3"/>
              <a:lumOff val="-82888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3"/>
                    <a:lumOff val="-82888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3"/>
                  <a:lumOff val="-82888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3"/>
                    <a:lumOff val="-82888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3"/>
              <a:lumOff val="-82888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3"/>
              <a:lumOff val="-82888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9.xml"/><Relationship Id="rId12" Type="http://schemas.openxmlformats.org/officeDocument/2006/relationships/image" Target="../media/image13.emf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tags" Target="../tags/tag32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7.xml"/><Relationship Id="rId8" Type="http://schemas.openxmlformats.org/officeDocument/2006/relationships/tags" Target="../tags/tag346.xml"/><Relationship Id="rId7" Type="http://schemas.openxmlformats.org/officeDocument/2006/relationships/tags" Target="../tags/tag345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50.xml"/><Relationship Id="rId12" Type="http://schemas.openxmlformats.org/officeDocument/2006/relationships/image" Target="../media/image14.emf"/><Relationship Id="rId11" Type="http://schemas.openxmlformats.org/officeDocument/2006/relationships/tags" Target="../tags/tag349.xml"/><Relationship Id="rId10" Type="http://schemas.openxmlformats.org/officeDocument/2006/relationships/tags" Target="../tags/tag348.xml"/><Relationship Id="rId1" Type="http://schemas.openxmlformats.org/officeDocument/2006/relationships/tags" Target="../tags/tag34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8.xml"/><Relationship Id="rId8" Type="http://schemas.openxmlformats.org/officeDocument/2006/relationships/tags" Target="../tags/tag357.xml"/><Relationship Id="rId7" Type="http://schemas.openxmlformats.org/officeDocument/2006/relationships/tags" Target="../tags/tag356.x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1.xml"/><Relationship Id="rId12" Type="http://schemas.openxmlformats.org/officeDocument/2006/relationships/image" Target="../media/image15.emf"/><Relationship Id="rId11" Type="http://schemas.openxmlformats.org/officeDocument/2006/relationships/tags" Target="../tags/tag360.xml"/><Relationship Id="rId10" Type="http://schemas.openxmlformats.org/officeDocument/2006/relationships/tags" Target="../tags/tag359.xml"/><Relationship Id="rId1" Type="http://schemas.openxmlformats.org/officeDocument/2006/relationships/tags" Target="../tags/tag35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tags" Target="../tags/tag366.xml"/><Relationship Id="rId5" Type="http://schemas.openxmlformats.org/officeDocument/2006/relationships/tags" Target="../tags/tag365.xml"/><Relationship Id="rId4" Type="http://schemas.openxmlformats.org/officeDocument/2006/relationships/tags" Target="../tags/tag364.xml"/><Relationship Id="rId3" Type="http://schemas.openxmlformats.org/officeDocument/2006/relationships/tags" Target="../tags/tag3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2.xml"/><Relationship Id="rId12" Type="http://schemas.openxmlformats.org/officeDocument/2006/relationships/image" Target="../media/image16.emf"/><Relationship Id="rId11" Type="http://schemas.openxmlformats.org/officeDocument/2006/relationships/tags" Target="../tags/tag371.xml"/><Relationship Id="rId10" Type="http://schemas.openxmlformats.org/officeDocument/2006/relationships/tags" Target="../tags/tag370.xml"/><Relationship Id="rId1" Type="http://schemas.openxmlformats.org/officeDocument/2006/relationships/tags" Target="../tags/tag36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3.xml"/><Relationship Id="rId12" Type="http://schemas.openxmlformats.org/officeDocument/2006/relationships/image" Target="../media/image17.emf"/><Relationship Id="rId11" Type="http://schemas.openxmlformats.org/officeDocument/2006/relationships/tags" Target="../tags/tag382.xml"/><Relationship Id="rId10" Type="http://schemas.openxmlformats.org/officeDocument/2006/relationships/tags" Target="../tags/tag381.xml"/><Relationship Id="rId1" Type="http://schemas.openxmlformats.org/officeDocument/2006/relationships/tags" Target="../tags/tag37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1.xml"/><Relationship Id="rId8" Type="http://schemas.openxmlformats.org/officeDocument/2006/relationships/tags" Target="../tags/tag390.xml"/><Relationship Id="rId7" Type="http://schemas.openxmlformats.org/officeDocument/2006/relationships/tags" Target="../tags/tag389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4.xml"/><Relationship Id="rId12" Type="http://schemas.openxmlformats.org/officeDocument/2006/relationships/image" Target="../media/image18.emf"/><Relationship Id="rId11" Type="http://schemas.openxmlformats.org/officeDocument/2006/relationships/tags" Target="../tags/tag393.xml"/><Relationship Id="rId10" Type="http://schemas.openxmlformats.org/officeDocument/2006/relationships/tags" Target="../tags/tag392.xml"/><Relationship Id="rId1" Type="http://schemas.openxmlformats.org/officeDocument/2006/relationships/tags" Target="../tags/tag38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2.xml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5.xml"/><Relationship Id="rId12" Type="http://schemas.openxmlformats.org/officeDocument/2006/relationships/image" Target="../media/image19.emf"/><Relationship Id="rId11" Type="http://schemas.openxmlformats.org/officeDocument/2006/relationships/tags" Target="../tags/tag404.xml"/><Relationship Id="rId10" Type="http://schemas.openxmlformats.org/officeDocument/2006/relationships/tags" Target="../tags/tag403.xml"/><Relationship Id="rId1" Type="http://schemas.openxmlformats.org/officeDocument/2006/relationships/tags" Target="../tags/tag39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07.xml"/><Relationship Id="rId1" Type="http://schemas.openxmlformats.org/officeDocument/2006/relationships/tags" Target="../tags/tag40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62.xml"/><Relationship Id="rId13" Type="http://schemas.openxmlformats.org/officeDocument/2006/relationships/image" Target="../media/image6.emf"/><Relationship Id="rId12" Type="http://schemas.openxmlformats.org/officeDocument/2006/relationships/tags" Target="../tags/tag261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3.xml"/><Relationship Id="rId12" Type="http://schemas.openxmlformats.org/officeDocument/2006/relationships/image" Target="../media/image7.emf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tags" Target="../tags/tag26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4.xml"/><Relationship Id="rId12" Type="http://schemas.openxmlformats.org/officeDocument/2006/relationships/image" Target="../media/image8.emf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tags" Target="../tags/tag27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5.xml"/><Relationship Id="rId12" Type="http://schemas.openxmlformats.org/officeDocument/2006/relationships/image" Target="../media/image9.emf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tags" Target="../tags/tag28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6.xml"/><Relationship Id="rId12" Type="http://schemas.openxmlformats.org/officeDocument/2006/relationships/image" Target="../media/image10.emf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tags" Target="../tags/tag29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tags" Target="../tags/tag312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7.xml"/><Relationship Id="rId12" Type="http://schemas.openxmlformats.org/officeDocument/2006/relationships/image" Target="../media/image11.emf"/><Relationship Id="rId11" Type="http://schemas.openxmlformats.org/officeDocument/2006/relationships/tags" Target="../tags/tag316.xml"/><Relationship Id="rId10" Type="http://schemas.openxmlformats.org/officeDocument/2006/relationships/tags" Target="../tags/tag315.xml"/><Relationship Id="rId1" Type="http://schemas.openxmlformats.org/officeDocument/2006/relationships/tags" Target="../tags/tag30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8.xml"/><Relationship Id="rId12" Type="http://schemas.openxmlformats.org/officeDocument/2006/relationships/image" Target="../media/image12.emf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tags" Target="../tags/tag3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循环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第26课 认识do-while语句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t="-143" r="50000"/>
          <a:stretch>
            <a:fillRect/>
          </a:stretch>
        </p:blipFill>
        <p:spPr>
          <a:xfrm>
            <a:off x="3297555" y="400050"/>
            <a:ext cx="6097905" cy="54457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301625"/>
            <a:ext cx="11539855" cy="59162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8937"/>
          <a:stretch>
            <a:fillRect/>
          </a:stretch>
        </p:blipFill>
        <p:spPr>
          <a:xfrm>
            <a:off x="2242185" y="0"/>
            <a:ext cx="6901815" cy="65151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295" y="386715"/>
            <a:ext cx="10872470" cy="60845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8219"/>
          <a:stretch>
            <a:fillRect/>
          </a:stretch>
        </p:blipFill>
        <p:spPr>
          <a:xfrm>
            <a:off x="2233295" y="304165"/>
            <a:ext cx="6518275" cy="62490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4260" y="-96520"/>
            <a:ext cx="9603740" cy="67259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9251"/>
          <a:stretch>
            <a:fillRect/>
          </a:stretch>
        </p:blipFill>
        <p:spPr>
          <a:xfrm>
            <a:off x="2091055" y="146050"/>
            <a:ext cx="7158990" cy="61055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b="55006"/>
          <a:stretch>
            <a:fillRect/>
          </a:stretch>
        </p:blipFill>
        <p:spPr>
          <a:xfrm>
            <a:off x="1387475" y="760730"/>
            <a:ext cx="9636125" cy="452374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t="45317"/>
          <a:stretch>
            <a:fillRect/>
          </a:stretch>
        </p:blipFill>
        <p:spPr>
          <a:xfrm>
            <a:off x="1341120" y="511810"/>
            <a:ext cx="9326880" cy="532193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8020" y="1645920"/>
            <a:ext cx="10855960" cy="225361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2525" y="428625"/>
            <a:ext cx="10215245" cy="57537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8708"/>
          <a:stretch>
            <a:fillRect/>
          </a:stretch>
        </p:blipFill>
        <p:spPr>
          <a:xfrm>
            <a:off x="2411730" y="128905"/>
            <a:ext cx="6111240" cy="60655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4100" y="0"/>
            <a:ext cx="9588500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51515"/>
          <a:stretch>
            <a:fillRect/>
          </a:stretch>
        </p:blipFill>
        <p:spPr>
          <a:xfrm>
            <a:off x="2113280" y="322580"/>
            <a:ext cx="6101715" cy="60661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9370" y="612140"/>
            <a:ext cx="10067290" cy="56337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8670,&quot;width&quot;:8310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UNIT_PLACING_PICTURE_USER_VIEWPORT" val="{&quot;height&quot;:8670,&quot;width&quot;:8310}"/>
</p:tagLst>
</file>

<file path=ppt/tags/tag26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07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08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WPS 演示</Application>
  <PresentationFormat>宽屏</PresentationFormat>
  <Paragraphs>8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第三章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47</cp:revision>
  <dcterms:created xsi:type="dcterms:W3CDTF">2017-08-18T03:02:00Z</dcterms:created>
  <dcterms:modified xsi:type="dcterms:W3CDTF">2023-04-19T08:23:05Z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2A05325874DD43DFBDD341CC90C58D97</vt:lpwstr>
  </property>
</Properties>
</file>