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Override PartName="/customXml/itemProps42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6" r:id="rId20"/>
    <p:sldId id="388" r:id="rId21"/>
    <p:sldId id="385" r:id="rId22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22.xml"/><Relationship Id="rId28" Type="http://schemas.openxmlformats.org/officeDocument/2006/relationships/customXml" Target="../customXml/item1.xml"/><Relationship Id="rId27" Type="http://schemas.openxmlformats.org/officeDocument/2006/relationships/customXmlProps" Target="../customXml/itemProps42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4"/>
                <a:lumOff val="-82889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4"/>
                    <a:lumOff val="-82889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4"/>
                    <a:lumOff val="-82889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4"/>
                  <a:lumOff val="-82889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4"/>
                    <a:lumOff val="-82889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4"/>
              <a:lumOff val="-82889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8.xml"/><Relationship Id="rId8" Type="http://schemas.openxmlformats.org/officeDocument/2006/relationships/tags" Target="../tags/tag337.xml"/><Relationship Id="rId7" Type="http://schemas.openxmlformats.org/officeDocument/2006/relationships/tags" Target="../tags/tag336.xml"/><Relationship Id="rId6" Type="http://schemas.openxmlformats.org/officeDocument/2006/relationships/tags" Target="../tags/tag335.xml"/><Relationship Id="rId5" Type="http://schemas.openxmlformats.org/officeDocument/2006/relationships/tags" Target="../tags/tag334.xml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1.xml"/><Relationship Id="rId12" Type="http://schemas.openxmlformats.org/officeDocument/2006/relationships/image" Target="../media/image20.emf"/><Relationship Id="rId11" Type="http://schemas.openxmlformats.org/officeDocument/2006/relationships/tags" Target="../tags/tag340.xml"/><Relationship Id="rId10" Type="http://schemas.openxmlformats.org/officeDocument/2006/relationships/tags" Target="../tags/tag339.xml"/><Relationship Id="rId1" Type="http://schemas.openxmlformats.org/officeDocument/2006/relationships/tags" Target="../tags/tag33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9.xml"/><Relationship Id="rId8" Type="http://schemas.openxmlformats.org/officeDocument/2006/relationships/tags" Target="../tags/tag348.xml"/><Relationship Id="rId7" Type="http://schemas.openxmlformats.org/officeDocument/2006/relationships/tags" Target="../tags/tag347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11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352.xml"/><Relationship Id="rId13" Type="http://schemas.openxmlformats.org/officeDocument/2006/relationships/image" Target="../media/image22.png"/><Relationship Id="rId12" Type="http://schemas.openxmlformats.org/officeDocument/2006/relationships/image" Target="../media/image21.emf"/><Relationship Id="rId11" Type="http://schemas.openxmlformats.org/officeDocument/2006/relationships/tags" Target="../tags/tag351.xml"/><Relationship Id="rId10" Type="http://schemas.openxmlformats.org/officeDocument/2006/relationships/tags" Target="../tags/tag350.xml"/><Relationship Id="rId1" Type="http://schemas.openxmlformats.org/officeDocument/2006/relationships/tags" Target="../tags/tag34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60.xml"/><Relationship Id="rId8" Type="http://schemas.openxmlformats.org/officeDocument/2006/relationships/tags" Target="../tags/tag359.xml"/><Relationship Id="rId7" Type="http://schemas.openxmlformats.org/officeDocument/2006/relationships/tags" Target="../tags/tag358.xml"/><Relationship Id="rId6" Type="http://schemas.openxmlformats.org/officeDocument/2006/relationships/tags" Target="../tags/tag357.xml"/><Relationship Id="rId5" Type="http://schemas.openxmlformats.org/officeDocument/2006/relationships/tags" Target="../tags/tag356.xml"/><Relationship Id="rId4" Type="http://schemas.openxmlformats.org/officeDocument/2006/relationships/tags" Target="../tags/tag355.xml"/><Relationship Id="rId3" Type="http://schemas.openxmlformats.org/officeDocument/2006/relationships/tags" Target="../tags/tag35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3.xml"/><Relationship Id="rId12" Type="http://schemas.openxmlformats.org/officeDocument/2006/relationships/image" Target="../media/image23.emf"/><Relationship Id="rId11" Type="http://schemas.openxmlformats.org/officeDocument/2006/relationships/tags" Target="../tags/tag362.xml"/><Relationship Id="rId10" Type="http://schemas.openxmlformats.org/officeDocument/2006/relationships/tags" Target="../tags/tag361.xml"/><Relationship Id="rId1" Type="http://schemas.openxmlformats.org/officeDocument/2006/relationships/tags" Target="../tags/tag35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71.xml"/><Relationship Id="rId8" Type="http://schemas.openxmlformats.org/officeDocument/2006/relationships/tags" Target="../tags/tag370.xml"/><Relationship Id="rId7" Type="http://schemas.openxmlformats.org/officeDocument/2006/relationships/tags" Target="../tags/tag369.xml"/><Relationship Id="rId6" Type="http://schemas.openxmlformats.org/officeDocument/2006/relationships/tags" Target="../tags/tag368.xml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4.xml"/><Relationship Id="rId12" Type="http://schemas.openxmlformats.org/officeDocument/2006/relationships/image" Target="../media/image24.emf"/><Relationship Id="rId11" Type="http://schemas.openxmlformats.org/officeDocument/2006/relationships/tags" Target="../tags/tag373.xml"/><Relationship Id="rId10" Type="http://schemas.openxmlformats.org/officeDocument/2006/relationships/tags" Target="../tags/tag372.xml"/><Relationship Id="rId1" Type="http://schemas.openxmlformats.org/officeDocument/2006/relationships/tags" Target="../tags/tag364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2.xml"/><Relationship Id="rId8" Type="http://schemas.openxmlformats.org/officeDocument/2006/relationships/tags" Target="../tags/tag381.xml"/><Relationship Id="rId7" Type="http://schemas.openxmlformats.org/officeDocument/2006/relationships/tags" Target="../tags/tag380.xml"/><Relationship Id="rId6" Type="http://schemas.openxmlformats.org/officeDocument/2006/relationships/tags" Target="../tags/tag379.xml"/><Relationship Id="rId5" Type="http://schemas.openxmlformats.org/officeDocument/2006/relationships/tags" Target="../tags/tag378.xml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5.xml"/><Relationship Id="rId12" Type="http://schemas.openxmlformats.org/officeDocument/2006/relationships/image" Target="../media/image25.emf"/><Relationship Id="rId11" Type="http://schemas.openxmlformats.org/officeDocument/2006/relationships/tags" Target="../tags/tag384.xml"/><Relationship Id="rId10" Type="http://schemas.openxmlformats.org/officeDocument/2006/relationships/tags" Target="../tags/tag383.xml"/><Relationship Id="rId1" Type="http://schemas.openxmlformats.org/officeDocument/2006/relationships/tags" Target="../tags/tag37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4" Type="http://schemas.openxmlformats.org/officeDocument/2006/relationships/tags" Target="../tags/tag388.xml"/><Relationship Id="rId3" Type="http://schemas.openxmlformats.org/officeDocument/2006/relationships/tags" Target="../tags/tag38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6.xml"/><Relationship Id="rId12" Type="http://schemas.openxmlformats.org/officeDocument/2006/relationships/image" Target="../media/image26.emf"/><Relationship Id="rId11" Type="http://schemas.openxmlformats.org/officeDocument/2006/relationships/tags" Target="../tags/tag395.xml"/><Relationship Id="rId10" Type="http://schemas.openxmlformats.org/officeDocument/2006/relationships/tags" Target="../tags/tag394.xml"/><Relationship Id="rId1" Type="http://schemas.openxmlformats.org/officeDocument/2006/relationships/tags" Target="../tags/tag38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4.xml"/><Relationship Id="rId8" Type="http://schemas.openxmlformats.org/officeDocument/2006/relationships/tags" Target="../tags/tag403.xml"/><Relationship Id="rId7" Type="http://schemas.openxmlformats.org/officeDocument/2006/relationships/tags" Target="../tags/tag402.xml"/><Relationship Id="rId6" Type="http://schemas.openxmlformats.org/officeDocument/2006/relationships/tags" Target="../tags/tag401.xml"/><Relationship Id="rId5" Type="http://schemas.openxmlformats.org/officeDocument/2006/relationships/tags" Target="../tags/tag400.xml"/><Relationship Id="rId4" Type="http://schemas.openxmlformats.org/officeDocument/2006/relationships/tags" Target="../tags/tag399.xml"/><Relationship Id="rId3" Type="http://schemas.openxmlformats.org/officeDocument/2006/relationships/tags" Target="../tags/tag39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7.xml"/><Relationship Id="rId12" Type="http://schemas.openxmlformats.org/officeDocument/2006/relationships/image" Target="../media/image27.emf"/><Relationship Id="rId11" Type="http://schemas.openxmlformats.org/officeDocument/2006/relationships/tags" Target="../tags/tag406.xml"/><Relationship Id="rId10" Type="http://schemas.openxmlformats.org/officeDocument/2006/relationships/tags" Target="../tags/tag405.xml"/><Relationship Id="rId1" Type="http://schemas.openxmlformats.org/officeDocument/2006/relationships/tags" Target="../tags/tag39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5.xml"/><Relationship Id="rId8" Type="http://schemas.openxmlformats.org/officeDocument/2006/relationships/tags" Target="../tags/tag414.xml"/><Relationship Id="rId7" Type="http://schemas.openxmlformats.org/officeDocument/2006/relationships/tags" Target="../tags/tag413.xml"/><Relationship Id="rId6" Type="http://schemas.openxmlformats.org/officeDocument/2006/relationships/tags" Target="../tags/tag412.xml"/><Relationship Id="rId5" Type="http://schemas.openxmlformats.org/officeDocument/2006/relationships/tags" Target="../tags/tag411.xml"/><Relationship Id="rId4" Type="http://schemas.openxmlformats.org/officeDocument/2006/relationships/tags" Target="../tags/tag410.xml"/><Relationship Id="rId3" Type="http://schemas.openxmlformats.org/officeDocument/2006/relationships/tags" Target="../tags/tag40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8.xml"/><Relationship Id="rId12" Type="http://schemas.openxmlformats.org/officeDocument/2006/relationships/image" Target="../media/image28.emf"/><Relationship Id="rId11" Type="http://schemas.openxmlformats.org/officeDocument/2006/relationships/tags" Target="../tags/tag417.xml"/><Relationship Id="rId10" Type="http://schemas.openxmlformats.org/officeDocument/2006/relationships/tags" Target="../tags/tag416.xml"/><Relationship Id="rId1" Type="http://schemas.openxmlformats.org/officeDocument/2006/relationships/tags" Target="../tags/tag40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0.xml"/><Relationship Id="rId1" Type="http://schemas.openxmlformats.org/officeDocument/2006/relationships/tags" Target="../tags/tag41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9.xml"/><Relationship Id="rId15" Type="http://schemas.openxmlformats.org/officeDocument/2006/relationships/tags" Target="../tags/tag250.xml"/><Relationship Id="rId14" Type="http://schemas.openxmlformats.org/officeDocument/2006/relationships/image" Target="../media/image7.emf"/><Relationship Id="rId13" Type="http://schemas.openxmlformats.org/officeDocument/2006/relationships/tags" Target="../tags/tag249.xml"/><Relationship Id="rId12" Type="http://schemas.openxmlformats.org/officeDocument/2006/relationships/image" Target="../media/image6.emf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8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9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1" Type="http://schemas.openxmlformats.org/officeDocument/2006/relationships/notesSlide" Target="../notesSlides/notesSlide5.xml"/><Relationship Id="rId20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9" Type="http://schemas.openxmlformats.org/officeDocument/2006/relationships/tags" Target="../tags/tag286.xml"/><Relationship Id="rId18" Type="http://schemas.openxmlformats.org/officeDocument/2006/relationships/image" Target="../media/image13.emf"/><Relationship Id="rId17" Type="http://schemas.openxmlformats.org/officeDocument/2006/relationships/tags" Target="../tags/tag285.xml"/><Relationship Id="rId16" Type="http://schemas.openxmlformats.org/officeDocument/2006/relationships/image" Target="../media/image12.emf"/><Relationship Id="rId15" Type="http://schemas.openxmlformats.org/officeDocument/2006/relationships/tags" Target="../tags/tag284.xml"/><Relationship Id="rId14" Type="http://schemas.openxmlformats.org/officeDocument/2006/relationships/image" Target="../media/image11.emf"/><Relationship Id="rId13" Type="http://schemas.openxmlformats.org/officeDocument/2006/relationships/tags" Target="../tags/tag283.xml"/><Relationship Id="rId12" Type="http://schemas.openxmlformats.org/officeDocument/2006/relationships/image" Target="../media/image10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3" Type="http://schemas.openxmlformats.org/officeDocument/2006/relationships/tags" Target="../tags/tag28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7.xml"/><Relationship Id="rId12" Type="http://schemas.openxmlformats.org/officeDocument/2006/relationships/image" Target="../media/image14.emf"/><Relationship Id="rId11" Type="http://schemas.openxmlformats.org/officeDocument/2006/relationships/tags" Target="../tags/tag296.xml"/><Relationship Id="rId10" Type="http://schemas.openxmlformats.org/officeDocument/2006/relationships/tags" Target="../tags/tag295.xml"/><Relationship Id="rId1" Type="http://schemas.openxmlformats.org/officeDocument/2006/relationships/tags" Target="../tags/tag28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5.xml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308.xml"/><Relationship Id="rId13" Type="http://schemas.openxmlformats.org/officeDocument/2006/relationships/image" Target="../media/image16.png"/><Relationship Id="rId12" Type="http://schemas.openxmlformats.org/officeDocument/2006/relationships/image" Target="../media/image15.emf"/><Relationship Id="rId11" Type="http://schemas.openxmlformats.org/officeDocument/2006/relationships/tags" Target="../tags/tag307.xml"/><Relationship Id="rId10" Type="http://schemas.openxmlformats.org/officeDocument/2006/relationships/tags" Target="../tags/tag306.xml"/><Relationship Id="rId1" Type="http://schemas.openxmlformats.org/officeDocument/2006/relationships/tags" Target="../tags/tag29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6.xml"/><Relationship Id="rId8" Type="http://schemas.openxmlformats.org/officeDocument/2006/relationships/tags" Target="../tags/tag315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9.xml"/><Relationship Id="rId12" Type="http://schemas.openxmlformats.org/officeDocument/2006/relationships/image" Target="../media/image17.emf"/><Relationship Id="rId11" Type="http://schemas.openxmlformats.org/officeDocument/2006/relationships/tags" Target="../tags/tag318.xml"/><Relationship Id="rId10" Type="http://schemas.openxmlformats.org/officeDocument/2006/relationships/tags" Target="../tags/tag317.xml"/><Relationship Id="rId1" Type="http://schemas.openxmlformats.org/officeDocument/2006/relationships/tags" Target="../tags/tag30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330.xml"/><Relationship Id="rId13" Type="http://schemas.openxmlformats.org/officeDocument/2006/relationships/image" Target="../media/image19.png"/><Relationship Id="rId12" Type="http://schemas.openxmlformats.org/officeDocument/2006/relationships/image" Target="../media/image18.emf"/><Relationship Id="rId11" Type="http://schemas.openxmlformats.org/officeDocument/2006/relationships/tags" Target="../tags/tag329.xml"/><Relationship Id="rId10" Type="http://schemas.openxmlformats.org/officeDocument/2006/relationships/tags" Target="../tags/tag328.xml"/><Relationship Id="rId1" Type="http://schemas.openxmlformats.org/officeDocument/2006/relationships/tags" Target="../tags/tag3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27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程序流程图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290" y="584835"/>
            <a:ext cx="11254105" cy="58108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54717"/>
          <a:stretch>
            <a:fillRect/>
          </a:stretch>
        </p:blipFill>
        <p:spPr>
          <a:xfrm>
            <a:off x="1524000" y="1077595"/>
            <a:ext cx="4212590" cy="4483735"/>
          </a:xfrm>
          <a:prstGeom prst="rect">
            <a:avLst/>
          </a:prstGeom>
        </p:spPr>
      </p:pic>
      <p:pic>
        <p:nvPicPr>
          <p:cNvPr id="125" name="ECB019B1-382A-4266-B25C-5B523AA43C14-2" descr="w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86295" y="-25400"/>
            <a:ext cx="3109595" cy="687768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54252"/>
          <a:stretch>
            <a:fillRect/>
          </a:stretch>
        </p:blipFill>
        <p:spPr>
          <a:xfrm>
            <a:off x="450850" y="1333500"/>
            <a:ext cx="8341995" cy="46501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46202" r="62756"/>
          <a:stretch>
            <a:fillRect/>
          </a:stretch>
        </p:blipFill>
        <p:spPr>
          <a:xfrm>
            <a:off x="8447405" y="436245"/>
            <a:ext cx="3237865" cy="56991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2025" y="378460"/>
            <a:ext cx="9970135" cy="61010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6575" y="113665"/>
            <a:ext cx="10011410" cy="59817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5731"/>
          <a:stretch>
            <a:fillRect/>
          </a:stretch>
        </p:blipFill>
        <p:spPr>
          <a:xfrm>
            <a:off x="457835" y="1118870"/>
            <a:ext cx="11061700" cy="49142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7355" y="139065"/>
            <a:ext cx="8641715" cy="64897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295" y="438150"/>
            <a:ext cx="10519410" cy="59817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2410" y="1698625"/>
            <a:ext cx="6735445" cy="20669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rcRect r="30913" b="54124"/>
          <a:stretch>
            <a:fillRect/>
          </a:stretch>
        </p:blipFill>
        <p:spPr>
          <a:xfrm>
            <a:off x="6967855" y="180975"/>
            <a:ext cx="4454525" cy="667067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18844"/>
          <a:stretch>
            <a:fillRect/>
          </a:stretch>
        </p:blipFill>
        <p:spPr>
          <a:xfrm>
            <a:off x="588010" y="883285"/>
            <a:ext cx="10781030" cy="43643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0565" y="347345"/>
            <a:ext cx="10770870" cy="60667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88229"/>
          <a:stretch>
            <a:fillRect/>
          </a:stretch>
        </p:blipFill>
        <p:spPr>
          <a:xfrm>
            <a:off x="1732915" y="191770"/>
            <a:ext cx="8726170" cy="1249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86765" y="1544955"/>
            <a:ext cx="2649855" cy="49803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78630" y="1999615"/>
            <a:ext cx="3094990" cy="4071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905115" y="1544955"/>
            <a:ext cx="3408045" cy="4526280"/>
          </a:xfrm>
          <a:prstGeom prst="rect">
            <a:avLst/>
          </a:prstGeom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47432"/>
          <a:stretch>
            <a:fillRect/>
          </a:stretch>
        </p:blipFill>
        <p:spPr>
          <a:xfrm>
            <a:off x="187325" y="108585"/>
            <a:ext cx="10293350" cy="4317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3382" r="80509" b="12243"/>
          <a:stretch>
            <a:fillRect/>
          </a:stretch>
        </p:blipFill>
        <p:spPr>
          <a:xfrm>
            <a:off x="3048000" y="4014470"/>
            <a:ext cx="2020570" cy="2843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rcRect t="87756" r="64552"/>
          <a:stretch>
            <a:fillRect/>
          </a:stretch>
        </p:blipFill>
        <p:spPr>
          <a:xfrm>
            <a:off x="5875655" y="4547870"/>
            <a:ext cx="4792345" cy="13208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385" y="1172210"/>
            <a:ext cx="7654925" cy="3689350"/>
          </a:xfrm>
          <a:prstGeom prst="rect">
            <a:avLst/>
          </a:prstGeom>
        </p:spPr>
      </p:pic>
      <p:pic>
        <p:nvPicPr>
          <p:cNvPr id="123" name="图片 123" descr="未命名文件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61998" y="167958"/>
            <a:ext cx="1908175" cy="615759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39900" y="111760"/>
            <a:ext cx="9758680" cy="61480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8881"/>
          <a:stretch>
            <a:fillRect/>
          </a:stretch>
        </p:blipFill>
        <p:spPr>
          <a:xfrm>
            <a:off x="1350010" y="772795"/>
            <a:ext cx="4745990" cy="5146040"/>
          </a:xfrm>
          <a:prstGeom prst="rect">
            <a:avLst/>
          </a:prstGeom>
        </p:spPr>
      </p:pic>
      <p:pic>
        <p:nvPicPr>
          <p:cNvPr id="124" name="ECB019B1-382A-4266-B25C-5B523AA43C14-1" descr="wps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7475" y="-356235"/>
            <a:ext cx="2788285" cy="732218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8533,&quot;width&quot;:5699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22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gxMjI4MDU3MzA3IiwKCSJHcm91cElkIiA6ICIxNDAxNzkyMTY4IiwKCSJJbWFnZSIgOiAiaVZCT1J3MEtHZ29BQUFBTlNVaEVVZ0FBQVFZQUFBS3dDQVlBQUFCNlR0SEpBQUFBQ1hCSVdYTUFBQXNUQUFBTEV3RUFtcHdZQUFBZ0FFbEVRVlI0bk8zZGUzZ1U1YUUvOE8rN3VaR0ZoQWlFRU82bVZzUkF5TTZLSkZLUmkwQ2hCZFJhUkk0Z1ZzVkxCWHRxOFhmNnFHMGxZRDBLaUVHdFdsUVVVSkFZVWVCNFJPRVFrWEl6V1pJUWFUUkN1Q1VrUmlEM3krN08rL3NETmlZTVlDNmJuZG1kNytkNWZMbzdPenY1SmlUZnZqUHZ6Q3hBUkVSRVJFUkVSRVJFUkVSRVJFUkVSRVJFUkVSRVJFUkVSRVJFUkVSRVJFUkVSRVJFUkVSRVJFUkVSRVJFUkVSRVJFUkVSRVJFUkVSRVJFUkVSRVJFUkVSRVJFUkVSRVJFUkVSRVJFUkVSRVJFUkVSRVJFUkVSRVJFUkVSRVJFU1hJUFFPWUFSMnU5MHFwZnlsbFBJbUljUklBSDBBZEFjUW9uTTBvM0JKS1U4REtCSkMvQXRBUm5WMTlTZjUrZm1WZWdlamptSHFZaGc2ZE9nVklTRWhmd0x3Q0lCSXZmUDRFeWxsdFpUeWRWVlZuODNKeVNuVk93OTVsMm1Md1c2My8xWlYxZGVFRUZjSUlaQ1ltSWlSSTBkQ1VSVDA2ZE1IVVZGUkNBNE8xanVtSWJoY0xwU1hsNk80dUJoWldWbjQxNy8raGErKytncFNTZ0NvQVBCb1ZsYldLbjFUa2plWnNSaUNGRVZaQ3VCUkFManBwcHZ3NktPUFlzQ0FBVHJIOGk5RlJVVklUVTNGWjU5OTVsbjBabFpXMWdNQVhEckdJaTh4V3pFRUs0cnlUd0J6SWlJaThOUlRUMkhjdUhGNlovSnJlL2Jzd1pOUFBva3paODRBd0VZaHhQVE16RXluM3Jtb2ZZTDBEdUJMTnB2dE9TSEV3OUhSMFZpNWNpVVVSZEU3a3QvcjI3Y3Z4bzhmajR5TURGUldWbDREb0c5eGNmRkhldWVpOWpITmlDRXhNWEdteFdKWkd4VVZoVldyVnFGZnYzNTZSd29vSlNVbHVQdnV1L0g5OTk4RHdMeXNyS3lYOU01RWJXZUtZckRaYkwyRkVJZUNnb0lpVjZ4WWdSRWpSdWdkS1NBZFBIZ1E5OTU3TDV4T1o3WEw1VXJJemMwOXJIY21haHVMM2dGOFFRaXhIRURrakJreldBb2RhTWlRSVhqd3dRY2hoT2djSEJ6OHV0NTVxTzBDZnNTUWtKQXdJamc0ZUU5c2JDelMwOU1SR2hxcWQ2U0E1blE2TVdQR0RCUVdGc0x0ZGsvTXpzN2VxbmNtYXIyQUh6RUVCUVU5RFFEMzMzOC9TOEVIUWtKQ01ILytmQUEvL3V6Si93UjBNUXdiTml4ZUNER3hUNTgrbURwMXF0NXhUR1BVcUZHSWk0c0RnQ1M3M2M1OU56OFUwTVVRRkJSMEh3RGNjc3N0RUNMZzk1b01Rd2lCV2JObUFRQlVWZjJEem5Hb0RRSzJHT0xqNDBPbGxMT0RnNE54MjIyMzZSM0hkTWFPSFl1UWtCQUlJU1lOSERpd2s5NTVxSFVDdGhoQ1EwTkhDU0c2Mld3MlJFVkY2UjNIZExwMDZZS2Jicm9KQUxwMjY5WnRtdDU1cUhVQ3RoaWtsT01CWU9USWtYcEhNYTB4WThZQUFLU1V2OUk1Q3JWU3dCYURFR0lLY081QUdPbGoyTEJobm9jMzZwbURXaThnaXlFK1ByNmJFR0p3dDI3ZGVOV2tqbUpqWXhFVEV3TWh4TUNFaElTZWV1ZWhsZ3ZJWWdnSkNVa0FnS3V1dWtydktLYVhrSkFBQUFnT0R2NkZ6bEdvRlFLeUdJUVExd0RBbFZkZXFYY1UweHM4ZUxEbm9WM1BITlE2QVYwTWdiSWI0WGE3OGRlLy9oV3FxalpiWGxOVGc3Lzk3VytvcjYvWEtkbFA2OU9uRHdCQVN2a3puYU5RS3dUa3ZjdWtsRmNMSWRDL2YzKzlvelN6Y2VOR3BLU2t0SGo5ek14TUFNQ3BVNmV3ZCs5ZVdDek5lM3pObWpXb3I2OUhXRmlZVjNONlUweE1qT2Voc2Y0eHlIeHNOcHREVVJUNXpUZmZTQ05SVlZXNlhDN3Bjcm1rb2lpeXNyS3k4Zm5GbG5uczNyMWJQdlRRUTgyMmRmTGtTVGxtekJoNTh1Uko2WGE3NVQzMzNDTy8vLzU3WDM5TFArbm8wYU5TVVJScHM5bnk5ZjY5b0pZTHlCR0RFS0lYQUZ4eHhSVjZSMmxHQ0lHZ29COXZtbVd4V0pvOXY5aXllKzY1QjE5Ly9UV0VFUGpGTDM2QjJ0cGE3TisvSHdzWExzUmRkOTJGM3IxN0F3Q21UWnVHSlV1VzRObG5uL1hOTjlOQ2taSG5icjR0aE9pdWN4UnFoWUFzQmdDZEFjQnF0ZXFkbzkzZWV1c3QvUFd2ZjhXSUVTTXdmdng0VEpnd0FjODk5eHoyNzk4UHQ5dU4vL3UvLzBObFpTV3FxNnRSVVZHQjdPenNwdWNQNks1VHA4YXpvY1AxekVHdEU2akZFQTRnWUM2enpzL1B4KzkrOXp1VWxKU2dkKy9ldVBubW0vSHpuLzhjZmZ2MlJZOGVQZEN0V3pkMDdkb1ZIMy84TWQ1NDR3MmtwcWJxSGJsUlNFampaL1lFeGorR1NRUnFNUUNBNGE2b3ROdWJ6OWpkZUtQMmhNQ215K2JPbll0WnMyYmhoeDkrUVAvKy9iRnQyelpjZmZYVnVPNjY2M0RkZGRkcDNqdHAwaVFqMy9YYVdQOFlkRmtCV1F4U3lqb2hSSmY2K25wRDdVNTRaaGthR2hxUW5KeU1mZnYyTlR1ZVlMZmJzWFBuem1hWnM3T3pFUkVSZ2FxcUt1emV2YnV4WE94Mk8zcjJiSDR5NGRtelo3Rjc5MjRmZkNjdDUzUTIza25ldUhPcXBCR1F4UUNnR2tDWDJ0cGFReFdEeC9mZmY0L0l5RWpOZ2NlTEdUWnNHQ1pQbm95Nzc3NGJWVlZWK01NZnp0M2VJRFEwRko5ODhrbXpkWk9Ua3pza2IzdDR6ckdRVXRicEhJVmFJVkJQY0NvQjRQa1FGTVBaczJjUDR1UGpXN3orZmZmZGgxNjllcUdob1FGSGpoenB3R1RlVjFGUjRYbjRnNTQ1cUhVQ3NoZ0FGQU5BV1ZtWjNqazBEaDgrakgvODR4KzQ4ODQ3Vy95ZWpSczM0dXpaczNqd3dRZngwRU1QNGZCaC83a3JlM2w1T1FCQUNNRmk4Q01CdVNzaHBmeEdDREh4K1BIalNFcEswanRPbzQ4KytnakxsaTNEM0xselczeWZpUGZlZXcvdnYvOCtYbnZ0TmZUczJSTUpDUW1JaTR1RDArbkV0R25Hdi85SlNVbUo1K0Z4UFhOUTZ3UnFNZnhiQ0lIQ3drSzlvelFURXhPRDVjdVh3MmF6WGZUMXVYUG5OcDNlQXdBTUhEZ1FLMWV1UlBmdTU4NFB1dmJhYXdHY203MTQ0WVVYbXEzN24vLzVueDJRdW4yS2lvb0FBRkxLNzNTT1FxMFFrTVVnaE1nSFlMaGkrS25SeXdNUFBLQlpkcWtEaWhlV3dxV1c2ZTNmLy80M0FFQlZWWWZPVWFnVkF2SVlnOFZpeVFhQWdvSUN2YU9ZWG5aMk5nREFZckY4cVhNVWFvV0FMSWJNek13eUtlVzNaV1ZsT0hIaWhONXhUS3UwdEJURnhjVUFjTnpoY0JUcG5ZZGFMaUNMNGJ4TkFMQno1MDY5YzVpV1o3UWdwZVJvd2M4RWJERUlJVDREZ0YyN2R1a2R4YlF5TWpJQUFFS0kvOUU1Q3JWU3dCYkQ2ZE9uZHdDbytPcXJyMUJaV2FsM0hOT3BxYW5COXUzYklhV3NGa0trNjUySFdpZGdpNkd3c0xBT3dCcW4wNG1QUHZwSTd6aW1rNUdSNFRrZCtuOHpNek5yOU01RHJST3d4UUFBYnJkN0pRQ2twNmREU3FsM0hOT1FVbUxObWpXZXB5djB6RUp0RTlERmtKMmQ3WkJTWmh3OWVoU2ZmdnFwM25GTVk4K2VQWjd6RjdJY0RrZUczbm1vOVFLNkdNNzdDd0M4OXRwclRTOEJwZzdpY3Jtd1lzVzVRWUtxcWd0MWprTnQ5TlBYL2ZxNVU2ZE9IWTJOalIxZVhsNSt0WlFTdzRjUDF6dFNRRnUvZmowMmJkb0VLZVd1QXdjTy9EKzk4MURibUdIRUFKZkxOUTlBOWR0dnY0M2MzRnk5NHdTc2dvSUN6MjNsYWxWVjFaN2ZUWDdERk1XUWs1TnpSRlhWUDdoY0xpeFlzS0RwRlgva0phZFBuOFlmLy9oSE5EUTBRRlhWbE96czdEeTlNMUhiQmZ5dWhNZXBVNmV5WW1Oais5VFUxTmgzN05pQjBhTkhJeUlpUXU5WUFhR3NyQXdQUGZRUWpoNDlDZ0FiSEE3SG8zcG5vdll4eFlqQlF3anhld0FiVDU0OGlWbXpabUgvL3YxNlIvSjd1Ym01bURWckZyNzc3anNBMkZaUlVURkw3MHpVZm1hOGMyK3dvaWh2QXBnRkFGT25Uc1hjdVhNUkd4dXJjeXovVWxaV2hqZmVlQU1iTm16d25DUHlvUkRpanN6TVRFNzlCQUF6RmdNQVFGR1VCd0E4QnlCU0NJRWJiN3dSNDhhTnc2QkJneEFkSFkwdVhib2dPRGdnYjFmUmFtNjNHMVZWVlNnckswTitmajR5TWpLd2ZmdDJ6NGZzVmtzcC8rcHdPSmJxblpPOHg3VEZBQUFKQ1FrOWc0S0NuZ0V3UXdqUldlODhmcVlXUUxyTDVmcXZuSndjWHRzZVlFeGREQjZEQmcyS3NGcXRkd2toUmdOSUFCQU5vQ3NDOUE1WGJlQ1dVcGJqM0oyZWM2U1VPOTF1OXp1NXVibkd2QTAzVVNCVEZFVXFpc0tMUE1qblREVXJRVVF0dzJJZ0lnMFdBeEZwc0JpSVNJUEZRRVFhTEFZaTB1QjVEQVppczluR0FaamtlUzZFZUF3QXBKUk56eXJjN1hBNFB2QjFOaklYbnNCakxDNVBHVFRWZEpuYjdiN050NUhJakxncllTQU9oMk9YbFBMMFpWYXBjTGxjVzN3V2lFeUx4V0FzTGdEckwvUDY1M2w1ZVEyK0NrUG14V0l3bmt0K09JdVVjb012ZzVCNXNSZ01wckt5Y2llQWlndVhTeW1yejV3NXMxR0hTR1JDTEFhREtTZ29xSmRTcGwyNFhBaXgvZnluYXhGMU9CYURBVWtwTmRPUnFxcHlpcEo4aHNWZ1FLV2xwVHNBVkRkWlZPdDBPbGtNNURNc0JnTXFLaXFxQWREMGVFSkdYbDVlbFY1NXlIeFlEQWFscW1yVDR3dzg2RWcreFdJd3FOcmEybTBBNnFTVURVNm44MzI5ODVDNXNCZ01LajgvdjFKS3VWa0k4U1h2clVpK3htc2xERXhLK1Q2QVhucm5JUFB4NjZzckZVWFpCbUNzM2ptbzdhU1UreHdPeHdpOWMxQnovcjRyd1ZMd2MwS0k2L1hPUUZvQnNTdVJtWm1wZHdScUE3dmRybmNFdWdSL0h6RVFVUWRnTVJDUkJvdUJpRFJZREVTa3dXSWdJZzBXQXhGcHNCaUlTSVBGUUVRYUxBWWkwbUF4RUpFR2k0R0lORmdNUktUQllpQWlEUllERVdtd0dEcElTVWtKYnJubEZxaXFxbmNVb2xZTGlQc3hHRkZNVEF3MmJ1VE5uY2svY2NSZ0lDVWxKVjVkajZpdFdBenRwS29xVnExYWhhbFRwMkxFaUJHWVBIa3lEaDA2aE56Y1hOanRkdFRVMURRKzNydDNMMmJPbklta3BDUk1uejRkaHc0ZGFyYXRlKzY1Qjh1WEwwZEZoZVl6YlZ1MW51ZnJiZHEwQ1JNbVRNREVpUk94Yjk4K3JGMjdGbVBHak1INDhlUHh4UmRmZU8xblFJR0h4ZEJPTDd6d0F0TFQwNUdTa29KZHUzYmhwWmRlUWxSVTFFWFhUVTlQUjJwcUtyWnUzWXBldlhvaEpTV2wyZXRwYVdubzNMa3paczZjaVRmZWVBTzF0YlVYM1U1TDF5c29LTURHalJ1UmxKU0VKNTU0QWtlUEhzV1dMVnN3ZXZSb0xGdTJySDNmT0pGUktZb2lGVVdSZXFtb3FKRERodytYKy9mdjE3eVdrNU1qRlVXUjFkWFZqWStQSFR2VytQcXVYYnVrM1c2WGJyZGI4OTd5OG5MNTBrc3Z5V25UcHNuMTY5ZGY4dXRmYWozUDF6dDU4cVNVVXNvOWUvWTBlNzUvLzM2cEtJcDB1Vnh0L3Q2OXdmUHZwL2Z2RVdseHhOQU9KMCtlaE52dHhxQkJnMXEwZnZmdTNSc2ZSMFJFUUVvSmw4dWxXVThJZ2M2ZE96ZCtqVXY1cWZVOEl4ZXIxUW9BNk5HakJ3QWdMQ3dNQU9CMnUxdVVtOHlIc3hMdGNNVVZWd0FBamgwN2h2ajQrSFp2NzlTcFUzajMzWGZ4K2VlZlk4cVVLWGo3N2JmUnRXdlhOcTlIMUZZY01iUkRURXdNUm8wYWhjV0xGK09iYjc2QjIrMUdmbjcrWmY5Zi9uTG16Sm1EYnQyNlljT0dEWGpvb1ljdStjZmUwdldJMm9vamhuWmF2SGd4WG56eFJUejg4TU9vcnE3R3dJRURzWGp4NGpadDY2T1BQbW9jNW50alBhSzI4dmVQcUpNQVAzREdYM2srY0NZcks4dXZmdzhERVhjbGlFaUR4VUJFR2l3R0l0SmdNUkNSQm91QmlEUllERVNrd1dJZ0lnMFdBeEZwc0JpSVNJUEZRRVFhTEFZaTBtQXhFSkVHaTRHSU5GZ01SS1FSRVBkajhGeStTMFRlNGRjakJpbmxQcjB6VUxzZDFEc0FrVi9oWFpSSkwzNDlZaUNpanNGaUlDSU5GZ01SYWJBWWlFaUR4VUJFR2l3R0l0SmdNUkNSQm91QmlEUllERVNrd1dJZ0lnMFdBeEZwc0JpSVNJUEZRRVFhTEFZaTBtQXhFSkVHaTRHSU5JVGVBZWhITnB0dEhJQkpudWRDaU1jQVFFcTV0TWxxdXgwT3h3ZSt6a2JtRWhEM2ZBd2dMazhaTk5WMG1kdnR2czIza2NpTXVDdGhJQTZIWTVlVTh2UmxWcWx3dVZ4YmZCYUlUSXZGWUN3dUFPc3Y4L3JuZVhsNURiNEtRK2JGWWpDZTlFdTlJS1hjNE1zZ1pGNHNCb09wckt6Y0NhRGl3dVZTeXVvelo4NXMxQ0VTbVJDTHdXQUtDZ3JxcFpScEZ5NFhRbXd2TEN5czB5TVRtUStMd1lDa2xKcnBTRlZWT1VWSlBzTmlNS0RTMHRJZEFLcWJMS3AxT3Awc0J2SVpGb01CRlJVVjFRQm9landoSXk4dnIwcXZQR1ErTEFhRFVsVzE2WEVHSG5Ra24ySXhHRlJ0YmUwMkFIVlN5Z2FuMC9tKzNubklYRmdNQnBXZm4xOHBwZHdzaFBneU56ZjNqTjU1eUZ4NHJZU0JTU25mQjlCTDd4eGtQbjU5ZGFXaUtOc0FqTlU3QjdXZGxIS2Z3K0VZb1hjT2FzN2ZkeVZZQ241T0NIRzkzaGxJS3lCMkpUSXpNL1dPUUcxZ3Q5djFqa0NYNE84akJpTHFBQ3dHSXRKZ01SQ1JCb3VCaURSWURFU2t3V0lnSWcwV0F4RnBzQmlJU0lQRlFFUWFMQVlpMG1BeEVKRUdpNEdJTkZnTVJLVEJZaUFpRFJhRGlhbXFpZ01IRG1EcDBxVnd1Vng2eHlFRENZajdNVkRiL1BLWHY0UVFBbVZsWlpnM2I1N2VjY2hBV0F3bWxwcWFDcWZUaVRsejV1Z2RoUXlHdXhJdHRHN2RPa3lZTUFISnljbFlzbVFKQUNBM054ZDJ1eDAxTlRXTjYzbVdOVFEwTkQ3ZXRHa1RKa3lZZ0lrVEoyTGZ2bjFZdTNZdHhvd1pnL0hqeCtPTEw3NW9WUTdQTnZmdTNZdVpNMmNpS1NrSjA2ZFB4NkZEaDFyOVBWMXp6VFd0ZmcrWkE0dWhCVTZjT0lIbm4zOGVpeFl0d3JadDJ6QnAwcVJXdmIrZ29BQWJOMjVFVWxJU25uamlDUnc5ZWhSYnRtekI2Tkdqc1d6WnNzYjEwdExTWUxmYkwvcGZaV1ZsczIybXA2Y2pOVFVWVzdkdVJhOWV2WkNTa3RLbTdSQmRESGNsV2lBa0pBUkNDSnc2ZFFyWFgzODk0dVBqVy9YK08rNjRBMWFyRlpNblQ4Ym16WnN4Wjg0Y1dLMVdUSnc0RWVucDZYQzczUWdLQ3NMdHQ5K08yMisvdlVYYmZPU1JSOUNqUnc4QXdJd1pNekIvL255b3FncUx4ZEtxN1JCZERFY01MUkFURTRPVWxCUzg4c29ybUQ1OU9od09SNnZlSHhVVkJRQ3dXcTBBMFBnSEhSWVdCZ0J3dTkydHp0UzllL2ZHeHhFUkVaQlNjbWFCdklZamhoYWFOR2tTYnI3NVpxU21wdUx4eHgvSFo1OTlodERRVUFCQVhWMWQ0eDk5VlZYYlAzczJMUzBOZi8vNzN5LzYybzRkT3hBUkVlSFQ3WkI1c1JoYW9MaTRHQ1VsSlJneVpBajY5ZXVIaG9ZR1NDa3hjT0JBV0sxV2JONjhHYk5uejBaOWZUMVdyMTdkNXEvanJWMEE3a3BRZTdFWVdzRHRkbVBod29VNGVmSWsrdlRwZzBXTEZrRUlnYkN3TUN4ZXZCaExsaXhCV2xvYW9xT2pNV2JNR096ZHUxZnZ5QzNTOUhNZGtwT1RHeC96Y3pySTN6K2lUZ0w4UmZaWG5tTEt5c3J5NjkvRFFNU0RqMFNrd1dJZ0lnMFdBeEZwc0JpSVNJUEZRRVFhTEFZaTBtQXhFSkVHaTRHSU5GZ01SS1RCWWlBaURSWURFV213R0loSWc4VkFSQm9zQmlMU0NJajdNVFM5cndBUnRaOWZqeGlrbFB2MHprRHRkbER2QUVSK1JWRVU2YmtaRFpFditmV0lnWWc2Qm91QmlEUllERVNrd1dJZ0lnMFdBeEZwc0JpSVNJUEZRRVFhTEFZaTBtQXhFSkVHaTRHSU5GZ01SS1RCWWlBaURSWURFV213R0loSWc4VkFSQm9zQmlMU0VIb0hvQi9aYkxaeEFDWjVuZ3NoSGdNQUtlWFNKcXZ0ZGpnY0gvZzZHNWxMUU56ek1ZQzRQR1hRVk5ObGJyZjdOdDlHSWpQaXJvU0JPQnlPWFZMSzA1ZFpwY0xsY20zeFdTQXlMUmFEc2JnQXJML002NS9uNWVVMStDb01tUmVMd1hqU0wvV0NsSEtETDRPUWViRVlES2F5c25JbmdJb0xsMHNwcTgrY09iTlJoMGhrUWl3R2d5a29LS2lYVXFaZHVGd0lzYjJ3c0xCT2oweGtQaXdHQTVKU2FxWWpWVlhsRkNYNURJdkJnRXBMUzNjQXFHNnlxTmJwZExJWXlHZFlEQVpVVkZSVUE2RHA4WVNNdkx5OEtyM3lrUG13R0F4S1ZkV214eGw0MEpGOGlzVmdVTFcxdGRzQTFFa3BHNXhPNS90NjV5RnpZVEVZVkg1K2ZxV1Vjck1RNHN2YzNOd3pldWNoYytHMUVnWW1wWHdmUUMrOWM1RDU4T3BLZzdMWmJBT0VFR2xTeW9HcXFvN016czcrUnU5TVpCN2NsVENnWWNPR1RRRGdBSENkRUtKSFVGRFEvc1RFeEZ2MHprWG1FYVIzQUdvbXlHYXpQV0d4V040UVFvVGI3WFpjZWVXVk9INzhlSmdRNG81ZXZYcUZuenAxYWdjQVZlK2dGTmk0SzJFUThmSHgzY0xDd3Q0RzhHdUx4WUw3N3JzUGMrZk9CUUNzV2JNR0sxYXNnTnZ0aHBSeWg5UHBuSEh3NE1FU2ZSTlRJR014R0VCaVltS2lFQ0pkQ0hGbDE2NWRrWktTZ3BFalJ6WmJKeXNyQzMvKzg1OVJWbFlHQUVWU3l0c2REc2R1WFFKVHdPT3VoTTRVUlprRDRDTWhSSTlCZ3diaHRkZGV3N1hYWHF0Wkx6WTJGcE1uVDBaT1RnNUtTa29paEJDelkyTmp6eFFYRisvemVXZ0tlQ3dHbmZUdDJ6YzhMaTd1WlNGRWloQWlhTnEwYVZpNmRDbTZkdTE2eWZkWXJWYjg2bGUvUW5WMU5RNGVQQmdFWUhLdlhyMnU3dG16NTZjbEpTVk8zNlduUU1kZENSM1liTFlCQU5LRUVOZDE2dFFKQ3hZc3dDMjN0RzdTWWV2V3JVaEpTVUZOVFEya2xGK3Jxbm9ycHpUSlcxZ01QalpzMkxBSkZvdGxuUkRpaXQ2OWUrTzU1NTdENE1HRDI3U3R3c0pDUFBiWVl5Z3NMQVNBQ2xWVjd6NXc0QUN2cTZCMjQ2NkU3elNiaXJ6aGhodnd5aXV2b0UrZlBtM2VZRlJVRktaTW1ZSmp4NDdoeUpFam5OSWtyK0dJd1FjdU5SVXBoSGQrL0ZKS1RtbVNWN0VZT2xoTHBpSzloVk9hNUMzY2xlaEFMWjJLOUJaT2FaSzNzQmc2UUZ1bUlyMkZVNXJrRGR5VjhESnZURVY2QzZjMHFhMVlERjdremFsSWIrR1VKclVGZHlXOHcrdFRrZDdDS1UxcUM0NFkycW1qcHlLOWhWT2ExQnJHK3UzMU03NmNpdlFXVG1sU1MzQlhvbzE4UFJYcExaelNwSlpnTWJTU25sT1IzcUwzbEdiMzd0M3Zqb3VMUysvYnQrOHlBSFZWVlZXN0xyWmVlSGg0VWtKQ3d2SGk0dUtsQUJvNk9oZFJtOWhzdGdFMm0yMi9vaWp5aGh0dWtCOSsrS0gwZDU5Kytxbjh4UzkrSVJWRmtUYWJMVy9Zc0dGWGQrVFBNRHc4dkwraUtPNXUzYnBOQnhBS3dIcVpkWk1VUlpFQXVuUmtKdExpeldCYnlIT0RWaUhFZGIxNzk4YktsU3QxT3ovQm15Wk1tSURWcTFkajRNQ0JFRUpjNjRNYno4WUNzSncrZmZwam5Cc0YxSFRnMTZJMllqSDh0Q0NiemZaa1VGRFEvd29ocnJqaGhodnc3cnZ2Nm41K2dqY05IRGdRcTFldnhyaHg0d0FnMG1LeHBOdHN0bWZSQVo4N01uanc0RDBBb0NoSzdmblJBRHAzN2p4dThPREJEcHZOMWhBZkgzOGtNakp5NHNYZUd4MGRQWC9vMEtIRnc0WU5xKzNidCsveUppOTE2dGV2MzRxRWhJUWZFaE1UcStMaTR0NEQ0RC83ZHVSZjR1UGp1eW1Lc2tsUkZIbmRkZGZKVjE5OVZhcXFxdmZvdjhPb3FpcmZlZWNkT1h6NGNNK3V4ZjhOR1RJa3hwcy8weWE3QjUwOHk2S2lvbTYxV3EzWDRkd2YrQXREaGd3NWZNRzZYY0xDd242bUtJcnMzTG56T0FBUlZxdDF1T2Y5QXdZTWVPZnFxNi8rTWp3OHZDK0FIai8vK2M4L0h6Qmd3SnZlekcwMkhERmNRbUppWW1Kb2FPaFhBSDdkdFd0WExGKytIQTg4OElEaHprL3dKaUVFWnMyYWhWZGZmUlU5ZXZTQUVHSjBhR2hvbHMxbVMrN0lyM3YyN05rUGEycHF2clphcmZGdXQ3czhORFQwU2dBaFRkZXhXQ3dOQUdSWVdGaC9BSlUxTlRYN3o3OFUzYjE3OTd0T25qejUrOXJhMmhNQXlrcEtTcFpGUlVYOXBpTXpCem9XdzBVb2lqSkhDTEZYQ0hIbG9FR0RzSGJ0V3NPZm4rQk5pcUxnM1hmZnhiQmh3d0NndHhBaVExR1VSenJxNi9YdTNmdnZDUWtKUjJKalk1L3ExS25Ub1BPTG04MlkxZGJXSGo5eTVNaXNQbjM2TEJvOGVIQnVSRVRFalFCZ3RWcjdBeENEQmcwNm9DaUtWQlJGWG5YVlZWdUNnb0lpY2U3Z0psSDc5TzNiTnp3eE1mRTF6eS9ZMDA4L0xSc2FHdlFlNGV2RzZYVEs1NTkvWG5wK0hqYWJiVzFDUWtMbjl2eU1MOXlWOE93aWhJYUdYZ3NBa1pHUkV6MnZYMkpXSXJSZnYzNHZEQjA2OU5UNTdmVlRGRVdHaDRmM2IwOHVhbzRqaHZOc050dUE2T2pvTHl3V3k5eE9uVHJocWFlZXdsLys4aGVFaElUODlKc0RWSEJ3TVA3MHB6L2g3My8vTzZ4V0s0UVFNNE9DZ3ZaNWMwcFRTaGtDQUowNmRSb0E0SXJvNk9qNUYxdXZVNmRPQXlJaUluNEJRTmJWMVJWWUxKWk9BRVJ0YmUzeHFxcXFMMkpqWTVlSGg0ZjNBeERjdVhQblllZVBSVkFic1JnUXVGT1IzdEtSVTVvTkRRMy9MaTB0VFkyTGkvc2dQajUrWDBWRnhhY1hXMDlLR2R5L2YvK1ZOcHV0dW1mUG52TVBIejU4RndBSkFOOTg4ODEwQU9xZ1FZTyt0dGxzMWYzNjlYc0xQTjIvWGN6K3d3dXkyV3gvRmtJc0JDQnV1T0VHUFBQTU00aUlpTkE3bHlIVjFOVGdiMy83RzdadDJ3WUFVa3I1bk1QaGVCS0FTK2RvNUdXbUxRWi91U3JTYUNTdjBqUUZVLzRWK09OVmtVYkRxelFEbStrdW92TFhxeUl2cDZTa0JGMjYrUFp5QWw2bEdkaE1jL0RSTXhVSjRDMGhST2kwYWRQdzl0dHZJelkyMWl2Ylg3ZHVIU1pNbUlEazVHUXNXYklFQUpDYm13dTczWTZhbWg4dkIvQXNhMmhvYUh5OGFkTW1USmd3QVJNblRzUytmZnV3ZHUxYWpCa3pCdVBIajhjWFgzeHh5YTlaVVZHQkYxOThFZmZjYzQ5bSsyM2RabXQwNzk0ZHI3LytPdTY4ODA3ZzNBbEpLN3d4cFVuNjgvcTU4RVlWSFIzOXYwS0lVV0ZoWVhqODhjZTlPdXR3NHNRSlBQLzg4L2pIUC82QklVT0c0TWlSSTYxNmYwRkJBVFp1M0lqLy91Ly94aE5QUElFeFk4Wmd5NVl0ZU9HRkY3QnMyVEtNR2pXcTJmcDFkWFY0NzczM2tKYVdobW5UcGlFdExhM2QyMndyejVSbVFrSUNubjc2YWRUVjFjME1EZzYrUmxHVVlUaDM2emdYQUplVTBnWEFKWVJvZkM2RWFQemZwc3ZPUDNhZmY2L3p3bVZOMS9kc1h3amhVbFgxd0lFREI5NzJ5amRtY3FZcEJnQ2RBY0Jpc1NBeU10S3JHdzRKQ1lFUUFxZE9uY0wxMTErUCtQajRWcjMvamp2dWdOVnF4ZVRKazdGNTgyYk1tVE1IVnFzVkV5ZE9SSHA2T3R4dU40S0N6dTMxcGFXbFljMmFOUmczYmh6ZWUrKzlTMzR2cmRtbU4wUkVSRFRkWGpqTzdhWUc0ZnlwelJjZTFQVThiN3I4VW84dnRlekM1eGFMeFEyQXhlQUZwaWtHdDl0OVUxQlEwS3JhMnRyYkZ5eFlnTm16WitQM3YvODlnb1BiL3lPSWlZbEJTa29LWG56eFJheFpzd1ovL3ZPZlliUFpXdnorcUtnb0FPZHVvQUlBUFhyMEFBQ0VoWVY1c2pmKzBSMDVjZ1NxcWlJeU12S3lmOWl0MldaN3VOMXV2UG5tbTNqMTFWY0JBRkxLVDhyTHkrODhmUGh3aGQxdUR5NHBLUW51M0xsemNHaG9hSEJ3Y0hDd3hXSUpycSt2RDdaWUxJMy9PWjNPWUl2RkVpeUVhUHpQN1hZSEN5R0NMUlpMa09leEVDSVlRTEFRSWxoVjFjYkg1NWV2Z0FtUG1YVVUweFJEVGs1T05ZRGYybXkyeDRRUWYzL25uWGRDRGg0OGlHZWZmUmJkdTNkdjkvWW5UWnFFbTIrK0dhbXBxWGo4OGNmeDJXZWZJVFQwM0tuNmRYVjFqWCtnVlZWVjdmbzZDeFlzd0wzMzNvdTFhOWZpdDcvOUxTWk1tSUE3Nzd3VE1URmV2UWl5UmNyTHkvR1h2L3dGWDM3NUpYQnVTTC9JNFhBODdYazlNelBUQ2NBbkgzS2pLTW9LWDN3ZHN6RE53VWNQaDhPeDFPVnlqUU5RbEpXVmhaa3paeUk3Tzd0ZDJ5d3VMc2FCQXdjZ2hFQy9mdjNRME5BQUtTVUdEaHdJcTlXS3paczNBd0RxNit1eGV2WHFkbjhQM2JwMXc3eDU4N0IrL1hwMDZkSUZzMmZQYnZjMld5cy9QeC8vOFIvLzRTbUZNaW5sMUt5c3JLZC82bjNrSDB4WERBQ1FrNU96czZHaFFWRlY5Y3V5c2pMY2YvLzlXTGR1SGFTVWJkcWUyKzNHd29VTE1YTGtTS3hidHc2TEZpMkNFQUpoWVdGWXZIZ3gwdExTTUhYcVZEejg4TU80NFlZYnZQWjlSRVJFNEw3NzdzUEdqYjc3L0JncEpUNysrR1BNbmowYnhjWEZrRkptQ1NIc0RvZmpFNStGb0E1bnloT2NtZ2hPVEV4ODNtS3hQQXBBVEp3NEVVOCsrV1Rqc0orYXE2dXJ3NUlsUy9EaGh4OEM1MDZKZnV4cTVhY0FBQjZRU1VSQlZNUGhjRHdNSCswdVhJN25ibEJaV1ZsbS81MzJDbE9PR0pwd0hUaHc0RC9kYnZjTUFKV2Zmdm9wWnMrZTdmazROMnFpcUtnSTk5MTNuNmNVcXFXVTl6c2NqdnRoZ0ZJZzd6TjdNUUFBc3JPejMzZTVYTU9sbEllT0hEbUNXYk5tWWZ2MjdYckhNb3pkdTNkajVzeVpPSFRvRUtTVVI5eHU5NDBPaCtNTnZYTlJ4MkV4bkplVGs1UHZkcnVIU3luVGFtcHFzR0RCQXJ6NDRvdHd1Y3g3NGFEYjdjWS8vL2xQUFBMSUk2aXNyUFJNUmRxeXM3TWRlbWVqanNYOXNZdndUR2tDQ0ZFVXhXdFRtdjdrWWxPUlJwNTE0REVHNytLSTRTSTZZa3JUbjNBcWtsZ01sK0R0S1UxL3dLbEk4dUN3NjZlWllrclR5Rk9STGNGZENlL2lpT0duQmZ5VUpxY2k2VUlzaGhZSzFDbE5Ua1hTeGJBWVdpR1FwalE1RlVtWHcvMnhOdkxuS1UxL200cHNDUjVqOEM2T0dOcklYNmMwT1JWSkxjRmlhQWQvbXRMa1ZDUzFCb2RkM21Ib0tVMS9uNHBzQ2U1S2VCZEhETjVoMkNsTlRrVlNXN0FZdk1ob1U1cWNpcVMyWWpGNG1SR21ORGtWU2UzRi9iRU9wTWVVWmlCT1JiWUVqekY0RjBjTUhjalhVNXFjaWlSdllURjBNRjlNYVhJcWtyeU53eTdmNlpBcFRUTk1SYllFZHlXOGl5TUczL0g2bENhbklxbWpzQmg4ekZ0VG1weUtwSTdFWXRCQmU2WTBPUlZKWkFJMm0rMHhSVkVhRkVXUjk5MTNueXdySzVPWGN2YnNXVGwvL255cEtJcFVGTVdwS01wZjljNXZGT2QvSnNhN1NNVlBjY1NnczVaT2FYSXFrbnlKeFdBQWw1dlM1RlFrNllGVE84YlNiRXB6N05peENBOFB4NVl0V3dBVFQwVzJCS2NydllzL1JBTWFObXpZOUtDZ29KVUFJczR2cXBaU1BzcFpoMHRqTVhnWGR5VU15RE9sQ2VBZ2dBSk9SWkt2c1JnTUtpY25KeC9BRUFCWGNTcVNmSTNGUUVRYUxBWWkwbUF4RUpFR2k0R0lORmdNUktUQllpQWlEUllERVdtd0dJaElnOFZBUkJvc0JqOFZGaGIyOC9qNCtHOEFkTkk3Q3dVZUZvT2ZzbGdzM2NQQ3duNnVkdzRLVEN3R1B6VjQ4T0RkQUtBb1NxM255c0x3OFBBa1JWRmt0MjdkN2tsSVNDanIyN2Z2Y3M4eUFGMDg3MjJ5ekRQYTZOU3ZYNzhWQ1FrSlB5UW1KbGJGeGNXOUI2Q3JyNzhuTWc0V2c1ODZkT2hRTWdCa1pXV0ZYM2lwY1dSazVNMDVPVGx4SjA2Y2FOR3Qzd1lNR1BCNmVIaTQ3ZHR2dngxMjRNQ0JnVUZCUWRFREJneDRvU055azM5Z01RU2cwdExTSlFBcUFKUzNZUFhvN3QyNzMzWHk1TW5mMTliV25nQlFWbEpTc2l3cUt1bzNIWnVTakN4WTd3RGtmVFUxTmQrMWRGMnIxZG9mZ0JnMGFOQ0JpN3djQ3FEQmE4SEliN0FZQXBQcWVTQ0VxRC8vMEFxZ0NnQkNRa0lhang5SUtVc0I0TkNoUXdOcWEydVArVElrR1JkM0pmeVVxcXBuQUtCejU4NGpBWFM3MUhvMU5UWC9kcnZkbGIxNjlicjcvS0x3bmoxN1B1WjV2YmEyOW5oVlZkVVhzYkd4eThQRHcvc0JDTzdjdWZPd3pwMDdqK3ZRYjRBTWpjWGdwK3JyNi9QTHlzcGV2K3FxcXpZbkpDUWN1c3lxdGNlT0hmdVA3dDI3UHpoa3lKRERWMTk5OWRhS2lvcFBtNjd3elRmZlRBZWdEaG8wNkd1YnpWYmRyMSsvdDhEN2dSSVpFejlFcGVYNHMvSXVqaGlJU0lQRlFFUWFuSlV3RUp2Tk5nN0FwSXNzWDlMazZXNkh3L0dCNzFLUkdiRVlqTVVsaEhqc3dvVk5sN25kN3R0OEc0bk1pTHNTQnVKd09IWkpLVTlmWnBVS2w4dTF4V2VCeUxSWURNYmlBckQrTXE5L25wZVh4ek1ScWNPeEdJd24vVkl2U0NrMytESUltUmVMd1dBcUt5dDM0dHdGVU0xSUthdlBuRG16VVlkSVpFSXNCb01wS0Npb2wxS21YYmhjQ0xHOXNMQ3dUbzlNWkQ0c0JnT1NVbXFtSTFWVjVSUWwrUXlMd1lCS1MwdDNBS2h1c3FqVzZYU3lHTWhuV0F3R1ZGUlVWQU9nNmZHRWpMeTh2Q3E5OHBENXNCZ01TbFhWcHNjWmVOQ1JmSXJGWUZDMXRiWGJBTlJKS1J1Y1R1ZjdldWNoYzJFeEdGUitmbjZsbEhLekVPTEwzTnpjTTNybklYUGh0UklHSnFWOEgwQXZ2WE9RK2ZoMU1TaUtzZzNBV0wxemREUkZVVkwxenRCUnBKVDdIQTdIQ0wxelVIUCt2aXNSOEtVUTZJUVExK3VkZ2JUOGVzVGdrWm1acVhjRWFnTzczYTUzQkxvRWZ4OHhFRkVIWURFUWtRYUxnWWcwV0F4RXBNRmlJQ0lORmdNUmFiQVlpRWlEeFVCRUdpd0dJdEpnTVJDUkJvdUJpRFJZREVTa3dXSWdJZzBXQXhGcHNCaUlTSVBGUUVRYUxBWWkwbUF4K0VodWJpN3NkanYyN3QyTG1UTm5JaWtwQ2RPblQ4ZWhRNGN1dTM1TlRVMkx0dnRUNnhHMUJvdkJ4OUxUMDVHYW1vcXRXN2VpVjY5ZVNFbEowVHNTa1VaQTNQUFJuenp5eUNQbzBhTUhBR0RHakJtWVAzOCtWRldGeFhLdW81T1RrOUhRME5DNC9vMDMzZ2dBR0R4NE1OYXNXZE80dktYckViVUZpOEhIdW5mdjN2ZzRJaUlDVWtxNFhDNkVob1lDQUhidjNnM2czQzdDbkRsenNIUG5UbGl0VnMxMldyb2VVVnR3VjRLSU5GZ01SS1RCWFFtREdqcDBhSXMrTDZPbDZ4RzFCb3ZCUnk3MkI4dy9haklxN2tvUWtRYUxnWWcwV0F4RXBNRmlJQ0lORmdNUmFiQVlpRWlEeFVCRUdpd0dJdEpnTVJDUkJvdUJpRFJZREVTa3dXSWdJZzBXQXhGcHNCaUlTQ01nTHJ1MjIrMTZSeUFLS0g0OVlwQlM3dE03QTdYYlFiMERrSlpmanhnY0RzY0l2VE4wSkVWUkpBQmtaV1VKdmJPUXVmajFpSUdJT2dhTGdZZzBXQXhFcE1GaUlDSU5GZ01SYWJBWWlFaUR4VUJFR2l3R0l0SmdNUkNSQm91QmlEUllERVNrd1dJZ0lnMFdBeEZwc0JpSVNJUEZRRVFhTEFZaTBtQXhFSkVHaTRHSU5GZ01SS1RCWWlBaURSWURFV240OVYyaUE0M05aaHNIWU5KRmxpOXA4blMzdytINHdIZXB5SXhZRE1iaUVrSThkdUhDcHN2Y2J2ZHR2bzFFWnNSZENRTnhPQnk3cEpTbkw3TktoY3ZsMnVLelFHUmFMQVpqY1FGWWY1blhQOC9MeTJ2d1ZSZ3lMeGFEOGFSZjZnVXA1UVpmQmlIellqRVlUR1ZsNVU0QUZSY3VsMUpXbnpselpxTU9rY2lFV0F3R1UxQlFVQytsVEx0d3VSQmllMkZoWVowZW1jaDhXQXdHSktYVVRFZXFxc29wU3ZJWkZvTUJsWmFXN2dCUTNXUlJyZFBwWkRHUXo3QVlES2lvcUtnR1FOUGpDUmw1ZVhsVmV1VWg4MkV4R0pTcXFrMlBNL0NnSS9rVWk4R2dhbXRydHdHb2sxSTJPSjNPOS9YT1ErYkNZakNvL1B6OFNpbmxaaUhFbDdtNXVXZjB6a1Btd21zbERFeEsrVDZBWG5ybklQUHg2MkpRRkdVYmdMRjY1K2hvaXFLazZwMmhvMGdwOXprY2poRjY1NkRtL0gxWEl1QkxJZEFKSWE3WE93TnArZldJd1NNek0xUHZDTlFHZHJ0ZDd3aDBDZjQrWWlDaURzQmlJQ0lORmdNUmFiQVlpRWlEeFVCRUdpd0dJdEpnTVJDUkJvdUJpRFJZREVTa3dXSWdJZzBXQXhGcHNCaUlTSVBGUUVRYUxBWWkwbUF4K0RGVlZYSGd3QUVzWGJvVUxwZnJKOWQ5NFlVWE1HYk1HSXdlUFJxcHFhbVFVbDUwM1huejV1R2RkOTdwaU1qa0p3TGlmZ3htOWN0Zi9oSkNDSlNWbFdIZXZIbVhYZmVkZDk3QmwxOStpZmZlZXc4MU5UV1lPM2N1K3ZmdmoxdHV1YVhaZXNlT0hZUEQ0Y0RpeFlzN01qb1pIRWNNZml3MU5SVkxsaXhwMGJvYk5tekFQZmZjZzE2OWVpRXVMZzYzM25vcnRtelpvbGx2L2ZyMW1EUnBFaUlqSTcwZGwvd0lpK0c4ZGV2V1ljS0VDVWhPVG03OFk4dk56WVhkYmtkTlRVM2plcDVsRFEwTmpZODNiZHFFQ1JNbVlPTEVpZGkzYngvV3JsMkxNV1BHWVB6NDhmamlpeTh1K3ZVdXR1M1d1dWFhYTFxMDNnOC8vSUJUcDA1aDZOQ2hqY3V1dmZaYWZQdnR0ODNXcTZtcHdhWk5tekJqeG94bUdmZnUzWXVaTTJjaUtTa0owNmRQeDZGRGg5cWNtZndEaXdIQWlSTW44UHp6ejJQUm9rWFl0bTBiSmsyYTFLcjNGeFFVWU9QR2pVaEtTc0lUVHp5Qm8wZVBZc3VXTFJnOWVqU1dMVnZXNmp4cGFXbXcyKzBYL2EreXNyTFYyeXNyS3dNQWRPdldyWEZaVkZRVUtpc3JvYXBxNDdLUFAvNFkxMTU3TFg3MnM1ODFlMzk2ZWpwU1UxT3hkZXRXOU9yVkN5a3BLYTNPUVA2Rnh4Z0FoSVNFUUFpQlU2ZE80ZnJycjBkOGZIeXIzbi9ISFhmQWFyVmk4dVRKMkx4NU0rYk1tUU9yMVlxSkV5Y2lQVDBkYnJjYlFVRkJBSURrNUdRME5EUTB2dmZHRzI4RUFBd2VQQmhyMXF3QkFOeCsrKzI0L2ZiYnZmVGRBVzYzR3dCZ3NmejQvd01XaXdWQ2lNYm5Va3E4Ly83N21EOS92dWI5anp6eUNIcjA2QUVBbURGakJ1YlBudzlWVlp0dGp3SUwvMlVCeE1URUlDVWxCYSs4OGdxbVQ1OE9oOFBScXZkSFJVVUJBS3hXS3dBMC9oR0ZoWVVCK1BFUEV3QjI3OTZOek14TXJGcTFDZ0N3YytkT1pHWm1OcFpDUi9BY0x5Z3ZMMjljZHZic1dVUkZSVFgrY2UvZXZSdE9weE9qUm8zU3ZMOTc5KzZOanlNaUlpQ2wvTWxaRVBKdkxJYnpKazJhaEUyYk5tSEVpQkY0L1BISEFRQ2hvYUVBZ0xxNnVzYjFxcW82L3JObHZiMHIwYnQzYjBSRVJPRHJyNzl1WFBiMTExOWp5SkFoamMvWHJWdUg2ZE9uY3hSQUFMZ3JBUUFvTGk1R1NVa0poZ3daZ243OStxR2hvUUZTU2d3Y09CQldxeFdiTjIvRzdObXpVVjlmajlXclYzZDRIbS92U2xnc0ZreVpNZ1Z2dnZrbUVoTVRVVkZSZ2ZUMGRDeGN1QkFBY1B6NGNVNVJVak1zQnB3YjZpOWN1QkFuVDU1RW56NTlzR2pSSWdnaEVCWVdoc1dMRjJQSmtpVklTMHREZEhRMHhvd1pnNzE3OTdiN2F3NGRPclRkbjRmUjlITVprcE9UR3g5blptYWlwS1FFRHo3NElENzQ0QU5ZTEJZODhzZ2pXTHg0TWFaTm00YUlpQWc4OE1BRGplL3hURkZHUkVTMEt3OEZEdkhUcXhpWG9pZ1M0QWZPdEVkTlRRMG1UWnFFTjk5OFV6TWIwZEU4eFphVmxkWHUzMFBQNzRJM3RrVWNNWmllMVdwRlJrYUczakhJWUhpa2lZZzBXQXhFcE1GaUlDSU5GZ01SYWJBWWlFaUR4VUJFR2l3R0l0SmdNUkNSQm91QmlEUllERVNrd1dJZ0lnMFdBeEZwc0JpSVNDTWdycTVzZWw4Q0ltby92eDR4U0NuMzZaMkIydTJnM2dGSXk2OUhEQTZIWTRUZUdUb1NiejVDZXZIckVRTVJkUXdXQXhGcHNCaUlTSVBGUUVRYUxBWWkwdkRyV1lsQUo2V0VFQUkybTYxbG4zVlA1Q1VzQmdQemZPaXNFT0l4bmFQNGk3cWZYb1ZhZ3NYZ0I2U1VMSVlXa0ZMbTZwMGhVTEFZL0lERDRWaW1kd1l5Rng1OEpDSU5ubXBySUhhNy9VK3FxdDdoZVM2RXVBNEFwSlJmTlZtMkl5c3JhNEVlK2NnOHVDdGhJS3FxTm5qS29LbW15OXh1OXpiZnBpSXo0b2pCV0RyWmJMWWE0Wm1PMEpMMTlmV1JlWGw1VlQ1TlJhYkRZd3pHVWdmZzY4dThYc3hTSUY5Z01SaU1FT0tkUzcwbXBmekFsMW5JdkZnTUJsTlJVZkVxQUhuaGNpa2x6cHc1OHhjZElwRUpzUmdNcHFDZ29FSksrZTJGeXkwV1MwbGhZZUZaUFRLUitiQVlERWhLK2U2Rnk5eHU5eVk5c3BBNXNSZ01xTFMwOU9VTGw3bGNyaWYxeUVMbXhHSXdvS0tpb2pJcFpXR1RSV1VIRHg0czBTc1BtUStMd2FCVVZWM1g1T21udWdVaFUySXhHRlJEUTBNcWNHNDJ3dVZ5UGFWM0hpSXlDSnZOZGx4UmxOTjY1eUR6NGJVU0JpYWwzQUNnbjk0NXlIejgrbG9KUlZHMkFSaXJkdzVxT3lubHZrRC80Q0IvNU8vSEdGZ0tmazRJY2IzZUdVZ3JJSFlsTWpNejlZNUFiY0FQSXpZdWZ4OHhFRkVIWURFUWtRYUxnWWcwV0F4RXBNRmlJQ0lORmdNUmFiQVlpRWlEeFVCRUdpd0dJdEpnTVJDUkJvdUJpRFJZREVTa3dXSWdJZzBXQXhGcHNCaUlTSVBGWURESGpoM0RyYmZlaW9hR0JyMmprSW14R0F5bXZMd2N4NDRkYS9INkpTVXQrN2lKbHE1SEJMQVlXazFWVmF4YXRRcFRwMDdGaUJFak1IbnlaQnc2ZEFnQTRIUTY4Y29ycitEWHYvNTE0MnYvL09jL29hb3FBQ0EzTnhkMnV4MDFOVFdOMi9Nczg0d1E1c3laQXdCSVRrNis3QjJPS2lvcThPS0xMK0tlZSs2NWJONkxyZWY1bW52MzdzWE1tVE9SbEpTRTZkT25OMzRmUkN5R1ZucmhoUmVRbnA2T2xKUVU3TnExQ3krOTlCS2lvcUlBQUlzWEw4YU9IVHV3Yk5reTdOcTFDODgrK3l3Ky9QQkR2UGJhYXkzZS9xcFZxd0FBdTNmdnZ1Z3Q2K3JxNnZEV1cyL2h6anZ2UkhoNE9OTFMwaTY2blphc2w1NmVqdFRVVkd6ZHVoVzlldlZDU2twS2kzTVNHWmFpS0ZKUkZPa3JGUlVWY3ZqdzRYTC8vdjJhMTg2Y09TUHRkcnM4Y09CQXMrVWZmZlNSdlBubW02V1VVdWJrNUVoRlVXUjFkWFhqNjU1bDlmWDFGMzNlMUlZTkcrUzBhZE5rYW1xcUxDOHZ2MlRPbjFyUDh6V09IVHZXdUd6WHJsM1NicmRMdDl2OUV6OEY3L0g4KytuOWUwUmFIREcwd3NtVEorRjJ1ekZvMENETmE4WEZ4WkJTSWk0dXJ0bnkvdjM3NC9UcDA0MjdFKzF4NU1nUnFLcUt5TWhJQkFVRnRYdTk3dDI3Tno2T2lJandmT3BWdTNPUy8yTXh0TUlWVjF3QkFCYzlPQmdkSFEwQU9IcjBhTFBsSjA2Y1FFeE1EQ3dXQzBKRFF3R2NHK1o3VkZWVnRmanJMMWl3QUt0V3JVSkZSUVYrKzl2Zll2bnk1UmM5cU5qUzlZZ3VoY1hRQ2pFeE1SZzFhaFFXTDE2TWI3NzVCbTYzRy9uNStUaDU4aVI2OU9pQmNlUEdZZkhpeGZqMjIyL2hkcnR4OE9CQnZQcnFxNWc5ZXpZQVlPREFnYkJhcmRpOGVUTUFvTDYrSHF0WHIyNzJOU0lqSXdFQUJ3NGNRRVZGaFNaRHQyN2RNRy9lUEt4ZnZ4NWR1blJwM0haYjF5TUtPTDQreGlDbGxOWFYxZktaWjU2UjQ4YU5rMGxKU1hMR2pCbnl1KysrazFKS1dWdGJLNTkvL25rNWZ2eDRPWHo0Y0hucnJiZktEUnMyTkh0L1JrYUduREpsaXB3eVpZcjgzZTkrSjFldlhxMDVwckJvMFNLWmxKVFVlR3ppY21wcWFscVV1K2w2TFRuVzRRczh4bUJjL3Y0UmRSTGdCODc0Szg5MGJGWldsbC8vSGdZaTdrb1FrUWFMZ1lnMFdBeEVwTUZpSUNJTkZnTVJhYkFZaUVpRHhVQkVHaXdHSXRKZ01SQ1JCb3VCaURSWURFU2t3V0lnSWcwV0F4RnBzQmlJU0NOWTd3RGVjTG03S1JOUjYvbjFpRUZLdVUvdkROUnVCL1VPUU9SWGVJY2owb3RmanhpSXFHT3dHSWhJZzhWQVJCb3NCaUxTWURFUWtRYUxnWWcwV0F4RXBNRmlJQ0lORmdNUmFiQVlpRWlEeFVCRUdpd0dJdEpnTVJDUkJvdUJpRFJZREVTa3dXSWdJZzBXQXhGcHNCaUlTSVBGUUVRYVF1OEE5Q09ielRZT3dDVFBjeUhFWXdBZ3BWemFaTFhkRG9makExOW5JM01KaU52SEJ4Q1hwd3lhYXJyTTdYYmY1dHRJWkViY2xUQVFoOE94UzBwNStqS3JWTGhjcmkwK0MwU214V0l3RmhlQTlaZDUvZk84dkx3R1g0VWg4Mkl4R0UvNnBWNlFVbTd3WlJBeUx4YUR3VlJXVnU0RVVISGhjaWxsOVprelp6YnFFSWxNaU1WZ01BVUZCZlZTeXJRTGx3c2h0aGNXRnRicGtZbk1oOFZnUUZKS3pYU2txcXFjb2lTZllURVlVR2xwNlE0QTFVMFcxVHFkVGhZRCtReUx3WUNLaW9wcUFEUTlucENSbDVkWHBWY2VNaDhXZzBHcHF0cjBPQU1QT3BKUHNSZ01xcmEyZGh1QU9pbGxnOVBwZkYvdlBHUXVMQWFEeXMvUHI1UlNiaFpDZkptYm0zdEc3enhrTHJ4V3dzQ2tsTzhENktWM0RqSWZYbDBKd0c2M1c2V1V2NVJTM2lTRUdBbWdENER1QUVKMGptWVVydlBYY0JRSklmNEZJS082dXZxVC9QejhTcjJEVWNjd2RURU1IVHIwaXBDUWtEOEJlQVJBcE41NS9JbVVzbHBLK2JxcXFzL201T1NVNnAySHZNdTB4V0MzMjMrcnF1cHJRb2dyaEJCSVRFekV5SkVqb1NnSyt2VHBnNmlvS0FRSGMwOExBRnd1RjhyTHkxRmNYSXlzckN6ODYxLy93bGRmZlFVcEpYRHU5TzFIczdLeVZ1bWJrcnpKak1VUXBDaktVZ0NQQXNCTk45MkVSeDk5RkFNR0ROQTVsbjhwS2lwQ2Ftb3FQdnZzTTgraU43T3lzaDdBdVN0RXljK1pyUmlDRlVYNUo0QTVFUkVSZU9xcHB6QnUzRGk5TS9tMVBYdjI0TWtubjhTWk0yY0FZS01RWW5wbVpxWlQ3MXpVUGtGNkIvQWxtODMybkJEaTRlam9hS3hjdVJLS291Z2R5ZS8xN2RzWDQ4ZVBSMFpHQmlvcks2OEIwTGU0dVBnanZYTlIrNWhteEpDWW1EalRZckdzallxS3dxcFZxOUN2WHorOUl3V1VrcElTM0gzMzNmaisrKzhCWUY1V1Z0WkxlbWVpdGpORk1kaHN0dDVDaUVOQlFVR1JLMWFzd0lnUkkvU09GSkFPSGp5SWUrKzlGMDZuczlybGNpWGs1dVllMWpzVHRZMHB6bndVUWl3SEVEbGp4Z3lXUWdjYU1tUUlIbnp3UVFnaE9nY0hCNyt1ZHg1cXU0QWZNU1FrSkl3SURnN2VFeHNiaS9UMGRJU0dodW9kS2FBNW5VN01tREVEaFlXRmNMdmRFN096czdmcW5ZbGFMK0JIREVGQlFVOER3UDMzMzg5UzhJR1FrQkRNbno4ZndJOC9lL0kvQVYwTXc0WU5peGRDVE96VHB3K21UcDJxZHh6VEdEVnFGT0xpNGdBZ3lXNjNjOS9ORHdWME1RUUZCZDBIQUxmY2NndUVDUGk5SnNNUVFtRFdyRmtBQUZWVi82QnpIR3FEZ0MyRytQajRVQ25sN09EZ1lOeDJHeis4eWRmR2poMkxrSkFRQ0NFbURSdzRzSlBlZWFoMUFyWVlRa05EUndraHV0bHNOa1JGUmVrZHgzUzZkT21DbTI2NkNRQzZkdXZXYlpyZWVhaDFBcllZcEpUakFXRGt5SkY2UnpHdE1XUEdBQUNrbEwvU09RcTFVc0FXZ3hCaUNuRHVRQmpwWTlpd1laNkhOK3FaZzFvdklJc2hQajYrbXhCaWNMZHUzWGpWcEk1aVkyTVJFeE1ESWNUQWhJU0VubnJub1pZTHlHSUlDUWxKQUlDcnJycEs3eWltbDVDUUFBQUlEZzcraGM1UnFCVUNzaGlFRU5jQXdKVlhYcWwzRk5NYlBIaXc1NkZkenh6VU9nRmRERWJkamRpMmJSdGVmdmxsemZMYmJyc05xcXEyYUJ2SnljbmVqdFVoK3ZUcEF3Q1FVdjVNNXlqVUNnRjU3eklwNWRWQ0NQVHYzMS92S0JwU1NxeGN1UklMRml6UXZIYjA2RkhQN2RJYVRabzA2YUxiYVdob3VPaHJUei85Tks2Ly9ucnZoUFdDbUpnWXowUGovV1BRSlFWa01RQ0lCWUFlUFhyb25VTmp5NVl0aUl1TFEySmlJZ29MQy9HNzMvMnUyZXZqeDQ5djluejc5dTBYM1U1eWNqSSsrZVNURHN2cExWMjdkdlU4N0s1bkRtcWRnQ3dHSVVRdkFMamlpaXYwanRMTTJiTm44ZFpiYitIMTExL0g2dFdyOGZYWFh6Zjd3N2ZiN2Zqc3M4OFFGQlE0TjlhS2pEeDM4MjBoQkl2Qmp3UmtNUURvREFCV3ExWHZITTFzM3J3WnBhV2x1UGZlZTFGZVhvNTE2OWExNkgzSnljbm8yYlA1YkovVDZjUzBhVCtlVUhqeTVFbDg5ZFZYWHMzckRaMDZOWjROSGE1bkRtcWRRQzJHY0FDR3U4ejZONy81RGFaTm00Yi8rcS8vd3F4WnN4QVRFNE94WThjMlc2ZnByc1RMTDcvY2VGVC9vNCthMzBZeE9UbTUyVEtqSG93TUNXbjh6QjVqL1dQUVpRVnFNUUNBNGE2b0RBOFB4NFlOR3hBU0VvTGYvT1kzQUM1OURDRUFHZXNmZ3k0cklJdEJTbGtuaE9oU1gxOXZxTjJKdzRjUFkrblNwYkRaYkpnOWV6YXNWaXRlZmZYVlM4NDhORDI0K090Zi83cnhjVVZGQlJvYUdqQnUzRGlFaDU4Ym9UYzBOSFJzK0RaeU9odnZKRit2Wnc1cW5ZQXNCZ0RWQUxyVTF0WWFxaGk2ZE9tQ3UrNjZDM0Z4Y1lpTGkyczh6NkswdEJTWm1abk4xaDArZkhqajR5VkxsalJlRFBibGwxL2k5ZGRmeDZGRGgzRFZWVmRoNGNLRmlJbUp3YTVkdTN6M2piUkNmZjI1UHBCUzF1a2NoY3hPVVpSc1JWSGt0OTkrSzQycXZyNWVIamh3UUVvcHBhSW9tdGV2dSs2NlpzK3JxNnZsTTg4OEl4OTY2Q0Y1OXV4Wm1aU1VKTC83N2p0NTU1MTN5aDA3ZHZna2Mxc2NPM1pNS29vaWJUYmJOM3IvWGxETEJlU1pqd0NLQWFDc3JFenZITTBjUG53WWI3enhCaDUrK0dHTUhUc1d5NWN2LzhuM05EUTBJQzB0RFhmZWVTZjY5KytQbDE5K3VmSGNnTGk0T0tTbXB1TGRkOS9GL1BuemtaT1QwOUhmUXF1Vmw1Y0RBSVFRUCtnY2hWb2hJSGNscEpUZkNDRW1IajkrSEVsSlNYckhhWFQwNkZHY1BuMGFkOXh4QjU1OTl0bkdPWDVBZTRhanFxcHd1VnlZUFhzMmhnNGRpcFVyVnlJNk9scXp6UjQ5ZXVEVlYxL0Y1czJiOGJlLy9RM1BQLzg4ZnZZejQ1eDlYRkpTNG5sNFhNOGMxRHFCV2d6L0ZrS2dzTEJRN3lqTmpCa3pwdkhtSlUyOThzb3Jtcys3Mkw5L1A0S0RnN0Y2OWVxbVUzNk5aczZjMmZoWUNJRXBVNlpneXBRcDNnL2RUa1ZGUlFBQUtlVjNPa2VoVmdqSVhRa2hSRDRBd3hYRHBWenNRM0E4Qng4dlZnb0FNRy9ldkE3TjVDMy8vdmUvQVFDcXFqcDBqa0t0RUpERllMRllzZ0dnb0tCQTd5aW1sNTJkRFFDd1dDeGY2aHlGV2lFZ2l5RXpNN05NU3ZsdFdWa1pUcHc0b1hjYzB5b3RMVVZ4Y1RFQUhIYzRIRVY2NTZHV0M4aGlPRzhUQU96Y3VWUHZIS2JsR1MxSUtUbGE4RE1CV3d4Q2lNOEFHUGJFSHpQSXlNZ0FBQWdoL2tmbktOUktBVnNNcDArZjNnR2c0cXV2dmtKbFphWGVjVXlucHFZRzI3ZHZoNVN5V2dpUnJuY2VhcDJBTFliQ3dzSTZBR3VjVHFmbXlrVHFlQmtaR1o3VG9mODNNek96UnU4ODFEb0JXd3dBNEhhN1Z3SkFlbnE2NXBacDFIR2tsRml6Wm8zbjZRbzlzMURiQkhReFpHZG5PNlNVR1VlUEhzV25uMzZxZHh6VDJMTm5qK2Y4aFN5SHc1R2hkeDVxdllBdWh2UCtBZ0N2dmZaYTAwdUFxWU80WEM2c1dIRnVrS0NxNmtLZDQxQWJCYzdOQlMvaDFLbFRSMk5qWTRlWGw1ZGZMYVZzZGpremVkLzY5ZXV4YWRNbVNDbDNIVGh3NFAvcG5ZZmF4Z3dqQnJoY3Jua0FxdDkrKzIzazV1YnFIU2RnRlJRVUlEVTFGUUJxVlZWOVFPODgxSGFtS0lhY25Kd2pxcXIrd2VWeVljR0NCVTJ2K0NNdk9YMzZOUDc0eHoraW9hRUJxcXFtWkdkbjUrbWRpZG91NEhjbFBFNmRPcFVWR3h2YnA2YW14cjVqeHc2TUhqMGFFUkVSZXNjS0NHVmxaWGpvb1lkdzlPaFJBTmpnY0RnZTFUc1R0WThwUmd3ZVFvamZBOWg0OHVSSnpKbzFDL3YzNzljN2t0L0x6YzNGckZtejhOMTMzd0hBdG9xS2lsbDZaNkwyTStPZGU0TVZSWGtUd0N3QW1EcDFLdWJPbll2WTJGaWRZL21Yc3JJeXZQSEdHOWl3WVlQbkhKRVBoUkIzWkdabWN1b25BSml4R0FBQWlxSThBT0E1QUpGQ0NOeDQ0NDBZTjI0Y0JnMGFoT2pvYUhUcDBnWEJ3UUY1SDV0V2M3dmRxS3FxUWxsWkdmTHo4NUdSa1lIdDI3ZDdQb0MzV2tyNVY0ZkRzVlR2bk9ROXBpMEdBRWhJU09nWkZCVDBESUFaUW9qT2V1ZnhNN1VBMGwwdTEzL2w1T1R3MnZZQVkrcGk4QmcwYUZDRTFXcTlTd2d4R2tBQ2dHZ0FYUkdndDc1ckE3ZVVzaHpBRHdCeXBKUTczVzczTzdtNXVXZjBEa1pFUkVSRVJFUkVSRVJFUkVSRVJFUkVSRVJFUkVSRVJFUkVSRVJFUkVSRVJFUkVSRVJFUkVSRVJFUkVSRVJFUkVSRVJFUkVSRVJFUkVSRVJFUkVSRVFkN3Y4RGlmQTVZR0ZpUmlBQUFBQUFTVVZPUks1Q1lJST0iLAoJIlRoZW1lIiA6ICIiLAoJIlR5cGUiIDogImZsb3ciLAoJIlZlcnNpb24iIDogIjE0Igp9Cg=="/>
    </extobj>
    <extobj name="ECB019B1-382A-4266-B25C-5B523AA43C14-2">
      <extobjdata type="ECB019B1-382A-4266-B25C-5B523AA43C14" data="ewoJIkZpbGVJZCIgOiAiMTgxMjMwODU3NzMzIiwKCSJHcm91cElkIiA6ICIxNDAxNzkyMTY4IiwKCSJJbWFnZSIgOiAiaVZCT1J3MEtHZ29BQUFBTlNVaEVVZ0FBQVE0QUFBSlZDQVlBQUFBdkVCc01BQUFBQ1hCSVdYTUFBQXNUQUFBTEV3RUFtcHdZQUFBZ0FFbEVRVlI0bk8zZGUzaFU5WjAvOFBkM01na2trQkRDSlVTdVRhMlVEUVRtREVqeVVGQkVaTEVGeExhSy9FUkI2d1czWXExMXQ5M2E5WUswdHFKZ3dHdEJjVVVSb1NtdXVLNFhLQ2xTRUV5R0pFUUlSQWhJUWhKaklnbkprTG1jNys4UG1EUWhDY2xoSnZPZG1mTitQUStQTTJkT0p1OFFmRCtmYytaY0FDSWlJaUlpSWlJaUlpSWlJaUlpSWlJaUlpSWlJaUlpSWlJaUlpSWlJaUlpSWlJaUlpSWlJaUlpSWlJaUlpSWlJaUlpSWlJaUlpSWlJaUlpSWlJaUlpSWlJaUlpSWlJaUlpSWlJaUlpSWlJaUlpSWlJaUlpSWlJaUlpSWlJaUlpSWlJaVV4R3FBNFFpdTkwZUo2WDhWeW5sVlVLSVNRQUdBK2dISUZweHRGRGhrVkxXQUNnWFF2d0RRRTVEUThNSHhjWEY5YXFEVVhDd09Gb1lNMlpNMytqbzZGOEIrRG1BQk5WNXdvbVVza0ZLK1lxdTYwOFZGQlJVcWM1RDNZdkZjWjdkYnYrcHJ1c3ZDeUg2Q2lFd2J0dzRUSm8wQ1pxbVlmRGd3VWhNVElUVmFsVWRNeVI0UEI2Y1BuMGFwMDZkUWw1ZUh2N3hqMy9nODg4L2g1UVNBT29BUEpDWGw3ZE9iVXJxVGl3T0lFclR0R2NBUEFBQVYxMTFGUjU0NEFFTUh6NWNjYXp3VWw1ZWpxeXNMSHo4OGNlK1JhL201ZVhkQThDak1CWjFFN01YaDFYVHREOERXQmdmSDQvZi9lNTNtRFp0bXVwTVlXM1BuajE0NUpGSFVGdGJDd0JiaEJBMzVlYm11bFhub3NDS1VoMUFKWnZOOWljaHhIMERCZ3pBbWpWcm9HbWE2a2hoYjhpUUlaZytmVHB5Y25KUVgxLy9mUUJEVHAwNjlhN3FYQlJZcHAwNHhvMGJOOTlpc2J5Wm1KaUlkZXZXWWVqUW9hb2pSWlRLeWtyY2Z2dnQrUHJycndIZy9yeTh2TldxTTFIZ21MSTRiRGJiWlVLSWcxRlJVUW1yVnEzQ3hJa1RWVWVLU0FjT0hNQ2RkOTRKdDl2ZDRQRjQwZ3NMQzQrcXprU0JZVkVkUUFVaHhFb0FDZlBteldOcGRLUFJvMGZqM252dmhSQ2lsOVZxZlVWMUhnb2MwMDBjNmVucEU2MVc2NTZVbEJSa1oyY2pKaVpHZGFTSTVuYTdNVy9lUEpTV2xzTHI5YzdJejgvL1NIVW04cC9wSm82b3FLakhBZUN1dSs1aWFRUkJkSFEwbGl4WkF1Q2ZmL2NVL2t4VkhHUEhqazBUUXN3WVBIZ3dacytlclRxT2FVeVpNZ1dwcWFrQWtHRzMyN2x0R0FGTVZSeFJVVkUvQTRBYmJyZ0JRcGh1SzAwWklRUVdMRmdBQU5CMS9SZUs0MUFBbUtZNDB0TFNZcVNVdDFtdFZ0eDQ0NDJxNDVqT05kZGNnK2pvYUFnaFpvNFlNYUtuNmp6a0g5TVVSMHhNekJRaFJKTE5aa05pWXFMcU9LYlR1M2R2WEhYVlZRRFFKeWtwYVk3cVBPUWYweFNIbEhJNkFFeWFORWwxRk5PYU9uVXFBRUJLK1VQRlVjaFBwaWtPSWNRczROeU9PbEpqN05peHZvZVRWZVlnLzVtaU9OTFMwcEtFRUtPU2twSjQxcXRDS1NrcFNFNU9oaEJpUkhwNitrRFZlZWpTbWFJNG9xT2owd0hnOHNzdlZ4M0Y5TkxUMHdFQVZxdjFCNHFqa0I5TVVSeENpTzhEd0hlKzh4M1ZVVXh2MUtoUnZvZDJsVG5JUDZZcWpralpUUEY2dlhqMDBVZWg2M3FyNVkyTmpYanNzY2ZRMU5Ta0tGbm5CZzhlREFDUVVuNVhjUlR5Z3ltdWhTZWx2RUlJZ1dIRGhxbU8wc3FXTFZ1d2RPblNMcStmbTVzTEFLaW9xTUJubjMwR2k2VjE3Njlmdng1TlRVM28wYU5IUUhNR1VuSnlzdTloYVAweWlDNWtzOWtjbXFiSnc0Y1B5MUNpNjdyMGVEelM0L0ZJVGROa2ZYMTk4L1AybHZuczNyMWJMbDY4dU5WN2xaV1Z5YWxUcDhxeXNqTHA5WHJsb2tXTDVOZGZmeDNzSDZsVHg0OGZsNXFtU1p2TlZxejYzd1ZkT2xOTUhFS0lRUURRdDI5ZjFWRmFFVUlnS3VxZkYyR3pXQ3l0bnJlM2JOR2lSZmppaXk4Z2hNQVBmdkFET0oxTzdOdTNEMDg4OFFSdXZmVldYSGJaWlFDQU9YUG1ZUG55NVhqcXFhZUM4OE4wVVVMQ3VZdkhDeUg2S1k1Q2ZqQkZjUURvQlFCeGNYR3FjL2p0dGRkZXc2T1BQb3FKRXlkaSt2VHB1TzY2Ni9DblAvMEorL2J0ZzlmcnhkLys5amZVMTllam9hRUJkWFYxeU0vUGIzbjhoSEk5ZXpZZmJSNnJNZ2Y1eHl6RkVRc2dZazZqTHk0dXhoMTMzSUhLeWtwY2R0bGx1UGJhYS9HOTczMFBRNFlNUWYvKy9aR1VsSVErZmZyZ2YvN25mN0IyN1Zwa1pXV3BqdHdzT3JyNW5sYVI4Y3N3S2JNVUJ3Q0UzQm14ZG52clR5UW5UMjU3UUdYTFpYZmZmVGNXTEZpQWI3NzVCc09HRGNPMmJkdHd4UlZYWVB6NDhSZy9mbnlicjUwNWMyWW9YN1U5dEg0WlpJZ3Bpa05LZVZZSTBidXBxU21rTmxkOG41SzRYQzVrWm1aaTc5NjlyZlpuMk8xMjdOeTVzMVhtL1B4OHhNZkg0OHlaTTlpOWUzZHorZGp0ZGd3YzJQcGd6RysvL1JhN2QrOE93ay9TZFc1Mzg1MFNRdmN6WStxVUtZb0RRQU9BM2s2bk02U0t3K2Zycjc5R1FrSkNteDJqN1JrN2RpeXV2LzU2M0g3NzdUaHo1Z3grOFl0emw3ZUlpWW5CQng5ODBHcmR6TXpNYnNuckQ5OHhKbExLczRxamtCL01jZ0JZSlFEZlRZSkN6cDQ5ZTVDV2x0Ymw5WC8yczU5aDBLQkJjTGxjT0hic1dEY21DN3k2dWpyZncyOVU1aUQvbUtJNEFKd0NnT3JxYXRVNTJqaDY5Q2hlZlBGRjNITExMVjMrbWkxYnR1RGJiNy9GdmZmZWk4V0xGK1BvMGZDNTY4RHAwNmNCQUVJSUZrY1lNOFdtaXBUeXNCQml4bGRmZllXTWpBelZjWnE5Kys2N2VQYlpaM0gzM1hkMytUb2hHelpzd0R2dnZJT1hYMzRaQXdjT1JIcDZPbEpUVStGMnV6Rm5UdWhmSDZleXN0TDM4Q3VWT2NnL1ppbU9RMElJbEphV3FvN1NTbkp5TWxhdVhBbWJ6ZGJ1NjNmZmZYZkxqeThCQUNOR2pNQ2FOV3ZRcjkrNTQ2Zis1Vi8rQmNDNVQxOVdyRmpSYXQwSEgzeXdHMUw3cDd5OEhBQWdwZnhTY1JUeWd5bUtRd2hSRENEa2lxT3o2ZWVlZSs1cHM2eWpIWjRYbGtaSHkxUTdkT2dRQUVEWGRZZmlLT1FIVSt6anNGZ3MrUUJRVWxLaU9vcnA1ZWZuQXdBc0ZzdW5pcU9RSDB4UkhMbTV1ZFZTeWlQVjFkVTRlZktrNmppbVZWVlZoVk9uVGdIQVZ3NkhvMXgxSHJwMHBpaU84OTREZ0owN2Q2ck9ZVnErYVVOS3lXa2p6Sm1tT0lRUUh3UEFybDI3VkVjeHJaeWNIQUNBRU9KL0ZVY2hQNW1tT0dwcWFuWUFxUHY4ODg5UlgxK3ZPbzdwTkRZMll2djI3WkJTTmdnaHNsWG5JZitZcGpoS1MwdlBBbGp2ZHJ2eDdydnZxbzVqT2prNU9iN0R6Zjh2TnplM1VYVWU4bzlwaWdNQXZGN3ZHZ0RJenM2R2xGSjFITk9RVW1MOSt2VytwNnRVWnFIQU1GVng1T2ZuTzZTVU9jZVBIOGVISDM2b09vNXA3Tm16eDNmOFJwN0Q0Y2hSbllmOFo2cmlPTysvQU9EbGwxOXVlWW8zZFJPUHg0TlZxODROR2JxdVA2RTREZ1ZJNStkeFI1aUtpb3JqS1NrcEUwNmZQbjJGbEJJVEpreFFIU21pYmR5NEVlKzk5eDZrbEx2Mjc5Ly9INnJ6VUdDWWNlS0F4K081SDBERDY2Ky9qc0xDUXRWeElsWkpTWW52c29WT1hkZmJIajlQWWN1VXhWRlFVSEJNMS9WZmVEd2VQUHp3d3kzUDJLUUFxYW1wd1M5LytVdTRYQzdvdXI0MFB6Ky9TSFVtQ2h6VGJhcjRWRlJVNUtXa3BBeHViR3kwNzlpeEExZGZmVFhpNCtOVng0b0kxZFhWV0x4NE1ZNGZQdzRBbXh3T3h3T3FNMUZnbVhMaThCRkMvQnVBTFdWbFpWaXdZQUgyN2R1bk9sTFlLeXdzeElJRkMvRGxsMThDd0xhNnVyb0Zxak5SNFBGSzA0QlYwN1JYQVN3QWdObXpaK1B1dSs5R1NrcUs0bGpocGJxNkdtdlhyc1dtVFp0OHg4ajhWUWh4YzI1dUxqKzZpa0FzanZNMFRic0h3SjhBSkFnaE1IbnlaRXliTmcwalI0N0VnQUVEMEx0M2IxaXRwcmg4U2FlOFhpL09uRG1ENnVwcUZCY1hJeWNuQjl1M2IvZmRCTHRCU3Ztb3crRjRSblZPNmo0c2poYlMwOU1IUmtWRi9SN0FQQ0ZFTDlWNXdvd1RRTGJINC9sMVFVRUJyMTBRNFZnYzdSZzVjbVI4WEZ6Y3JVS0lxd0drQXhnQW9BOU1jc1cwTHZCS0tVL2ozSlhLQzZTVU83MWU3MzhYRmhhRzVtWGtpY3hNMHpTcGFScFBzaUhsVFAycENoRmRHaFlIRVJuRzRpQWl3MWdjUkdRWWk0T0lER054RUpGaExBNGlNb3pGUVVTR3NUaUl5REFXQnhFWnh1SWdJc040a2xzSXM5bHMwd0RNOUQwWFFqd0VBRkxLbHFlczczWTRISDhKZGpZeU41N3RHZG84dnJKb3FlVXlyOWQ3WTNBakVYRlRKYVE1SEk1ZFVzcWFpNnhTNS9GNDNnOWFJS0x6V0J5aHpRTmc0MFZlLzZTb3FNZ1ZyREJFUGl5TzBOZmhuZDJsbEp1Q0dZVEloOFVSNHVycjYzY0NxTHR3dVpTeW9iYTJkb3VDU0VRc2psQlhVbExTSktYY2ZPRnlJY1QyMHRMU3N5b3lFYkU0d29DVXNzM0hyYnF1OHlOWVVvYkZFUWFxcXFwMkFHaG9zY2pwZHJ0WkhLUU1peU1NbEplWE53Sm91VDhqcDZpbzZJeXFQRVFzampDaDYzckwvUnpjS1VwS3NUakNoTlBwM0FiZ3JKVFM1WGE3MzFHZGg4eU54UkVtaW91TDY2V1VXNFVRbi9MR1I2UWF6MVVKSTFMS2R3QU1VcDJES0NMT2p0VTBiUnVBYTFUbm9NQ1NVdTUxT0J3VFZlZWd0aUpsVTRXbEVZR0VFRmVxemtEdGk2aE5sZHpjWE5VUktFRHNkcnZxQ0hRUmtUSnhFRkVRc1RpSXlEQVdCeEVaeHVJZ0lzTllIRVJrR0l1RGlBeGpjUkNSWVN3T0lqS014VUZFaHJFNGlNZ3dGZ2NSR2NiaUlDTERXQnhCVkZsWmlSdHV1QUc2cnF1T1F1U1hpRG83TnRRbEp5ZGp5eFplTHBUQ0h5ZU9FRmRaV1JuUTlZZ0NnY1hSRFhSZHg3cDE2ekI3OW14TW5EZ1IxMTkvUFE0ZVBJakN3a0xZN1hZME5qWTJQLzdzczg4d2YvNThaR1JrNEthYmJzTEJnd2RidmRlaVJZdXdjdVZLMU5XMXVRdWtvZlY4MysrOTk5N0RkZGRkaHhrelptRHYzcjE0ODgwM01YWHFWRXlmUGgxLy8vdmZBL1ozUUpHTnhkRU5WcXhZZ2V6c2JDeGR1aFM3ZHUzQzZ0V3JrWmlZMk82NjJkblp5TXJLd2tjZmZZUkJnd1poNmRLbHJWN2Z2SGt6ZXZYcWhmbno1MlB0MnJWd09wM3R2azlYMXlzcEtjR1dMVnVRa1pHQjMvNzJ0emgrL0RqZWYvOTlYSDMxMVhqMjJXZjkrOEdKd29tbWFWTFROQmtLNnVycTVJUUpFK1MrZmZ2YXZGWlFVQ0ExVFpNTkRRM05qMCtjT05IOCtxNWR1NlRkYnBkZXI3Zk4xNTQrZlZxdVhyMWF6cGt6UjI3Y3VMSEQ3OS9SZXI3dlYxWldKcVdVY3MrZVBhMmU3OXUzVDJxYUpqMGV6eVgvN0lIays1MnEvcmRGN2VQRUVXQmxaV1h3ZXIwWU9YSmtsOWJ2MTY5ZjgrUDQrSGhJS2VIeGVOcXNKNFJBcjE2OW1yOUhSenBienpmNXhNWEZBUUQ2OSs4UEFPalJvd2NBd092MWRpazNtUnMvVlFtd3ZuMzdBZ0JPbkRpQnRMUTB2OSt2b3FJQ2I3MzFGajc1NUJQTW1qVUxyNy8rT3ZyMDZYUEo2eEVGQWllT0FFdE9Uc2FVS1ZPd2JOa3lIRDU4R0Y2dkY4WEZ4UmVkRWk1bTRjS0ZTRXBLd3FaTm03QjQ4ZUlPeTZDcjZ4RUZBaWVPYnJCczJUSTg5OXh6dU8rKys5RFEwSUFSSTBaZzJiSmxsL1JlNzc3N2J2Tm1SQ0RXSXdxRVNMa2hrd1I0ZTRSSTRyczlRbDVlWGtUOEc0MDAzRlFoSXNOWUhFUmtHSXVEaUF4amNSQ1JZU3dPSWpLTXhVRkVockU0aU1nd0ZnY1JHY2JpSUNMRFdCeEVaQmlMZzRnTWk2aVQzSHpuTnhCUjk0cUlpVU5LdVZkMUJ1b1dCMVFISUFwN3ZKd2VoWXFJbURpSUtMaFlIRVJrR0l1RGlBeGpjUkNSWWJ3c1d4aXgyV3hTQ0FFcDVUT3FzMFE2S1dYaC92MzdYMWVkSTFSRjFIRWNrVTRJNGZ2dlE0cWpSTHp6Zjljc2pnNndPTUtRbEpMRjBZMkVFSnpvT3NIaUNFTU9oNE0zZWUxR21xYXhPRHJCbmFORVpCaUxnNGdNWTNFUWtXRXNEaUl5ak1WQlJJYXhPSWpJTUJZSEVSbkc0aUFpdzFnY1JHUVlpNE9JREdOeEVKRmhMQTRpTW93bnVZVXd1OTMrSzEzWGI3NXd1YzFtMitkN0xJVFlrWmVYOTNCd2s1SFpzVGhDbUs3ckxpSEUrQXVYdDF6bTlYcTNCVGNWRVRkVlFwckQ0WGhGU25teDJ5RklqOGZ6Wk5BQ0VaM0g0Z2h0WndGOGNaSFhUeFVWRlowSlZoZ2lIeFpIaUJOQy9IZEhyMGtwL3hMTUxFUStMSTRRVjFkWDl4S0FOcHNyVWtyVTF0YitsNEpJUkN5T1VGZFNVbElucFR4eTRYS0x4VkpaV2xyNnJZcE1SQ3lPTUNDbGZPdkNaVjZ2OXowVldZZ0FGa2RZcUtxcWV2N0NaUjZQNXhFVldZZ0FGa2RZS0M4dnI1WlNsclpZVkgzZ3dJRktWWG1JV0J4aFF0ZjF0MXM4L1ZCWkVDS3dPTUtHeStYS0FzNTltdUx4ZUg2bk9nK1pHNHNqVEJ3OGVQQ1VsUEtrRUtLMm9LRGdtT284Wkc0OFZ5V01TQ2szQVJpcU9nZFJSQlNIcG1uYkFGeWpPa2V3YUpwMnNmTlhJb2FVY3EvRDRaaW9PZ2UxRlNtYktxWXBEVE1SUWx5cE9nTzFMeUltRHAvYzNGelZFU2hBN0hhNzZnaDBFWkV5Y1JCUkVMRTRpTWd3RmdjUkdjYmlJQ0xEV0J4RVpCaUxnNGdNWTNFUWtXRXNEaUl5ak1WQlJJYXhPSWpJTUJZSEVSbkc0aUFpdzFnY1JHUVlpNE9JREdOeEVKRmhMQTVGQ2dzTFliZmI4ZGxubjJIKy9Qbkl5TWpBVFRmZGhJTUhEMTUwL2NiR3hpNjliMmZyRWZtRHhhRllkblkyc3JLeThORkhIMkhRb0VGWXVuU3A2a2hFbllxb0s0Q0ZvNS8vL09mbzM3OC9BR0RldkhsWXNtUUpkRjJIeFhLdTB6TXpNK0Z5dVpyWG56eDVNZ0JnMUtoUldMOStmZlB5cnE1SEZBZ3NEc1g2OWV2WC9EZytQdDUzM3hURXhNUUFBSGJ2M2czZzNDYkl3b1VMc1hQblRzVEZ4YlY1bjY2dVJ4UUkzRlFoSXNOWUhFUmtHRGRWd3NTWU1XTzZkQlgzcnE1SDVBOFdoeUx0L1EvTy8ra3BYSEJUaFlnTVkzRVFrV0VzRGlJeWpNVkJSSWF4T0lqSU1CWUhFUm5HNGlBaXcxZ2NSR1FZaTRPSURHTnhFSkZoTEE0aU1peWl6bFd4MisycUl4Q1pRa1JNSEZMS3Zhb3pVTGM0b0RvQXRTOGlKZzZId3pGUmRZWmcwRFJOQWtCZVhwNVFuWVhNTFNJbURpSUtMaFlIRVJuRzRpQWl3MWdjUkdRWWk0T0lER054RUpGaExBNGlNaXdpanVPSVZEYWJiUnFBbWUwc1g5N2k2VzZIdy9HWDRLVWlZbkdFT284UTRxRUxGN1pjNXZWNmJ3eHVKQ0p1cW9RMGg4T3hTMHBaYzVGVjZqd2V6L3RCQzBSMEhvc2p0SGtBYkx6STY1OFVGUlc1THZJNlViZGdjWVMrN0k1ZWtGSnVDbVlRSWg4V1I0aXJyNi9mQ2FEdXd1VlN5b2JhMnRvdENpSVJzVGhDWFVsSlNaT1Vjdk9GeTRVUTIwdExTOCtxeUVURTRnZ0RVc28ySDdmcXVzNlBZRWtaRmtjWXFLcXEyZ0dnb2NVaXA5dnRabkdRTWl5T01GQmVYdDRJb09YK2pKeWlvcUl6cXZJUXNUakNoSzdyTGZkemNLY29LY1hpQ0JOT3AzTWJnTE5TU3BmYjdYNUhkUjR5TnhaSG1DZ3VMcTZYVW00VlFueGFXRmhZcXpvUG1SdlBWUWtqVXNwM0FBeFNuWU1vSW9wRDA3UnRBSzVSblNOWU5FM0xVcDBoR0tTVWU4MXlCZnR3RXltYktxWXBEVE1SUWx5cE9nTzFMeUltRHAvYzNGelZFU2hBZUZlKzBCWXBFd2NSQlJHTGc0Z01ZM0VRa1dFc0RpSXlqTVZCUklheE9JaklNQllIRVJuRzRpQWl3MWdjUkdRWWk0T0lER054RUpGaExBNGlNb3pGUVVTR3NUaUl5REFXQnhFWnh1SUlzcmZmZmh2WFhYY2RNak16c1h6NThuYlhLU3dzaE4xdVIyTmo0eVY5RDkvWGYvYlpaNWcvZno0eU1qSncwMDAzNGVEQmcvNUVKMm9XVVJmeUNYVW5UNTdFMDA4L2pSZGZmQkdqUjQvR3NXUEhETC9INXMyYjhZYy8vS0hkMTNiczJJSDQrUGptNTluWjJjakt5a0pNVEF3ZWVlUVJMRjI2RkcrOTlkWWw1eWZ5WVhFRVVYUjBOSVFRcUtpb3dKVlhYb20wdExSV3IyZG1ac0xsY2pVL256eDVNZ0JnMUtoUldMOStQUURnSnovNUNYN3lrNTkwNmZ2OS9PYy9SLy8rL1FFQTgrYk53NUlsUzZEck9pd1dEcHJrSHhaSEVDVW5KMlBwMHFWNDdybm5zSDc5ZXZ6bU43K0J6V1pyZm4zMzd0MEF6bTFxTEZ5NEVEdDM3a1JjWE53bGY3OSsvZm8xUDQ2UGo0ZVVFaDZQQnpFeE1aZitReENCeFJGME0yZk94TFhYWG91c3JDejgrNy8vT3o3KytHTkRYMjlrVTRXb3U3QTRndWpVcVZPb3JLekU2TkdqTVhUb1VMaGNMa2dwSVlUbzhuc1kyVlFoNmk0c2ppRHllcjE0NG9rblVGWldoc0dEQitQSko1OXN0elRHakJuREs3WlRTR054Qk5HUUlVT1FuWjNkN2QrbnZlSmhHVkVnY2ZjNkVSbkc0aUFpdzFnY1JHUVlpNE9JREdOeEVKRmhMQTRpTW96RlFVU0dzVGlJeURBV0J4RVp4dUlnSXNOWUhFUmtXRVNkcTJLMzIxVkhJREtGaUpnNHBKUjdWV2VnYm5GQWRRQnFYMFJNSEE2SFk2THFETUdnYVpvRWdMeTh2SzVmd0lPb0cwVEV4RUZFd2NYaUlDTERXQnhFWkJpTGc0Z01ZM0VRa1dFc0RpSXlqTVZCUklheE9JaklNQllIRVJuRzRpQWl3MWdjUkdSWVJKeXJFcWxzTnRzMEFEUGJXYjY4eGRQZERvZmpMOEZMUmNUaUNIVWVJY1JERnk1c3VjenI5ZDRZM0VoRTNGUUphUTZIWTVlVXN1WWlxOVI1UEo3M2d4YUk2RHdXUjJqekFOaDRrZGMvS1NvcWNnVXJESkVQaXlQMGRYaDdleW5scG1BR0lmSmhjWVM0K3ZyNm5RRHFMbHd1cFd5b3JhM2RvaUFTRVlzajFKV1VsRFJKS1RkZnVGd0lzYjIwdFBTc2lreEVMSTR3SUtWczgzR3JydXY4Q0phVVlYR0VnYXFxcWgwQUdsb3NjcnJkYmhZSEtjUGlDQVBsNWVXTkFGcnV6OGdwS2lvNm95b1BFWXNqVE9pNjNuSS9CM2VLa2xJc2pqRGhkRHEzQVRncnBYUzUzZTUzVk9jaGMyTnhoSW5pNHVKNktlVldJY1NuaFlXRnRhcnprTG54WEpVd0lxVjhCOEFnMVRtSU9IR0VpZlQwOU5FV2krWFhBQjRmTjI3Y0JOVjV5TnhZSENFdUxTMHRadHk0Y2Y5cHRWb2RBRFFoUkYrTHhiSmIwN1JsSTBhTTZLazZINWtUaXlPRXBhZW5qKzdSbzhkdWk4V3lUQWhoL2VFUGY0aTVjK2ZDWXJGRUFmalBwS1NrUEU0ZnBBSnZYaHlDMHRMU1lxS2pvMzlsc1ZnZUIyQk5TVW5CSTQ4OGdveU1EQUJBZm40K0huLzhjUncvZmh3QXZBRCtXRk5UczVTSG9BY0diKzdkT1U0Y0llYkNLV1B1M0xuWXRHbFRjMmtBd05peFk3Rmh3d2JjY3NzdG5ENUlDVFpxaU9oc3l1Z0lwNC9BNDhUUk9VNGNJYUFyVTBaSE9IMlFDbXhVaFM1MXl1Z0lwNC9BNE1UUk9VNGNpdmd6WlhTRTB3Y0ZDeHMxeUFJOVpYU0UwOGVsNDhUUk9VNGNRZFFkVTBaSE9IMVFkMktqQmtHd3BveU9jUG93aGhOSDV6aHhkTE5nVGhrZDRmUkJnY1pHN1NhcXA0eU9jUHJvSENlT3puSGk2QWFoTUdWMGhOTUhCUUliTllCQ2Rjcm9DS2VQOW5IaTZCd25qZ0FKNVNtakk1dys2Rkt4VWYwVWJsTkdSemg5L0JNbmpzNXg0dkJET0U0WkhlSDBRVWF3VVM5QnBFd1pIVEg3OU1HSm8zT2NPQXlLcENtakk1dytxRE5zMUM2SzlDbWpJMmFjUGpoeGRJNFRSeGVZWWNyb0NLY1BhZzhiOVNMTU9tVjB4Q3pUQnllT3puSGk2SUNacDR5T0JHdjY2TkdqeC9mUzB0SU9BK0R0SDBJVWkrTUNGOTdISkNVbEJhdFhyOFlqanp5QzJOaFkxZkdVNjlHakIzNzFxMTloelpvMUdENThPQUNNQ3ZSOVhpd1dTNzhlUFhwOEx4RHZSZDJEeGRFQ3A0eXU2ODdwWTlTb1Vic0JRTk0wcDIreklUWTJOa1BUTkptVWxMUW9QVDI5ZXNpUUlTdDl5d0QwOW4xdGkyVytFdXM1ZE9qUVZlbnA2ZCtNR3pmdVRHcHE2Z1lBZmZ6TmFIWXNEbkRLdUZUZE5YMGNQSGd3RXdEeTh2SmlMOXpQa0pDUWNHMUJRVUhxeVpNbkgrM0tldzBmUHZ5VjJOaFkyNUVqUjhidTM3OS9SRlJVMUlEaHc0ZXZ1TlJzZEk3cGk0TlRoditDK2NsTFZWWFZjZ0IxQUU1M1lmVUIvZnIxdTdXc3JPemZuRTduU1FEVmxaV1Z6eVltSnY0NDBMbk14clIzcStjbkpvSGxtejZtVDUvdSsrVEZOMzBFOUpPWHhzYkdMN3U2Ymx4YzNEQUFZdVRJa2Z2YmVUa0dnQ3NRbWN6SWxNV1JucDQrMm1xMXZvNXpOM0hHRFRmY2dJY2Vlb2liSlFIZ216NVdyVnFGalJzM1J1bTYvcDlKU1VsekV4TVRiOSsvZi8rK0FId0wzZmRBQ05GMC9tRWNnRE1BRUIwZDNiei9Ra3BaQlFBSER4NGM3blE2VHdUZ2U5TjVwdHBVNGI2TTRQQjMzNGV1NjdVQTBLdFhyMGtBa2pwYXI3R3g4WkRYNjYwZk5HalE3ZWNYeFE0Y09QQWgzK3RPcC9Pck0yZk8vRDBsSldWbGJHenNVQURXWHIxNmplM1ZxOWMwdjM1QU1rOXhjRjlHOEYzcXZvK21wcWJpNnVycVZ5Ni8vUEt0NmVucEJ5K3lxdlBFaVJQL3IxKy9mdmVPSGozNjZCVlhYUEZSWFYzZGh5MVhPSHo0OEUwQTlKRWpSMzVoczlrYWhnNGQraHA0NEtQZkl2NHZrUHN5UWtNNEhYWEtJMGM3RjlFVEI2ZU0wTUZ6WGlKTFJEWXFwNHpRRnVyVEJ5ZU96a1hjeE1FcEkvUngrZ2gvRWRPb25ETENVeWhPSDV3NE9oY1JFNGRacG96S3lrclZFUUtPMDBkNEN1dmlDUGZqTXQ1KysyMWNkOTExeU16TXhQTGx5enRjcjY2dURzODk5eHdXTFZyVXZLeXdzQkIydXgzdnZmY2VycnZ1T3N5WU1RTjc5KzdGbTIrK2lhbFRwMkw2OU9uNCs5Ly9Ib3dmdzIvQk9PT1dBaXVzanh5TmlZbjVVQWh4TlFETW5UczNySTcrUEhueUpKNSsrbW04K09LTEdEMTZOSTRkTzlabW5iTm56MkxEaGczWXZIa3o1c3laZzgyYk43ZFpwNlNrQkZ1MmJNRWYvL2hIL1BhM3Y4WFVxVlB4L3Z2dlk4V0tGWGoyMldjeFpjcVVZUHc0QWRIeXFOTU5HemI0cG84WlNVbEo0M0R1aUZFUEFJK1UwZ1BBSTRSb2ZpNkVhUDV2eTJYbkgzdlBmNjM3d21VdDEvZTl2NElmUGV5RWRYR2d4ZW5VaVltSnNGakNaNENLam82R0VBSVZGUlc0OHNvcmtaYVcxdXIxelpzM1kvMzY5WmcyYlJvMmJOaUFoSVNFZHQvbjVwdHZSbHhjSEs2Ly9ucHMzYm9WQ3hjdVJGeGNIR2JNbUlIczdHeDR2VjVFUlVVRjQwY0tDQ0VFK3ZidDIzSlJMSUNvODMraWZldGMrRFVYTHUvb2NVZkwybGtuSkQ3aENWVmhYUnkxdGJXVGs1S1MvZ0RnL3RkZWV5M3FiMy83R3g1Ly9IR01IajFhZGJST0pTY25ZK25TcFhqdXVlZXdmdjE2L09ZM3Y0SE5abXQrL2RpeFk5QjFIUWtKQ1JmOUh6OHhNUkVBRUJjWEJ3RG8zNzgvZ0hQalA0Q3dLbzRqUjQ3Z3NjY2V3NkZEaDRCek8wclhWbFJVUEZoZVh1NjAyKzNXeXNwS2E2OWV2YXd4TVRGV3E5VnF0VmdzMXFhbUpxdkZZbW4rNDNhN3JSYUx4U3FFYVA3ajlYcXRRZ2lyeFdLSjhqMFdRbGdCV0lVUVZsM1hteC83bHV1NlhxVHk3NEtDd0dhelpXcWFkbERUTkRsKy9IaTVhdFVxZWZic1dSa09YQzZYWEw1OHViejIybXZidlBiTk45L0lyS3dzT1hQbVRMbGl4UXBaVVZIUi9GcEJRWUhVTkUwMk5EUzBldDdVMU5UdTgxRFcxTlFrMTZ4Wkk4ZVBIeTgxVFpNMm0rMll6V2E3VnZXL0srcFkrTXoyRitGd09IYlgxTlRZQUt6VWRkMzcybXV2WWY3OCtUaHc0SURxYUIwNmRlb1U5dS9mRHlFRWhnNGRDcGZMQlNsbHEzV1NrcEp3Ly8zM1krUEdqZWpkdXpkdXUrMDJSV203ejVFalI3Qm8wU0s4OE1JTDBIWGRDK0NWeXNyS05JZkQ4WW5xYk5TeGlDZ09BQ2d0TFQyYmw1ZjNvSlJ5TW9CRHBhV2xXTFJvRVZhdlhvMm1wcVpPdno3WXZGNHZubmppQ1V5YU5BbHZ2LzAybm56eXlYYTN4UUVnUGo0ZVAvdlp6N0JseTVZZ3ArdytMcGNMYTlldXhmejU4M0hvMENGSUtVdWxsUCthbDVkM1QzbDVlYVBxZkhSeEVYbUF5NGdSSTNyNjluMEFpQm94WWtUWTdQc3dnNHZzeTJCaGhJbUlMQTRmbTgyV0tZUjRGY0QzTFJZTGJyLzlkdHgxMTEzTk93NHB1Rnd1Rjk1NDR3Mjg5TkpMMEhVZFVzcFNBSGR4c3lUOGhNZnU5a3RVVVZGeHNrZVBIbXRqWTJON1N5a243TisvMzdKdDJ6YWtwYVZoNE1DQnF1T1p5cEVqUi9EZ2d3L2lndzgrZ0R4M0RNV2F5c3JLMlVlT0hDbFduWTJNaStpSm95Vk9IMnB3eW9oTUVUMXh0TVRwSXhQRnFQVUFBQlNxU1VSQlZQZzRaVVF1MDB3Y0xYSDY2RjZjTWlLZmFTYU9samg5ZEI5T0dlWmd5b21qSlU0ZmdjRXB3MXhNT1hHMHhPbkRmNXd5ek1mMEUwZExuRDZNNFpSaFhxYWZPRnJpOU5GMW5ETE1qUk5IQnpoOXRJOVRCZ0djT0RyRTZhTXRUaG5rdzRtakM4dytmWERLb0F0eDR1Z0NNMDhmbkRLb1BadzRERExMOU1FcGd5NkdFNGRCWnBnK09HVlFaemh4K0NIU3BnOU9HZFJWbkRqOEVFblRCNmNNTW9JVFI0Q0U2L1RCS1lNdUJTZU9BQW5INllOVEJsMHFUaHpkSU5TbkQwNFo1QzlPSE4wZ2xLY1BUaGtVQ0p3NHVsbW9UQitjTWlpUU9IRjBzMUNZUGpobFVLQng0Z2lpWUU4Zm5ES291M0RpQ0tKZ1RoK2NNcWc3Y2VKUXBMdW1EMDRaRkF5Y09CVHBqdW1EVXdZRkN5ZU9FT0R2OU1FcGc0S05FMGNJOEdmNjRKUkJLbkRpQ0RGZG5UNDRaWkJLbkRoQ1RGZW1EMDRacEJvbmpoQjI0ZlF4Zi81ODlPelpFNisrK2lxbkRGS0t4UkhpUm93WTBUTXBLZWtQQU83SFB5ZEVMNEMxRlJVVkQ1YVhsemVxUzBkbXhlSUlFK2VuajdVQWVrZ3A3K0dVUVVSZG9tbWExRFJOcXM1QlpGRWRnSWpDRDR1RGlBeGpjUkNSWVN3T0lqS014VUZFaHJFNGlNZ3dGZ2NSR2NiaWlBRDkrdlc3UFMwdDdVdWJ6ZVlaTkdqUXYzZTBYbXhzYk1iNTQwQjZCekVlUlNDcjZnRGtuOWpZMkdIRGh3OS90YlMwOUphYW1wb3Q0TytVZ29EL3lNSmZDZ0JMVFUzTi93QnduZjlEMUsyNHFSTG1SbzBhdFFjQU5FMXorZzVINzlXcjE3UlJvMFk1YkRhYkt5MHQ3VmhDUXNLTTlyNTJ3SUFCUzhhTUdYTnE3Tml4emlGRGhxeHM4VkxQb1VPSHJrcFBULzltM0xoeFoxSlRVemNBNk5QOVB3MFJCVng3NTZxMDJHL1IwN2NzTVRGeGJseGMzSGljSzRBVm8wZVBQbnJCdXIxNzlPanhYVTNUWks5ZXZhWUJpSStMaTV2Zysvcmh3NGYvOXhWWFhQRnBiR3pzRUFEOXYvZTk3MzB5ZlBqd1Y0UHlRMUpZNE1RUmdiNzk5dHUvTmpZMmZoRVhGNWZtOVhwUHg4VEVmQWRBZE10MUxCYUxDNERzMGFQSE1BRDFqWTJOKzg2L05LQmZ2MzYzbHBXVi9adlQ2VHdKb0xxeXN2TFp4TVRFSHdmNXg2QVF4bjBjRWVpeXl5NzdRLy8rL2U5b2FHallMYVYwbmwvYzZtcHZUcWZ6cTJQSGppMFlNbVRJbjVLVGszOTU4dVRKKytycjYzZkd4Y1VOQXlCR2poeTV2NTIzamdIM29SQllIQkduUjQ4ZTN4MDBhTkN2RHh3NGtPWnl1YjVJU0VpWWtaaVlPSys5ZFd0cmE5K3NyYTNkTkhUbzBEK09HREZpVTJGaDRTQXBaUlVBSER4NGNMalQ2VHdSM1BRVUxyaXBFbUdrbE5FQTBMTm56K0VBK2c0WU1HQkplK3YxN05semVIeDgvQThBeUxObno1WllMSmFlQUlUVDZmenF6Smt6ZjA5SlNWa1pHeHM3RklDMVY2OWVZOC92Q3lFQ3dJa2o0cmhjcmtOVlZWVlpxYW1wZjNHNzNXVlZWVldyK3ZUcGMvMkY2MGtwcmNPR0RWc1RFeE9UNm5LNWpoMDlldlJXQUJJQURoOCtmRk5xYXVyekkwZU8vRUlJRWVOME9vdSsrdXFyRGc4c0k2SVF4aXVBVWFqZ3Bnb1JHY2FMRlljd204MDJEY0JNMzNNaHhFTUFJS1Y4cHNWcXV4ME94MStDblkzTWpmczRRcHZIVnhZdHRWem05WHB2REc0a0ltNnFoRFNIdzdGTFNsbHprVlhxUEI3UCswRUxSSFFlaXlPMGVRQnN2TWpybnhRVkZmR0FMQW82Rmtmb3krN29CU25scG1BR0lmSmhjWVM0K3ZyNm5RRHFMbHd1cFd5b3JhM2RvaUFTRVlzajFKV1VsRFJKS1RkZnVGd0lzYjIwdFBTc2lreEVMSTR3SUtWczgzR3JydXY4Q0phVVlYR0VnYXFxcWgwQUdsb3NjcnJkYmhZSEtjUGlDQVBsNWVXTkFGcnV6OGdwS2lvNm95b1BFWXNqVE9pNjNuSS9CM2VLa2xJc2pqRGhkRHEzQVRncnBYUzUzZTUzVk9jaGMyTnhoSW5pNHVKNktlVldJY1NuaFlXRnRhcnprTG54WEpVd0lxVjhCOEFnMVRtSUl1THNXRTNUdGdHNFJuVU9DaXdwNVY2SHd6RlJkUTVxSzFJMlZWZ2FFVWdJY2FYcUROUytpTnBVeWMzTlZSMkJBc1J1dDZ1T1FCY1JLUk1IRVFVUmk0T0lER054RUpGaExBNGlNb3pGUVVTR3NUaUl5REFXQnhFWnh1SWdJc05ZSEVSa0dJdURpQXhqY1JDUllTd09JaktNeFVGRWhyRTRRdHlKRXljd2QrNWN1Rnk4MHlPRkRoWkhpRHQ5K2pST25EalI1ZlVyS3lzRHVoNVJlMWdjZnRKMUhldldyY1BzMmJNeGNlSkVYSC85OVRoNDhDQUF3TzEyNDRVWFhzQ1BmdlNqNXRmKy9PYy9ROWQxQUVCaFlTSHNkanNhR3h1YjM4KzN6RGRoTEZ5NEVBQ1FtWmw1MFd0VTFOWFY0Ym5ubnNPaVJZc3VtcmU5OVh6Zjg3UFBQc1A4K2ZPUmtaR0JtMjY2cWZubklMb1FpOE5QSzFhc1FIWjJOcFl1WFlwZHUzWmg5ZXJWU0V4TUJBQXNXN1lNTzNic3dMUFBQb3RkdTNiaHFhZWV3bC8vK2xlOC9QTExYWDcvZGV2V0FRQjI3OTdkN29XS3pwNDlpOWRlZXcyMzNISUxZbU5qc1hsem03dEZkbm05N094c1pHVmw0YU9QUHNLZ1FZT3dkT25TTHVja0NqdWFwa2xOMDJTdzFkWFZ5UWtUSnNoOSsvYTFlYTIydGxiYTdYYTVmLy8rVnN2ZmZmZGRlZTIxMTBvcHBTd29LSkNhcHNtR2hvYm0xMzNMbXBxYTJuM2UwcVpObStTY09YTmtWbGFXUEgzNmRJYzVPMXZQOXoxT25EalJ2R3pYcmwzU2JyZExyOWZieWQ5QzkvRDlUbFgvMjZMMmNlTHdRMWxaR2J4ZUwwYU9ITm5tdFZPblRrRktpZFRVMUZiTGh3MGJocHFhbXViTkZYOGNPM1lNdXE0aklTRUJVVkZSZnEvWHIxKy81c2Z4OGZHUVVzTGo4Zmlka3lJUGk4TVBmZnYyQllCMmQxNE9HREFBQUhEOCtQRld5MCtlUEluazVHUllMQmJFeE1RQU9MY1o0WFBtVE5mdjdQand3dzlqM2JwMXFLdXJ3MDkvK2xPc1hMbXkzWjJlWFYyUHFLdFlISDVJVGs3R2xDbFRzR3paTWh3K2ZCaGVyeGZGeGNVb0t5dEQvLzc5TVczYU5DeGJ0Z3hIamh5QjErdkZnUU1IOE5KTEwrRzIyMjREQUl3WU1RSnhjWEhZdW5VckFLQ3BxUWx2dlBGR3ErK1JrSkFBQU5pL2Z6L3E2dXJhWkVoS1NzTDk5OStQalJzM29uZnYzczN2ZmFuckVabUdxbjBjVWtyWjBOQWdmLy83Mzh0cDA2YkpqSXdNT1cvZVBQbmxsMTlLS2FWME9wM3k2YWVmbHRPblQ1Y1RKa3lRYytmT2xaczJiV3IxOVRrNU9YTFdyRmx5MXF4WjhvNDc3cEJ2dlBGR20zMGFUejc1cE16SXlHamVOM0l4alkyTlhjcmRjcjJ1N0dzSk51N2pDRzJSY2tNbUNmRDJDSkhFOTlGelhsNWVSUHdialRUY1ZDRWl3MWdjUkdRWWk0T0lER054RUpGaExBNGlNb3pGUVVTR3NUaUl5REFXQnhFWnh1SWdJc05ZSEVSa0dJdURpQXl6cWc0UVNCZTd0QjRSQlU1RVRCeFN5cjJxTTFDM09LQTZBRkhZNDZubUZDb2lZdUlnb3VCaWNSQ1JZU3dPSWpLTXhVRkVockU0aU1nd0ZnY1JHY2JpSUNMRFdCeEVaQmlMZzRnTVkzRVFrV0VzRGlJeWpNVkJSSWF4T0lqSU1CWUhFUm5HNGlBaXcxZ2NSR1FZaTRPSURHTnhFSkZoTEE0aU1reW9Ea0FkczlsczB3RE05RDBYUWp3RUFGTEtaMXFzdHR2aGNQd2wyTm5JM0NMcTlnZ1J5T01yaTVaYUx2TjZ2VGNHTnhJUk4xVkNtc1BoMkNXbHJMbklLblVlaitmOW9BVWlPby9GRWRvOEFEWmU1UFZQaW9xS1hNRUtRK1RENGdoOTJSMjlJS1hjRk13Z1JENHNqaEJYWDErL0UwRGRoY3VsbEEyMXRiVmJGRVFpWW5HRXVwS1NraVlwNWVZTGx3c2h0cGVXbHA1VmtZbUl4UkVHcEpSdFBtN1ZkWjBmd1pJeUxJNHdVRlZWdFFOQVE0dEZUcmZiemVJZ1pWZ2NZYUM4dkx3UlFNdjlHVGxGUlVWblZPVWhZbkdFQ1YzWFcrN240RTVSVW9yRkVTYWNUdWMyQUdlbGxDNjMyLzJPNmp4a2JpeU9NRkZjWEZ3dnBkd3FoUGkwc0xDd1ZuVWVNamVlcXhKR3BKVHZBQmlrT2djUno0NXRoOTF1ajVOUy9xdVU4aW9oeENRQWd3SDBBeEN0T0ZxbzhKdy9oNlpjQ1BFUEFEa05EUTBmRkJjWDE2c09Sc0hCNG1oaHpKZ3hmYU9qbzM4RjRPY0FFbFRuQ1NkU3lnWXA1U3U2cmo5VlVGQlFwVG9QZFM4V3gzbDJ1LzJudXE2L0xJVG9LNFRBdUhIak1HblNKR2lhaHNHREJ5TXhNUkZXSzdmc0FNRGo4ZUQwNmRNNGRlb1U4dkx5OEk5Ly9BT2ZmLzQ1cEpUQXVjUGpIOGpMeTF1bk5pVjFKeFlIRUtWcDJqTUFIZ0NBcTY2NkNnODg4QUNHRHgrdU9GWjRLUzh2UjFaV0ZqNysrR1Bmb2xmejh2THV3Ymt6ZkNuQ21MMDRySnFtL1JuQXd2ajRlUHp1ZDcvRHRHblRWR2NLYTN2MjdNRWpqenlDMnRwYUFOZ2loTGdwTnpmWHJUb1hCVmFVNmdBcTJXeTJQd2toN2hzd1lBRFdyRmtEVGROVVJ3cDdRNFlNd2ZUcDA1R1RrNFA2K3ZydkF4aHk2dFNwZDFYbm9zQXk3Y1F4YnR5NCtSYUw1YzNFeEVTc1c3Y09RNGNPVlIwcG9sUldWdUwyMjIvSDExOS9EUUQzNStYbHJWYWRpUUxIbE1WaHM5a3VFMEljaklxS1NsaTFhaFVtVHB5b09sSkVPbkRnQU82ODgwNjQzZTRHajhlVFhsaFllRlIxSmdvTVV4NDVLb1JZQ1NCaDNyeDVMSTF1TkhyMGFOeDc3NzBRUXZTeVdxMnZxTTVEZ1dPNmlTTTlQWDJpMVdyZGs1S1NndXpzYk1URXhLaU9GTkhjYmpmbXpadUgwdEpTZUwzZUdmbjUrUitwemtUK005M0VFUlVWOVRnQTNIWFhYU3lOSUlpT2pzYVNKVXNBL1BQdm5zS2ZxWXBqN05peGFVS0lHWU1IRDhiczJiTlZ4ekdOS1ZPbUlEVTFGUUF5N0hZN3R3MGpnS21LSXlvcTZtY0FjTU1OTjBBSTAyMmxLU09Fd0lJRkN3QUF1cTcvUW5FY0NnRFRGRWRhV2xxTWxQSTJxOVdLRzIva3pjK0M3WnBycmtGMGREU0VFRE5IakJqUlUzVWU4bzlwaWlNbUptYUtFQ0xKWnJNaE1URlJkUnpUNmQyN042NjY2aW9BNkpPVWxEUkhkUjd5ajJtS1EwbzVIUUFtVFpxa09vcHBUWjA2RlFBZ3BmeWg0aWprSjlNVWh4QmlGbkJ1UngycE1YYnNXTi9EeVNwemtQOU1VUnhwYVdsSlFvaFJTVWxKUE90Vm9aU1VGQ1FuSjBNSU1TSTlQWDJnNmp4MDZVeFJITkhSMGVrQWNQbmxsNnVPWW5ycDZla0FBS3ZWK2dQRlVjZ1BwaWdPSWNUM0FlQTczL21PNmlpbU4yclVLTjlEdThvYzVCOVRGVWVvYnFaczI3WU56ei8vZkp2bE45NTRJM1JkNzlKN1pHWm1CanBXdHhnOGVEQUFRRXI1WGNWUnlBK211QmFlbFBJS0lRU0dEUnVtT2tvYlVrcXNXYk1HRHovOGNKdlhqaDgvN3JzY1g3T1pNMmUyK3o0dWw2dmQxeDUvL0hGY2VlV1ZnUWtiQU1uSnliNkhvZmZMb0M0elJYRUFTQUdBL3YzN3E4N1J4dnZ2djQvVTFGU01HemNPcGFXbHVPT09PMXE5UG4zNjlGYlB0Mi9mM3U3N1pHWm00b01QUHVpMm5JSFNwMDhmMzhOK0tuT1FmMHhSSEVLSVFRRFF0MjlmMVZGYStmYmJiL0hhYTYvaGxWZGV3UnR2dklFdnZ2aWlWVEhZN1haOC9QSEhpSXFLbkF1MUpTU2N1M2k4RUlMRkVjWk1VUndBZWdGQVhGeWM2aHl0Yk4yNkZWVlZWYmp6emp0eCt2UnB2UDMyMjEzNnVzek1UQXdjMlByVFRMZmJqVGx6L25sQVpsbFpHVDcvL1BPQTVnMkVuajJianphUFZabUQvR09XNG9nRkVIS24wZi80eHovR25EbHo4T3RmL3hvTEZpeEFjbkl5cnJubW1sYnJ0TnhVZWY3NTU1cy9sWGozM2RhWDhjek16R3kxTEZSM2xrWkhOOS9US3JSK0dXU0lXWW9EQUVMdWpOalkyRmhzMnJRSjBkSFIrUEdQZnd5ZzQzMFlFU2kwZmhsa2lDbUtRMHA1VmdqUnU2bXBLYVEyVjQ0ZVBZcG5ubmtHTnBzTnQ5MTJHK0xpNHZEU1N5OTErTWxKeTUyZlAvclJqNW9mMTlYVndlVnlZZHEwYVlpTlBiY0Y0SEs1dWpmOEpYSzdtKytVMEtReUIvbkhGTVVCb0FGQWI2ZlRHVkxGMGJ0M2I5eDY2NjFJVFUxRmFtcHE4M0VtVlZWVnlNM05iYlh1aEFrVG1oOHZYNzY4K1dTOVR6LzlGSys4OGdvT0hqeUl5eSsvSEU4ODhRU1NrNU94YTlldTRQMGdCalExbmVzTEtlVlp4VkdJTGs3VHRIeE4wK1NSSTBka3FHcHFhcEw3OSsrWFVrcXBhVnFiMThlUEg5L3FlVU5EZy96OTczOHZGeTllTEwvOTlsdVprWkVodi96eVMzbkxMYmZJSFR0MkJDWHpwVGh4NG9UVU5FM2FiTGJEcXY5ZDBLVXp4WkdqQUU0QlFIVjF0ZW9jclJ3OWVoUnIxNjdGZmZmZGgydXV1UVlyVjY3czlHdGNMaGMyYjk2TVcyNjVCY09HRGNQenp6L2ZmR3hFYW1vcXNyS3k4TlpiYjJISmtpVW9LQ2pvN2gvQnNOT25Ud01BaEJEZktJNUNmakRGcG9xVThyQVFZc1pYWDMyRmpJd00xWEdhSFQ5K0hEVTFOYmo1NXB2eDFGTlBOUi9qQUxROVFsVFhkWGc4SHR4MjIyMFlNMllNMXF4Wmd3RURCclI1ei83OSsrT2xsMTdDMXExYjhkaGpqK0hwcDUvR2Q3OGJPa2QzVjFaVytoNStwVElIK2Njc3hYRklDSUhTMGxMVlVWcVpPblZxODhWdFducmhoUmZhM085bDM3NTlzRnF0ZU9PTk4xcCtwTmxzL3Z6NXpZK0ZFSmcxYXhabXpab1YrTkIrS2k4dkJ3QklLYjlVSElYOFlJcE5GU0ZFTVlDUUs0Nk90SGVUS04vTzBmWktBd0R1di8vK2JzMFVLSWNPSFFJQTZMcnVVQnlGL0dDSzRyQllMUGtBVUZKU29qcUs2ZVhuNXdNQUxCYkxwNHFqa0I5TVVSeTV1Ym5WVXNvajFkWFZPSG55cE9vNHBsVlZWWVZUcDA0QndGY09oNk5jZFI2NmRLWW9qdlBlQTRDZE8zZXF6bUZhdm1sRFNzbHBJOHlacGppRUVCOERDTmtEbzh3Z0p5Y0hBQ0NFK0YvRlVjaFBwaW1PbXBxYUhRRHFQdi84YzlUWDE2dU9ZenFOalkzWXZuMDdwSlFOUW9oczFYbklQNllwanRMUzByTUExcnZkN2pabmxsTDN5OG5KOFIxdS9uKzV1Ym1OcXZPUWYweFRIQURnOVhyWEFFQjJkbmFiUy9KUjk1RlNZdjM2OWI2bnExUm1vY0F3VlhIazUrYzdwSlE1eDQ4Zng0Y2ZmcWc2am1uczJiUEhkL3hHbnNQaHlGR2RoL3hucXVJNDc3OEE0T1dYWDI1NWlqZDFFNC9IZzFXcnpnMFp1cTQvb1RnT0JVamtYTXl5aXlvcUtvNm5wS1JNT0gzNjlCVlN5bGFucTFQZ2JkeTRFZSs5OXg2a2xMdjI3OS8vSDZyelVHQ1ljZUtBeCtPNUgwREQ2NisvanNMQ1F0VnhJbFpKU1FteXNySUF3S25yK2oycTgxRGdtTEk0Q2dvS2p1bTYvZ3VQeDRPSEgzNjQ1Um1iRkNBMU5UWDQ1UzkvQ1pmTEJWM1hsK2JuNXhlcHprU0JZN3BORlorS2lvcThsSlNVd1kyTmpmWWRPM2JnNnF1dlJueDh2T3BZRWFHNnVocUxGeS9HOGVQSEFXQ1R3K0Y0UUhVbUNpeFRUaHcrUW9oL0E3Q2xyS3dNQ3hZc3dMNTkrMVJIQ251RmhZVllzR0FCdnZ6eVN3RFlWbGRYdDBCMUpnbzhYbWthc0dxYTlpcUFCUUF3ZS9aczNIMzMzVWhKU1ZFY0s3eFVWMWRqN2RxMTJMUnBrKzhZbWI4S0lXN096YzNsUjFjUmlNVnhucVpwOXdENEU0QUVJUVFtVDU2TWFkT21ZZVRJa1Jnd1lBQjY5KzROcTlVVTF6M3FsTmZyeFpreloxQmRYWTNpNG1MazVPUmcrL2J0dmh0a04wZ3BIM1U0SE0rb3prbmRoOFhSUW5wNitzQ29xS2pmQTVnbmhPaWxPaytZY1FMSTluZzh2eTRvS09DMUN5SWNpNk1kSTBlT2pJK0xpN3RWQ0hFMWdIUUFBd0QwZ1VrdXRkZ0ZYaW5sYVFEZkFDaVFVdTcwZXIzL1hWaFlXS3M2R0JFUkVSRVJFUkVSRVJFUkVSRVJFUkVSRVJFUkVSRVJFUkVSRVJFUkVSRVJFUkVSRVJFUkVSRVJFUkVSRVJFUkVSRVJFUkVSRVJFUkVSRVJFUkVSRVJFUkJjei9CNWxzRDR3V2JuQlJBQUFBQUVsRlRrU3VRbUNDIiwKCSJUaGVtZSIgOiAiIiwKCSJUeXBlIiA6ICJmbG93IiwKCSJWZXJzaW9uIiA6ICIxNCIKfQo="/>
    </extobj>
  </extobjs>
</s:customData>
</file>

<file path=customXml/itemProps42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Times New Roman</vt:lpstr>
      <vt:lpstr>Tahoma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44</cp:revision>
  <dcterms:created xsi:type="dcterms:W3CDTF">2017-08-18T03:02:00Z</dcterms:created>
  <dcterms:modified xsi:type="dcterms:W3CDTF">2023-04-19T08:31:30Z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