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385" r:id="rId18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74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2"/>
                <a:lumOff val="-82887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2"/>
                    <a:lumOff val="-82887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2"/>
                    <a:lumOff val="-82887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2"/>
                  <a:lumOff val="-82887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2"/>
                    <a:lumOff val="-82887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第28课 累加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295" y="303530"/>
            <a:ext cx="10673715" cy="59156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555" y="386080"/>
            <a:ext cx="10987405" cy="56927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54261"/>
          <a:stretch>
            <a:fillRect/>
          </a:stretch>
        </p:blipFill>
        <p:spPr>
          <a:xfrm>
            <a:off x="407035" y="1129030"/>
            <a:ext cx="8571865" cy="4373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45739" r="74116"/>
          <a:stretch>
            <a:fillRect/>
          </a:stretch>
        </p:blipFill>
        <p:spPr>
          <a:xfrm>
            <a:off x="9786620" y="627380"/>
            <a:ext cx="2085340" cy="48761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185" y="0"/>
            <a:ext cx="8806180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426845" y="-34290"/>
            <a:ext cx="8304530" cy="66706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0055" y="206375"/>
            <a:ext cx="8772525" cy="61918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4525" y="269240"/>
            <a:ext cx="11316335" cy="59651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8700" y="180340"/>
            <a:ext cx="9304020" cy="61302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5100" y="0"/>
            <a:ext cx="8355965" cy="65766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6780" y="252095"/>
            <a:ext cx="7345045" cy="69742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280035"/>
            <a:ext cx="8600440" cy="63493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6330" y="0"/>
            <a:ext cx="10832465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8117,&quot;width&quot;:10105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73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74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47</cp:revision>
  <dcterms:created xsi:type="dcterms:W3CDTF">2017-08-18T03:02:00Z</dcterms:created>
  <dcterms:modified xsi:type="dcterms:W3CDTF">2023-04-21T07:02:14Z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