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第29课 累乘与连除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1435" y="541655"/>
            <a:ext cx="11586210" cy="58775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5436"/>
          <a:stretch>
            <a:fillRect/>
          </a:stretch>
        </p:blipFill>
        <p:spPr>
          <a:xfrm>
            <a:off x="2068195" y="0"/>
            <a:ext cx="7270115" cy="64223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8750" y="164465"/>
            <a:ext cx="5876290" cy="65557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3492"/>
          <a:stretch>
            <a:fillRect/>
          </a:stretch>
        </p:blipFill>
        <p:spPr>
          <a:xfrm>
            <a:off x="2291080" y="0"/>
            <a:ext cx="5928360" cy="64204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38835" y="262255"/>
            <a:ext cx="11488420" cy="636714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0241"/>
          <a:stretch>
            <a:fillRect/>
          </a:stretch>
        </p:blipFill>
        <p:spPr>
          <a:xfrm>
            <a:off x="452120" y="0"/>
            <a:ext cx="9056370" cy="62103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780" y="320675"/>
            <a:ext cx="10820400" cy="63093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5015"/>
          <a:stretch>
            <a:fillRect/>
          </a:stretch>
        </p:blipFill>
        <p:spPr>
          <a:xfrm>
            <a:off x="1795780" y="0"/>
            <a:ext cx="7157720" cy="62750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450" y="188595"/>
            <a:ext cx="11047730" cy="64408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7936"/>
          <a:stretch>
            <a:fillRect/>
          </a:stretch>
        </p:blipFill>
        <p:spPr>
          <a:xfrm>
            <a:off x="2145030" y="0"/>
            <a:ext cx="6833870" cy="63265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025" y="0"/>
            <a:ext cx="11029950" cy="6630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4725"/>
          <a:stretch>
            <a:fillRect/>
          </a:stretch>
        </p:blipFill>
        <p:spPr>
          <a:xfrm>
            <a:off x="2633980" y="386715"/>
            <a:ext cx="5400040" cy="62426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6869,&quot;width&quot;:12395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