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370" r:id="rId4"/>
    <p:sldId id="371" r:id="rId6"/>
    <p:sldId id="390" r:id="rId7"/>
    <p:sldId id="391" r:id="rId8"/>
    <p:sldId id="392" r:id="rId9"/>
    <p:sldId id="393" r:id="rId10"/>
    <p:sldId id="394" r:id="rId11"/>
    <p:sldId id="395" r:id="rId12"/>
    <p:sldId id="396" r:id="rId13"/>
    <p:sldId id="397" r:id="rId14"/>
    <p:sldId id="398" r:id="rId15"/>
    <p:sldId id="399" r:id="rId16"/>
    <p:sldId id="400" r:id="rId17"/>
    <p:sldId id="385" r:id="rId18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>
        <p:guide orient="horz" pos="22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gs" Target="tags/tag374.xml"/><Relationship Id="rId22" Type="http://schemas.openxmlformats.org/officeDocument/2006/relationships/commentAuthors" Target="commentAuthors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image" Target="../media/image3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3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image" Target="../media/image5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7" Type="http://schemas.openxmlformats.org/officeDocument/2006/relationships/image" Target="../media/image5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image" Target="../media/image4.png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5" Type="http://schemas.openxmlformats.org/officeDocument/2006/relationships/tags" Target="../tags/tag194.xml"/><Relationship Id="rId14" Type="http://schemas.openxmlformats.org/officeDocument/2006/relationships/tags" Target="../tags/tag193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6" Type="http://schemas.openxmlformats.org/officeDocument/2006/relationships/tags" Target="../tags/tag208.xml"/><Relationship Id="rId15" Type="http://schemas.openxmlformats.org/officeDocument/2006/relationships/tags" Target="../tags/tag207.xml"/><Relationship Id="rId14" Type="http://schemas.openxmlformats.org/officeDocument/2006/relationships/tags" Target="../tags/tag206.xml"/><Relationship Id="rId13" Type="http://schemas.openxmlformats.org/officeDocument/2006/relationships/tags" Target="../tags/tag205.xml"/><Relationship Id="rId12" Type="http://schemas.openxmlformats.org/officeDocument/2006/relationships/image" Target="../media/image5.png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1" Type="http://schemas.openxmlformats.org/officeDocument/2006/relationships/tags" Target="../tags/tag228.xml"/><Relationship Id="rId20" Type="http://schemas.openxmlformats.org/officeDocument/2006/relationships/tags" Target="../tags/tag227.xml"/><Relationship Id="rId2" Type="http://schemas.openxmlformats.org/officeDocument/2006/relationships/tags" Target="../tags/tag209.xml"/><Relationship Id="rId19" Type="http://schemas.openxmlformats.org/officeDocument/2006/relationships/tags" Target="../tags/tag226.xml"/><Relationship Id="rId18" Type="http://schemas.openxmlformats.org/officeDocument/2006/relationships/tags" Target="../tags/tag225.xml"/><Relationship Id="rId17" Type="http://schemas.openxmlformats.org/officeDocument/2006/relationships/tags" Target="../tags/tag224.xml"/><Relationship Id="rId16" Type="http://schemas.openxmlformats.org/officeDocument/2006/relationships/tags" Target="../tags/tag223.xml"/><Relationship Id="rId15" Type="http://schemas.openxmlformats.org/officeDocument/2006/relationships/tags" Target="../tags/tag222.xml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../media/image3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4.png"/><Relationship Id="rId2" Type="http://schemas.openxmlformats.org/officeDocument/2006/relationships/tags" Target="../tags/tag29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image" Target="../media/image3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3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7964021" y="26670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《</a:t>
            </a:r>
            <a:r>
              <a:rPr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信息学奥赛一本通·编程启蒙 C++版</a:t>
            </a:r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》</a:t>
            </a:r>
            <a:endParaRPr lang="zh-CN" altLang="en-US" baseline="0" dirty="0">
              <a:solidFill>
                <a:schemeClr val="accent4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6" name="Shape 2972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Shape 2973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Shape 2974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2975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2972"/>
          <p:cNvSpPr/>
          <p:nvPr userDrawn="1">
            <p:custDataLst>
              <p:tags r:id="rId8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2973"/>
          <p:cNvSpPr/>
          <p:nvPr userDrawn="1">
            <p:custDataLst>
              <p:tags r:id="rId9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2974"/>
          <p:cNvSpPr/>
          <p:nvPr userDrawn="1">
            <p:custDataLst>
              <p:tags r:id="rId10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2975"/>
          <p:cNvSpPr/>
          <p:nvPr userDrawn="1">
            <p:custDataLst>
              <p:tags r:id="rId11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3075177" y="2310197"/>
            <a:ext cx="6041646" cy="139774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</a:t>
            </a:r>
            <a:r>
              <a:rPr lang="zh-CN" altLang="en-US" dirty="0">
                <a:sym typeface="+mn-ea"/>
              </a:rPr>
              <a:t>标</a:t>
            </a:r>
            <a:r>
              <a:rPr dirty="0">
                <a:sym typeface="+mn-ea"/>
              </a:rPr>
              <a:t>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3075177" y="3889083"/>
            <a:ext cx="6041646" cy="76130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" name="矩形 17"/>
          <p:cNvSpPr/>
          <p:nvPr userDrawn="1">
            <p:custDataLst>
              <p:tags r:id="rId17"/>
            </p:custDataLst>
          </p:nvPr>
        </p:nvSpPr>
        <p:spPr>
          <a:xfrm>
            <a:off x="5849257" y="3778584"/>
            <a:ext cx="493486" cy="58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1" y="-3810"/>
            <a:ext cx="4866885" cy="6866255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77080" y="770255"/>
            <a:ext cx="4115435" cy="882015"/>
          </a:xfrm>
          <a:noFill/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80890" y="1764030"/>
            <a:ext cx="4111625" cy="4093210"/>
          </a:xfrm>
          <a:noFill/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5455920"/>
            <a:ext cx="3241040" cy="140652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6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7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619200"/>
            <a:ext cx="10976400" cy="788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892280" y="3598545"/>
            <a:ext cx="299085" cy="1209675"/>
            <a:chOff x="11892280" y="3598545"/>
            <a:chExt cx="298865" cy="120945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>
              <a:off x="11892280" y="405422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13"/>
              </p:custDataLst>
            </p:nvPr>
          </p:nvSpPr>
          <p:spPr>
            <a:xfrm>
              <a:off x="11892280" y="359854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>
              <a:off x="11892280" y="450823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462915"/>
            <a:ext cx="10976400" cy="771885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9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7" name="矩形 16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133095"/>
            <a:ext cx="11037600" cy="670167"/>
          </a:xfrm>
        </p:spPr>
        <p:txBody>
          <a:bodyPr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13"/>
            </p:custDataLst>
          </p:nvPr>
        </p:nvGrpSpPr>
        <p:grpSpPr>
          <a:xfrm rot="0">
            <a:off x="11892915" y="1598295"/>
            <a:ext cx="299085" cy="1209675"/>
            <a:chOff x="11892915" y="1598295"/>
            <a:chExt cx="298865" cy="1209455"/>
          </a:xfrm>
        </p:grpSpPr>
        <p:sp>
          <p:nvSpPr>
            <p:cNvPr id="23" name="矩形 22"/>
            <p:cNvSpPr/>
            <p:nvPr userDrawn="1">
              <p:custDataLst>
                <p:tags r:id="rId14"/>
              </p:custDataLst>
            </p:nvPr>
          </p:nvSpPr>
          <p:spPr>
            <a:xfrm>
              <a:off x="11892915" y="205397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 userDrawn="1">
              <p:custDataLst>
                <p:tags r:id="rId15"/>
              </p:custDataLst>
            </p:nvPr>
          </p:nvSpPr>
          <p:spPr>
            <a:xfrm>
              <a:off x="11892915" y="159829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 userDrawn="1">
              <p:custDataLst>
                <p:tags r:id="rId16"/>
              </p:custDataLst>
            </p:nvPr>
          </p:nvSpPr>
          <p:spPr>
            <a:xfrm>
              <a:off x="11892915" y="250798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0">
            <a:off x="-116840" y="2726055"/>
            <a:ext cx="577850" cy="1240155"/>
            <a:chOff x="-116657" y="2874445"/>
            <a:chExt cx="577659" cy="1240236"/>
          </a:xfrm>
        </p:grpSpPr>
        <p:sp>
          <p:nvSpPr>
            <p:cNvPr id="37" name="任意多边形: 形状 36"/>
            <p:cNvSpPr/>
            <p:nvPr userDrawn="1">
              <p:custDataLst>
                <p:tags r:id="rId9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10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1" name="任意多边形: 形状 40"/>
            <p:cNvSpPr/>
            <p:nvPr userDrawn="1">
              <p:custDataLst>
                <p:tags r:id="rId11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5" name="任意多边形: 形状 34"/>
            <p:cNvSpPr/>
            <p:nvPr userDrawn="1">
              <p:custDataLst>
                <p:tags r:id="rId12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 userDrawn="1">
              <p:custDataLst>
                <p:tags r:id="rId13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14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 userDrawn="1">
            <p:custDataLst>
              <p:tags r:id="rId15"/>
            </p:custDataLst>
          </p:nvPr>
        </p:nvGrpSpPr>
        <p:grpSpPr>
          <a:xfrm rot="0" flipH="1">
            <a:off x="11720195" y="2726055"/>
            <a:ext cx="577850" cy="1240155"/>
            <a:chOff x="-116657" y="2874445"/>
            <a:chExt cx="577659" cy="1240236"/>
          </a:xfrm>
        </p:grpSpPr>
        <p:sp>
          <p:nvSpPr>
            <p:cNvPr id="43" name="任意多边形: 形状 42"/>
            <p:cNvSpPr/>
            <p:nvPr userDrawn="1">
              <p:custDataLst>
                <p:tags r:id="rId16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 userDrawn="1">
              <p:custDataLst>
                <p:tags r:id="rId17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任意多边形: 形状 44"/>
            <p:cNvSpPr/>
            <p:nvPr userDrawn="1">
              <p:custDataLst>
                <p:tags r:id="rId18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6" name="任意多边形: 形状 45"/>
            <p:cNvSpPr/>
            <p:nvPr userDrawn="1">
              <p:custDataLst>
                <p:tags r:id="rId19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8" name="任意多边形: 形状 47"/>
            <p:cNvSpPr/>
            <p:nvPr userDrawn="1">
              <p:custDataLst>
                <p:tags r:id="rId21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875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876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877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878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875"/>
          <p:cNvSpPr/>
          <p:nvPr userDrawn="1">
            <p:custDataLst>
              <p:tags r:id="rId8"/>
            </p:custDataLst>
          </p:nvPr>
        </p:nvSpPr>
        <p:spPr>
          <a:xfrm>
            <a:off x="9906000" y="6095999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76"/>
          <p:cNvSpPr/>
          <p:nvPr userDrawn="1">
            <p:custDataLst>
              <p:tags r:id="rId9"/>
            </p:custDataLst>
          </p:nvPr>
        </p:nvSpPr>
        <p:spPr>
          <a:xfrm>
            <a:off x="10668000" y="609312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2192316" y="2259756"/>
            <a:ext cx="7807369" cy="13980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2192338" y="3740434"/>
            <a:ext cx="7807325" cy="50057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15"/>
            </p:custDataLst>
          </p:nvPr>
        </p:nvSpPr>
        <p:spPr>
          <a:xfrm>
            <a:off x="2449286" y="4383316"/>
            <a:ext cx="2451100" cy="414321"/>
          </a:xfrm>
        </p:spPr>
        <p:txBody>
          <a:bodyPr lIns="91440" tIns="45720" rIns="91440" bIns="45720"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15" hasCustomPrompt="1"/>
            <p:custDataLst>
              <p:tags r:id="rId16"/>
            </p:custDataLst>
          </p:nvPr>
        </p:nvSpPr>
        <p:spPr>
          <a:xfrm>
            <a:off x="7291614" y="4383316"/>
            <a:ext cx="2451100" cy="414321"/>
          </a:xfrm>
        </p:spPr>
        <p:txBody>
          <a:bodyPr lIns="91440" tIns="45720" rIns="91440" bIns="45720"/>
          <a:lstStyle>
            <a:lvl1pPr marL="0" indent="0" algn="r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>
            <p:custDataLst>
              <p:tags r:id="rId17"/>
            </p:custDataLst>
          </p:nvPr>
        </p:nvCxnSpPr>
        <p:spPr>
          <a:xfrm>
            <a:off x="2560320" y="4263574"/>
            <a:ext cx="704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4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6" name="矩形 15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0" name="矩形 19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Shape 31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32"/>
          <p:cNvSpPr/>
          <p:nvPr userDrawn="1">
            <p:custDataLst>
              <p:tags r:id="rId5"/>
            </p:custDataLst>
          </p:nvPr>
        </p:nvSpPr>
        <p:spPr>
          <a:xfrm>
            <a:off x="6858000" y="5334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33"/>
          <p:cNvSpPr/>
          <p:nvPr userDrawn="1">
            <p:custDataLst>
              <p:tags r:id="rId6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36"/>
          <p:cNvSpPr/>
          <p:nvPr userDrawn="1">
            <p:custDataLst>
              <p:tags r:id="rId7"/>
            </p:custDataLst>
          </p:nvPr>
        </p:nvSpPr>
        <p:spPr>
          <a:xfrm>
            <a:off x="-1" y="762000"/>
            <a:ext cx="762001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38"/>
          <p:cNvSpPr/>
          <p:nvPr userDrawn="1">
            <p:custDataLst>
              <p:tags r:id="rId8"/>
            </p:custDataLst>
          </p:nvPr>
        </p:nvSpPr>
        <p:spPr>
          <a:xfrm flipV="1">
            <a:off x="4419600" y="2696211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12"/>
                <a:lumOff val="-82887"/>
                <a:alpha val="19618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12"/>
                    <a:lumOff val="-82887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83"/>
          <p:cNvSpPr/>
          <p:nvPr userDrawn="1">
            <p:custDataLst>
              <p:tags r:id="rId9"/>
            </p:custDataLst>
          </p:nvPr>
        </p:nvSpPr>
        <p:spPr>
          <a:xfrm>
            <a:off x="9906001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Shape 1884"/>
          <p:cNvSpPr/>
          <p:nvPr userDrawn="1">
            <p:custDataLst>
              <p:tags r:id="rId10"/>
            </p:custDataLst>
          </p:nvPr>
        </p:nvSpPr>
        <p:spPr>
          <a:xfrm>
            <a:off x="6858001" y="5334000"/>
            <a:ext cx="762000" cy="762000"/>
          </a:xfrm>
          <a:prstGeom prst="rect">
            <a:avLst/>
          </a:prstGeom>
          <a:solidFill>
            <a:schemeClr val="accent1"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Shape 1885"/>
          <p:cNvSpPr/>
          <p:nvPr userDrawn="1">
            <p:custDataLst>
              <p:tags r:id="rId11"/>
            </p:custDataLst>
          </p:nvPr>
        </p:nvSpPr>
        <p:spPr>
          <a:xfrm>
            <a:off x="10668001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Shape 1888"/>
          <p:cNvSpPr/>
          <p:nvPr userDrawn="1">
            <p:custDataLst>
              <p:tags r:id="rId12"/>
            </p:custDataLst>
          </p:nvPr>
        </p:nvSpPr>
        <p:spPr>
          <a:xfrm>
            <a:off x="0" y="762000"/>
            <a:ext cx="762001" cy="762000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Shape 1889"/>
          <p:cNvSpPr/>
          <p:nvPr userDrawn="1">
            <p:custDataLst>
              <p:tags r:id="rId13"/>
            </p:custDataLst>
          </p:nvPr>
        </p:nvSpPr>
        <p:spPr>
          <a:xfrm>
            <a:off x="11430001" y="228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Shape 1890"/>
          <p:cNvSpPr/>
          <p:nvPr userDrawn="1">
            <p:custDataLst>
              <p:tags r:id="rId14"/>
            </p:custDataLst>
          </p:nvPr>
        </p:nvSpPr>
        <p:spPr>
          <a:xfrm flipV="1">
            <a:off x="4419601" y="2696211"/>
            <a:ext cx="0" cy="1270001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DCD5CB">
                    <a:hueOff val="-2214564"/>
                    <a:satOff val="-18412"/>
                    <a:lumOff val="-82887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12"/>
                  <a:lumOff val="-82887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4629151" y="2431178"/>
            <a:ext cx="5448297" cy="9283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629146" y="3422413"/>
            <a:ext cx="5448297" cy="147002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1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8"/>
          <p:cNvSpPr/>
          <p:nvPr userDrawn="1">
            <p:custDataLst>
              <p:tags r:id="rId2"/>
            </p:custDataLst>
          </p:nvPr>
        </p:nvSpPr>
        <p:spPr>
          <a:xfrm>
            <a:off x="4568825" y="6985"/>
            <a:ext cx="7620000" cy="6861810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12"/>
                    <a:lumOff val="-82887"/>
                    <a:alpha val="70145"/>
                  </a:schemeClr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924"/>
          <p:cNvSpPr/>
          <p:nvPr userDrawn="1">
            <p:custDataLst>
              <p:tags r:id="rId5"/>
            </p:custDataLst>
          </p:nvPr>
        </p:nvSpPr>
        <p:spPr>
          <a:xfrm>
            <a:off x="9906000" y="6135339"/>
            <a:ext cx="762000" cy="762001"/>
          </a:xfrm>
          <a:prstGeom prst="rect">
            <a:avLst/>
          </a:prstGeom>
          <a:solidFill>
            <a:schemeClr val="accent3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926"/>
          <p:cNvSpPr/>
          <p:nvPr userDrawn="1">
            <p:custDataLst>
              <p:tags r:id="rId6"/>
            </p:custDataLst>
          </p:nvPr>
        </p:nvSpPr>
        <p:spPr>
          <a:xfrm>
            <a:off x="10668000" y="613246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929"/>
          <p:cNvSpPr/>
          <p:nvPr userDrawn="1">
            <p:custDataLst>
              <p:tags r:id="rId7"/>
            </p:custDataLst>
          </p:nvPr>
        </p:nvSpPr>
        <p:spPr>
          <a:xfrm>
            <a:off x="0" y="763439"/>
            <a:ext cx="762001" cy="762000"/>
          </a:xfrm>
          <a:prstGeom prst="rect">
            <a:avLst/>
          </a:prstGeom>
          <a:solidFill>
            <a:schemeClr val="accent5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930"/>
          <p:cNvSpPr/>
          <p:nvPr userDrawn="1">
            <p:custDataLst>
              <p:tags r:id="rId8"/>
            </p:custDataLst>
          </p:nvPr>
        </p:nvSpPr>
        <p:spPr>
          <a:xfrm>
            <a:off x="11430001" y="229969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925"/>
          <p:cNvSpPr/>
          <p:nvPr userDrawn="1">
            <p:custDataLst>
              <p:tags r:id="rId9"/>
            </p:custDataLst>
          </p:nvPr>
        </p:nvSpPr>
        <p:spPr>
          <a:xfrm>
            <a:off x="6854382" y="5350617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2"/>
              <a:lumOff val="-82887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5" Type="http://schemas.openxmlformats.org/officeDocument/2006/relationships/theme" Target="../theme/theme2.xml"/><Relationship Id="rId24" Type="http://schemas.openxmlformats.org/officeDocument/2006/relationships/tags" Target="../tags/tag234.xml"/><Relationship Id="rId23" Type="http://schemas.openxmlformats.org/officeDocument/2006/relationships/tags" Target="../tags/tag233.xml"/><Relationship Id="rId22" Type="http://schemas.openxmlformats.org/officeDocument/2006/relationships/tags" Target="../tags/tag232.xml"/><Relationship Id="rId21" Type="http://schemas.openxmlformats.org/officeDocument/2006/relationships/tags" Target="../tags/tag231.xml"/><Relationship Id="rId20" Type="http://schemas.openxmlformats.org/officeDocument/2006/relationships/tags" Target="../tags/tag230.xml"/><Relationship Id="rId2" Type="http://schemas.openxmlformats.org/officeDocument/2006/relationships/slideLayout" Target="../slideLayouts/slideLayout4.xml"/><Relationship Id="rId19" Type="http://schemas.openxmlformats.org/officeDocument/2006/relationships/tags" Target="../tags/tag229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87271" y="91231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/>
              <a:t>《</a:t>
            </a:r>
            <a:r>
              <a:rPr dirty="0" smtClean="0"/>
              <a:t>信息学奥赛一本通·编程启蒙 C++版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35.xml"/><Relationship Id="rId8" Type="http://schemas.openxmlformats.org/officeDocument/2006/relationships/tags" Target="../tags/tag334.xml"/><Relationship Id="rId7" Type="http://schemas.openxmlformats.org/officeDocument/2006/relationships/tags" Target="../tags/tag333.xml"/><Relationship Id="rId6" Type="http://schemas.openxmlformats.org/officeDocument/2006/relationships/tags" Target="../tags/tag332.xml"/><Relationship Id="rId5" Type="http://schemas.openxmlformats.org/officeDocument/2006/relationships/tags" Target="../tags/tag331.xml"/><Relationship Id="rId4" Type="http://schemas.openxmlformats.org/officeDocument/2006/relationships/tags" Target="../tags/tag330.xml"/><Relationship Id="rId3" Type="http://schemas.openxmlformats.org/officeDocument/2006/relationships/tags" Target="../tags/tag329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38.xml"/><Relationship Id="rId12" Type="http://schemas.openxmlformats.org/officeDocument/2006/relationships/image" Target="../media/image16.emf"/><Relationship Id="rId11" Type="http://schemas.openxmlformats.org/officeDocument/2006/relationships/tags" Target="../tags/tag337.xml"/><Relationship Id="rId10" Type="http://schemas.openxmlformats.org/officeDocument/2006/relationships/tags" Target="../tags/tag336.xml"/><Relationship Id="rId1" Type="http://schemas.openxmlformats.org/officeDocument/2006/relationships/tags" Target="../tags/tag32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46.xml"/><Relationship Id="rId8" Type="http://schemas.openxmlformats.org/officeDocument/2006/relationships/tags" Target="../tags/tag345.xml"/><Relationship Id="rId7" Type="http://schemas.openxmlformats.org/officeDocument/2006/relationships/tags" Target="../tags/tag344.xml"/><Relationship Id="rId6" Type="http://schemas.openxmlformats.org/officeDocument/2006/relationships/tags" Target="../tags/tag343.xml"/><Relationship Id="rId5" Type="http://schemas.openxmlformats.org/officeDocument/2006/relationships/tags" Target="../tags/tag342.xml"/><Relationship Id="rId4" Type="http://schemas.openxmlformats.org/officeDocument/2006/relationships/tags" Target="../tags/tag341.xml"/><Relationship Id="rId3" Type="http://schemas.openxmlformats.org/officeDocument/2006/relationships/tags" Target="../tags/tag340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49.xml"/><Relationship Id="rId12" Type="http://schemas.openxmlformats.org/officeDocument/2006/relationships/image" Target="../media/image17.emf"/><Relationship Id="rId11" Type="http://schemas.openxmlformats.org/officeDocument/2006/relationships/tags" Target="../tags/tag348.xml"/><Relationship Id="rId10" Type="http://schemas.openxmlformats.org/officeDocument/2006/relationships/tags" Target="../tags/tag347.xml"/><Relationship Id="rId1" Type="http://schemas.openxmlformats.org/officeDocument/2006/relationships/tags" Target="../tags/tag33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60.xml"/><Relationship Id="rId12" Type="http://schemas.openxmlformats.org/officeDocument/2006/relationships/image" Target="../media/image18.emf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tags" Target="../tags/tag35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68.xml"/><Relationship Id="rId8" Type="http://schemas.openxmlformats.org/officeDocument/2006/relationships/tags" Target="../tags/tag367.xml"/><Relationship Id="rId7" Type="http://schemas.openxmlformats.org/officeDocument/2006/relationships/tags" Target="../tags/tag366.xml"/><Relationship Id="rId6" Type="http://schemas.openxmlformats.org/officeDocument/2006/relationships/tags" Target="../tags/tag365.xml"/><Relationship Id="rId5" Type="http://schemas.openxmlformats.org/officeDocument/2006/relationships/tags" Target="../tags/tag364.xml"/><Relationship Id="rId4" Type="http://schemas.openxmlformats.org/officeDocument/2006/relationships/tags" Target="../tags/tag363.xml"/><Relationship Id="rId3" Type="http://schemas.openxmlformats.org/officeDocument/2006/relationships/tags" Target="../tags/tag36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71.xml"/><Relationship Id="rId12" Type="http://schemas.openxmlformats.org/officeDocument/2006/relationships/image" Target="../media/image19.emf"/><Relationship Id="rId11" Type="http://schemas.openxmlformats.org/officeDocument/2006/relationships/tags" Target="../tags/tag370.xml"/><Relationship Id="rId10" Type="http://schemas.openxmlformats.org/officeDocument/2006/relationships/tags" Target="../tags/tag369.xml"/><Relationship Id="rId1" Type="http://schemas.openxmlformats.org/officeDocument/2006/relationships/tags" Target="../tags/tag361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73.xml"/><Relationship Id="rId1" Type="http://schemas.openxmlformats.org/officeDocument/2006/relationships/tags" Target="../tags/tag37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image" Target="../media/image5.png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9.xml"/><Relationship Id="rId15" Type="http://schemas.openxmlformats.org/officeDocument/2006/relationships/tags" Target="../tags/tag250.xml"/><Relationship Id="rId14" Type="http://schemas.openxmlformats.org/officeDocument/2006/relationships/image" Target="../media/image7.emf"/><Relationship Id="rId13" Type="http://schemas.openxmlformats.org/officeDocument/2006/relationships/image" Target="../media/image6.emf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tags" Target="../tags/tag23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tags" Target="../tags/tag257.xml"/><Relationship Id="rId7" Type="http://schemas.openxmlformats.org/officeDocument/2006/relationships/tags" Target="../tags/tag256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61.xml"/><Relationship Id="rId12" Type="http://schemas.openxmlformats.org/officeDocument/2006/relationships/image" Target="../media/image8.emf"/><Relationship Id="rId11" Type="http://schemas.openxmlformats.org/officeDocument/2006/relationships/tags" Target="../tags/tag260.xml"/><Relationship Id="rId10" Type="http://schemas.openxmlformats.org/officeDocument/2006/relationships/tags" Target="../tags/tag259.xml"/><Relationship Id="rId1" Type="http://schemas.openxmlformats.org/officeDocument/2006/relationships/tags" Target="../tags/tag25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69.xml"/><Relationship Id="rId8" Type="http://schemas.openxmlformats.org/officeDocument/2006/relationships/tags" Target="../tags/tag268.xml"/><Relationship Id="rId7" Type="http://schemas.openxmlformats.org/officeDocument/2006/relationships/tags" Target="../tags/tag267.xml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72.xml"/><Relationship Id="rId12" Type="http://schemas.openxmlformats.org/officeDocument/2006/relationships/image" Target="../media/image9.emf"/><Relationship Id="rId11" Type="http://schemas.openxmlformats.org/officeDocument/2006/relationships/tags" Target="../tags/tag271.xml"/><Relationship Id="rId10" Type="http://schemas.openxmlformats.org/officeDocument/2006/relationships/tags" Target="../tags/tag270.xml"/><Relationship Id="rId1" Type="http://schemas.openxmlformats.org/officeDocument/2006/relationships/tags" Target="../tags/tag26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80.xml"/><Relationship Id="rId8" Type="http://schemas.openxmlformats.org/officeDocument/2006/relationships/tags" Target="../tags/tag279.xml"/><Relationship Id="rId7" Type="http://schemas.openxmlformats.org/officeDocument/2006/relationships/tags" Target="../tags/tag278.xml"/><Relationship Id="rId6" Type="http://schemas.openxmlformats.org/officeDocument/2006/relationships/tags" Target="../tags/tag277.xml"/><Relationship Id="rId5" Type="http://schemas.openxmlformats.org/officeDocument/2006/relationships/tags" Target="../tags/tag276.xml"/><Relationship Id="rId4" Type="http://schemas.openxmlformats.org/officeDocument/2006/relationships/tags" Target="../tags/tag275.xml"/><Relationship Id="rId3" Type="http://schemas.openxmlformats.org/officeDocument/2006/relationships/tags" Target="../tags/tag27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83.xml"/><Relationship Id="rId12" Type="http://schemas.openxmlformats.org/officeDocument/2006/relationships/image" Target="../media/image10.emf"/><Relationship Id="rId11" Type="http://schemas.openxmlformats.org/officeDocument/2006/relationships/tags" Target="../tags/tag282.xml"/><Relationship Id="rId10" Type="http://schemas.openxmlformats.org/officeDocument/2006/relationships/tags" Target="../tags/tag281.xml"/><Relationship Id="rId1" Type="http://schemas.openxmlformats.org/officeDocument/2006/relationships/tags" Target="../tags/tag27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91.xml"/><Relationship Id="rId8" Type="http://schemas.openxmlformats.org/officeDocument/2006/relationships/tags" Target="../tags/tag290.xml"/><Relationship Id="rId7" Type="http://schemas.openxmlformats.org/officeDocument/2006/relationships/tags" Target="../tags/tag289.xml"/><Relationship Id="rId6" Type="http://schemas.openxmlformats.org/officeDocument/2006/relationships/tags" Target="../tags/tag288.xml"/><Relationship Id="rId5" Type="http://schemas.openxmlformats.org/officeDocument/2006/relationships/tags" Target="../tags/tag287.xm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94.xml"/><Relationship Id="rId12" Type="http://schemas.openxmlformats.org/officeDocument/2006/relationships/image" Target="../media/image11.emf"/><Relationship Id="rId11" Type="http://schemas.openxmlformats.org/officeDocument/2006/relationships/tags" Target="../tags/tag293.xml"/><Relationship Id="rId10" Type="http://schemas.openxmlformats.org/officeDocument/2006/relationships/tags" Target="../tags/tag292.xml"/><Relationship Id="rId1" Type="http://schemas.openxmlformats.org/officeDocument/2006/relationships/tags" Target="../tags/tag28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02.xml"/><Relationship Id="rId8" Type="http://schemas.openxmlformats.org/officeDocument/2006/relationships/tags" Target="../tags/tag301.xml"/><Relationship Id="rId7" Type="http://schemas.openxmlformats.org/officeDocument/2006/relationships/tags" Target="../tags/tag300.xml"/><Relationship Id="rId6" Type="http://schemas.openxmlformats.org/officeDocument/2006/relationships/tags" Target="../tags/tag299.xml"/><Relationship Id="rId5" Type="http://schemas.openxmlformats.org/officeDocument/2006/relationships/tags" Target="../tags/tag298.xml"/><Relationship Id="rId4" Type="http://schemas.openxmlformats.org/officeDocument/2006/relationships/tags" Target="../tags/tag297.xml"/><Relationship Id="rId3" Type="http://schemas.openxmlformats.org/officeDocument/2006/relationships/tags" Target="../tags/tag29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05.xml"/><Relationship Id="rId12" Type="http://schemas.openxmlformats.org/officeDocument/2006/relationships/image" Target="../media/image12.emf"/><Relationship Id="rId11" Type="http://schemas.openxmlformats.org/officeDocument/2006/relationships/tags" Target="../tags/tag304.xml"/><Relationship Id="rId10" Type="http://schemas.openxmlformats.org/officeDocument/2006/relationships/tags" Target="../tags/tag303.xml"/><Relationship Id="rId1" Type="http://schemas.openxmlformats.org/officeDocument/2006/relationships/tags" Target="../tags/tag29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13.xml"/><Relationship Id="rId8" Type="http://schemas.openxmlformats.org/officeDocument/2006/relationships/tags" Target="../tags/tag312.xml"/><Relationship Id="rId7" Type="http://schemas.openxmlformats.org/officeDocument/2006/relationships/tags" Target="../tags/tag311.xml"/><Relationship Id="rId6" Type="http://schemas.openxmlformats.org/officeDocument/2006/relationships/tags" Target="../tags/tag310.xml"/><Relationship Id="rId5" Type="http://schemas.openxmlformats.org/officeDocument/2006/relationships/tags" Target="../tags/tag309.xml"/><Relationship Id="rId4" Type="http://schemas.openxmlformats.org/officeDocument/2006/relationships/tags" Target="../tags/tag308.xml"/><Relationship Id="rId3" Type="http://schemas.openxmlformats.org/officeDocument/2006/relationships/tags" Target="../tags/tag307.xml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8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316.xml"/><Relationship Id="rId13" Type="http://schemas.openxmlformats.org/officeDocument/2006/relationships/image" Target="../media/image14.emf"/><Relationship Id="rId12" Type="http://schemas.openxmlformats.org/officeDocument/2006/relationships/image" Target="../media/image13.emf"/><Relationship Id="rId11" Type="http://schemas.openxmlformats.org/officeDocument/2006/relationships/tags" Target="../tags/tag315.xml"/><Relationship Id="rId10" Type="http://schemas.openxmlformats.org/officeDocument/2006/relationships/tags" Target="../tags/tag314.xml"/><Relationship Id="rId1" Type="http://schemas.openxmlformats.org/officeDocument/2006/relationships/tags" Target="../tags/tag30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24.xml"/><Relationship Id="rId8" Type="http://schemas.openxmlformats.org/officeDocument/2006/relationships/tags" Target="../tags/tag323.xml"/><Relationship Id="rId7" Type="http://schemas.openxmlformats.org/officeDocument/2006/relationships/tags" Target="../tags/tag322.xml"/><Relationship Id="rId6" Type="http://schemas.openxmlformats.org/officeDocument/2006/relationships/tags" Target="../tags/tag321.xml"/><Relationship Id="rId5" Type="http://schemas.openxmlformats.org/officeDocument/2006/relationships/tags" Target="../tags/tag320.xml"/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27.xml"/><Relationship Id="rId12" Type="http://schemas.openxmlformats.org/officeDocument/2006/relationships/image" Target="../media/image15.emf"/><Relationship Id="rId11" Type="http://schemas.openxmlformats.org/officeDocument/2006/relationships/tags" Target="../tags/tag326.xml"/><Relationship Id="rId10" Type="http://schemas.openxmlformats.org/officeDocument/2006/relationships/tags" Target="../tags/tag325.xml"/><Relationship Id="rId1" Type="http://schemas.openxmlformats.org/officeDocument/2006/relationships/tags" Target="../tags/tag3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53606" y="1299001"/>
            <a:ext cx="7807369" cy="1398093"/>
          </a:xfrm>
        </p:spPr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第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三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章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循环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结构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192655" y="2929255"/>
            <a:ext cx="7807325" cy="1222375"/>
          </a:xfrm>
        </p:spPr>
        <p:txBody>
          <a:bodyPr>
            <a:no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第30课 明确次数控制</a:t>
            </a:r>
            <a:endParaRPr sz="3600" dirty="0">
              <a:solidFill>
                <a:schemeClr val="dk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9" name="文本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35095" y="4384040"/>
            <a:ext cx="4189095" cy="414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《信息学奥赛一本通·编程启蒙 C++版》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99665" y="0"/>
            <a:ext cx="8268335" cy="637349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42407"/>
          <a:stretch>
            <a:fillRect/>
          </a:stretch>
        </p:blipFill>
        <p:spPr>
          <a:xfrm>
            <a:off x="2713355" y="33020"/>
            <a:ext cx="5501640" cy="719074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01165" y="0"/>
            <a:ext cx="9714865" cy="662876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30792"/>
          <a:stretch>
            <a:fillRect/>
          </a:stretch>
        </p:blipFill>
        <p:spPr>
          <a:xfrm>
            <a:off x="3048000" y="0"/>
            <a:ext cx="6963410" cy="66294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75177" y="2310197"/>
            <a:ext cx="6041646" cy="139774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u="none" strike="noStrike" baseline="0" dirty="0">
                <a:solidFill>
                  <a:schemeClr val="accent1">
                    <a:lumMod val="75000"/>
                  </a:schemeClr>
                </a:solidFill>
                <a:uLnTx/>
                <a:uFillTx/>
              </a:rPr>
              <a:t>谢谢！</a:t>
            </a:r>
            <a:endParaRPr lang="zh-CN" altLang="en-US" sz="7200" u="none" strike="noStrike" baseline="0" dirty="0">
              <a:solidFill>
                <a:schemeClr val="accent1">
                  <a:lumMod val="75000"/>
                </a:schemeClr>
              </a:solidFill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76885" y="222250"/>
            <a:ext cx="8032750" cy="58439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13530" y="1967230"/>
            <a:ext cx="7407275" cy="4291965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38425"/>
          <a:stretch>
            <a:fillRect/>
          </a:stretch>
        </p:blipFill>
        <p:spPr>
          <a:xfrm>
            <a:off x="2760345" y="-162560"/>
            <a:ext cx="6670675" cy="66294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32635" y="0"/>
            <a:ext cx="7627620" cy="676021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87575" y="304165"/>
            <a:ext cx="8188960" cy="654812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69895" y="43180"/>
            <a:ext cx="6239510" cy="675767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58365" y="0"/>
            <a:ext cx="7830185" cy="66294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05230" y="441325"/>
            <a:ext cx="6787515" cy="54279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3"/>
          <a:srcRect r="78700"/>
          <a:stretch>
            <a:fillRect/>
          </a:stretch>
        </p:blipFill>
        <p:spPr>
          <a:xfrm>
            <a:off x="9352915" y="695325"/>
            <a:ext cx="2022475" cy="491998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95905" y="81280"/>
            <a:ext cx="6675120" cy="677164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9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SLIDE_BACKGROUND_TYPE" val="leftRight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SLIDE_BACKGROUND_TYPE" val="topBottom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ottomTop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05.xml><?xml version="1.0" encoding="utf-8"?>
<p:tagLst xmlns:p="http://schemas.openxmlformats.org/presentationml/2006/main">
  <p:tag name="KSO_WM_SLIDE_BACKGROUND_TYPE" val="navigation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5.xml><?xml version="1.0" encoding="utf-8"?>
<p:tagLst xmlns:p="http://schemas.openxmlformats.org/presentationml/2006/main">
  <p:tag name="KSO_WM_SLIDE_BACKGROUND_TYPE" val="belt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2"/>
</p:tagLst>
</file>

<file path=ppt/tags/tag222.xml><?xml version="1.0" encoding="utf-8"?>
<p:tagLst xmlns:p="http://schemas.openxmlformats.org/presentationml/2006/main">
  <p:tag name="KSO_WM_SLIDE_BACKGROUND_TYPE" val="belt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2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12"/>
  <p:tag name="KSO_WM_TEMPLATE_THUMBS_INDEX" val="1、4、7、8、10、11、12、13、17、19"/>
</p:tagLst>
</file>

<file path=ppt/tags/tag235.xml><?xml version="1.0" encoding="utf-8"?>
<p:tagLst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2_1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12_1*b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12_1*b*2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SLIDE_ID" val="custom2020261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12"/>
  <p:tag name="KSO_WM_SLIDE_LAYOUT" val="a_b"/>
  <p:tag name="KSO_WM_SLIDE_LAYOUT_CNT" val="1_3"/>
  <p:tag name="KSO_WM_TEMPLATE_MASTER_THUMB_INDEX" val="12"/>
  <p:tag name="KSO_WM_TEMPLATE_THUMBS_INDEX" val="1、4、7、8、10、11、12、13、17、19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9.xml><?xml version="1.0" encoding="utf-8"?>
<p:tagLst xmlns:p="http://schemas.openxmlformats.org/presentationml/2006/main">
  <p:tag name="KSO_WM_UNIT_PLACING_PICTURE_USER_VIEWPORT" val="{&quot;height&quot;:6045,&quot;width&quot;:8310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5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5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5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6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7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8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9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0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0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1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5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6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2_19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6"/>
  <p:tag name="KSO_WM_UNIT_TYPE" val="a"/>
  <p:tag name="KSO_WM_UNIT_INDEX" val="1"/>
  <p:tag name="KSO_WM_UNIT_PRESET_TEXT" val="谢谢聆听"/>
  <p:tag name="KSO_WM_UNIT_ISNUMDGMTITLE" val="0"/>
</p:tagLst>
</file>

<file path=ppt/tags/tag373.xml><?xml version="1.0" encoding="utf-8"?>
<p:tagLst xmlns:p="http://schemas.openxmlformats.org/presentationml/2006/main">
  <p:tag name="KSO_WM_SLIDE_ID" val="custom20202612_19"/>
  <p:tag name="KSO_WM_TEMPLATE_SUBCATEGORY" val="0"/>
  <p:tag name="KSO_WM_TEMPLATE_MASTER_TYPE" val="1"/>
  <p:tag name="KSO_WM_TEMPLATE_COLOR_TYPE" val="1"/>
  <p:tag name="KSO_WM_SLIDE_ITEM_CNT" val="0"/>
  <p:tag name="KSO_WM_SLIDE_INDEX" val="19"/>
  <p:tag name="KSO_WM_TAG_VERSION" val="1.0"/>
  <p:tag name="KSO_WM_BEAUTIFY_FLAG" val="#wm#"/>
  <p:tag name="KSO_WM_TEMPLATE_CATEGORY" val="custom"/>
  <p:tag name="KSO_WM_TEMPLATE_INDEX" val="20202612"/>
  <p:tag name="KSO_WM_SLIDE_TYPE" val="endPage"/>
  <p:tag name="KSO_WM_SLIDE_SUBTYPE" val="pureTxt"/>
  <p:tag name="KSO_WM_SLIDE_LAYOUT" val="a_b"/>
  <p:tag name="KSO_WM_SLIDE_LAYOUT_CNT" val="1_1"/>
</p:tagLst>
</file>

<file path=ppt/tags/tag374.xml><?xml version="1.0" encoding="utf-8"?>
<p:tagLst xmlns:p="http://schemas.openxmlformats.org/presentationml/2006/main">
  <p:tag name="ISPRING_PRESENTATION_TITLE" val="PowerPoint 演示文稿"/>
  <p:tag name="COMMONDATA" val="eyJoZGlkIjoiN2NlZTZlNDE5ZGEzMjJiOGFmOWIzNzIzOTZkYTJmNWIifQ=="/>
  <p:tag name="KSO_WPP_MARK_KEY" val="72a5af5d-bba7-4983-a94f-dba4579e757e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5">
      <a:dk1>
        <a:srgbClr val="000000"/>
      </a:dk1>
      <a:lt1>
        <a:srgbClr val="FFFFFF"/>
      </a:lt1>
      <a:dk2>
        <a:srgbClr val="B5C0BD"/>
      </a:dk2>
      <a:lt2>
        <a:srgbClr val="F2F2F2"/>
      </a:lt2>
      <a:accent1>
        <a:srgbClr val="5E8286"/>
      </a:accent1>
      <a:accent2>
        <a:srgbClr val="667C86"/>
      </a:accent2>
      <a:accent3>
        <a:srgbClr val="6C7284"/>
      </a:accent3>
      <a:accent4>
        <a:srgbClr val="766C84"/>
      </a:accent4>
      <a:accent5>
        <a:srgbClr val="7C6381"/>
      </a:accent5>
      <a:accent6>
        <a:srgbClr val="5E8786"/>
      </a:accent6>
      <a:hlink>
        <a:srgbClr val="2E2AC6"/>
      </a:hlink>
      <a:folHlink>
        <a:srgbClr val="6F2B84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演示</Application>
  <PresentationFormat>宽屏</PresentationFormat>
  <Paragraphs>8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华文中宋</vt:lpstr>
      <vt:lpstr>微软雅黑</vt:lpstr>
      <vt:lpstr>Helvetica Light</vt:lpstr>
      <vt:lpstr>等线</vt:lpstr>
      <vt:lpstr>Arial Unicode MS</vt:lpstr>
      <vt:lpstr>Calibri</vt:lpstr>
      <vt:lpstr>Office 主题​​</vt:lpstr>
      <vt:lpstr>1_Office 主题​​</vt:lpstr>
      <vt:lpstr>第三章 循环结构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WPS_1621906101</cp:lastModifiedBy>
  <cp:revision>46</cp:revision>
  <dcterms:created xsi:type="dcterms:W3CDTF">2017-08-18T03:02:00Z</dcterms:created>
  <dcterms:modified xsi:type="dcterms:W3CDTF">2023-04-21T07:07:29Z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8378C2F7853243479FABB475DB293159</vt:lpwstr>
  </property>
</Properties>
</file>