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385" r:id="rId18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74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2"/>
                <a:lumOff val="-82887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2"/>
                    <a:lumOff val="-82887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2"/>
                    <a:lumOff val="-82887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2"/>
                  <a:lumOff val="-82887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2"/>
                    <a:lumOff val="-82887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4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5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6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7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0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1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2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3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循环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第31课 统计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308610"/>
            <a:ext cx="10154285" cy="58839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2993"/>
          <a:stretch>
            <a:fillRect/>
          </a:stretch>
        </p:blipFill>
        <p:spPr>
          <a:xfrm>
            <a:off x="2482850" y="33020"/>
            <a:ext cx="5327650" cy="65963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44224"/>
          <a:stretch>
            <a:fillRect/>
          </a:stretch>
        </p:blipFill>
        <p:spPr>
          <a:xfrm>
            <a:off x="367665" y="1184910"/>
            <a:ext cx="7252335" cy="50018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56594" r="44380"/>
          <a:stretch>
            <a:fillRect/>
          </a:stretch>
        </p:blipFill>
        <p:spPr>
          <a:xfrm>
            <a:off x="7631430" y="724535"/>
            <a:ext cx="4560570" cy="44011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14115"/>
          <a:stretch>
            <a:fillRect/>
          </a:stretch>
        </p:blipFill>
        <p:spPr>
          <a:xfrm>
            <a:off x="983615" y="0"/>
            <a:ext cx="9006840" cy="68529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524000" y="97155"/>
            <a:ext cx="7763510" cy="675513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57575" y="85725"/>
            <a:ext cx="5276850" cy="66865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95575" y="0"/>
            <a:ext cx="6979920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9668"/>
          <a:stretch>
            <a:fillRect/>
          </a:stretch>
        </p:blipFill>
        <p:spPr>
          <a:xfrm>
            <a:off x="2816860" y="0"/>
            <a:ext cx="5398135" cy="68580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204470"/>
            <a:ext cx="7430135" cy="64249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61870" y="0"/>
            <a:ext cx="7668260" cy="68516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04135" y="0"/>
            <a:ext cx="7272020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75815" y="0"/>
            <a:ext cx="7759065" cy="69322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8271,&quot;width&quot;:9506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73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74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宽屏</PresentationFormat>
  <Paragraphs>8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第三章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46</cp:revision>
  <dcterms:created xsi:type="dcterms:W3CDTF">2017-08-18T03:02:00Z</dcterms:created>
  <dcterms:modified xsi:type="dcterms:W3CDTF">2023-04-21T07:10:14Z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