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385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1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19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0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1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第32课 循环控制语句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922782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1080" y="0"/>
            <a:ext cx="7964805" cy="70453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" y="392430"/>
            <a:ext cx="11285220" cy="57245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8601"/>
          <a:stretch>
            <a:fillRect/>
          </a:stretch>
        </p:blipFill>
        <p:spPr>
          <a:xfrm>
            <a:off x="4217670" y="0"/>
            <a:ext cx="452691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7830" y="0"/>
            <a:ext cx="8600440" cy="66287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6845"/>
          <a:stretch>
            <a:fillRect/>
          </a:stretch>
        </p:blipFill>
        <p:spPr>
          <a:xfrm>
            <a:off x="3769360" y="-42545"/>
            <a:ext cx="5180965" cy="69005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8305" y="200660"/>
            <a:ext cx="8340090" cy="64281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065" y="0"/>
            <a:ext cx="6367780" cy="71037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50875" y="807085"/>
            <a:ext cx="11302365" cy="479488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8640" y="0"/>
            <a:ext cx="807085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32710" y="0"/>
            <a:ext cx="776414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730" y="1997710"/>
            <a:ext cx="10683875" cy="20250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8265" y="358775"/>
            <a:ext cx="9676765" cy="62706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6489"/>
          <a:stretch>
            <a:fillRect/>
          </a:stretch>
        </p:blipFill>
        <p:spPr>
          <a:xfrm>
            <a:off x="2736215" y="-635"/>
            <a:ext cx="5194935" cy="68529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2005" y="495300"/>
            <a:ext cx="10587355" cy="5867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9159"/>
          <a:stretch>
            <a:fillRect/>
          </a:stretch>
        </p:blipFill>
        <p:spPr>
          <a:xfrm>
            <a:off x="2621915" y="147955"/>
            <a:ext cx="5593080" cy="67043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486,&quot;width&quot;:12932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1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