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0" r:id="rId4"/>
    <p:sldId id="371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385" r:id="rId18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orient="horz" pos="22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374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12"/>
                <a:lumOff val="-82887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12"/>
                    <a:lumOff val="-82887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12"/>
                    <a:lumOff val="-82887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12"/>
                  <a:lumOff val="-82887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12"/>
                    <a:lumOff val="-82887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5.xml"/><Relationship Id="rId8" Type="http://schemas.openxmlformats.org/officeDocument/2006/relationships/tags" Target="../tags/tag334.xml"/><Relationship Id="rId7" Type="http://schemas.openxmlformats.org/officeDocument/2006/relationships/tags" Target="../tags/tag333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38.xml"/><Relationship Id="rId12" Type="http://schemas.openxmlformats.org/officeDocument/2006/relationships/image" Target="../media/image15.emf"/><Relationship Id="rId11" Type="http://schemas.openxmlformats.org/officeDocument/2006/relationships/tags" Target="../tags/tag337.xml"/><Relationship Id="rId10" Type="http://schemas.openxmlformats.org/officeDocument/2006/relationships/tags" Target="../tags/tag336.xml"/><Relationship Id="rId1" Type="http://schemas.openxmlformats.org/officeDocument/2006/relationships/tags" Target="../tags/tag32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49.xml"/><Relationship Id="rId12" Type="http://schemas.openxmlformats.org/officeDocument/2006/relationships/image" Target="../media/image16.emf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tags" Target="../tags/tag33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60.xml"/><Relationship Id="rId12" Type="http://schemas.openxmlformats.org/officeDocument/2006/relationships/image" Target="../media/image17.emf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tags" Target="../tags/tag35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71.xml"/><Relationship Id="rId12" Type="http://schemas.openxmlformats.org/officeDocument/2006/relationships/image" Target="../media/image18.emf"/><Relationship Id="rId11" Type="http://schemas.openxmlformats.org/officeDocument/2006/relationships/tags" Target="../tags/tag370.xml"/><Relationship Id="rId10" Type="http://schemas.openxmlformats.org/officeDocument/2006/relationships/tags" Target="../tags/tag369.xml"/><Relationship Id="rId1" Type="http://schemas.openxmlformats.org/officeDocument/2006/relationships/tags" Target="../tags/tag36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73.xml"/><Relationship Id="rId1" Type="http://schemas.openxmlformats.org/officeDocument/2006/relationships/tags" Target="../tags/tag37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50.xml"/><Relationship Id="rId13" Type="http://schemas.openxmlformats.org/officeDocument/2006/relationships/image" Target="../media/image6.emf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61.xml"/><Relationship Id="rId12" Type="http://schemas.openxmlformats.org/officeDocument/2006/relationships/image" Target="../media/image7.emf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tags" Target="../tags/tag2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72.xml"/><Relationship Id="rId12" Type="http://schemas.openxmlformats.org/officeDocument/2006/relationships/image" Target="../media/image8.emf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tags" Target="../tags/tag26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83.xml"/><Relationship Id="rId12" Type="http://schemas.openxmlformats.org/officeDocument/2006/relationships/image" Target="../media/image9.emf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tags" Target="../tags/tag27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94.xml"/><Relationship Id="rId13" Type="http://schemas.openxmlformats.org/officeDocument/2006/relationships/image" Target="../media/image11.emf"/><Relationship Id="rId12" Type="http://schemas.openxmlformats.org/officeDocument/2006/relationships/image" Target="../media/image10.emf"/><Relationship Id="rId11" Type="http://schemas.openxmlformats.org/officeDocument/2006/relationships/tags" Target="../tags/tag293.xml"/><Relationship Id="rId10" Type="http://schemas.openxmlformats.org/officeDocument/2006/relationships/tags" Target="../tags/tag292.xml"/><Relationship Id="rId1" Type="http://schemas.openxmlformats.org/officeDocument/2006/relationships/tags" Target="../tags/tag28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05.xml"/><Relationship Id="rId12" Type="http://schemas.openxmlformats.org/officeDocument/2006/relationships/image" Target="../media/image12.emf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tags" Target="../tags/tag29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3.xml"/><Relationship Id="rId8" Type="http://schemas.openxmlformats.org/officeDocument/2006/relationships/tags" Target="../tags/tag312.xml"/><Relationship Id="rId7" Type="http://schemas.openxmlformats.org/officeDocument/2006/relationships/tags" Target="../tags/tag311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Relationship Id="rId3" Type="http://schemas.openxmlformats.org/officeDocument/2006/relationships/tags" Target="../tags/tag30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16.xml"/><Relationship Id="rId12" Type="http://schemas.openxmlformats.org/officeDocument/2006/relationships/image" Target="../media/image13.emf"/><Relationship Id="rId11" Type="http://schemas.openxmlformats.org/officeDocument/2006/relationships/tags" Target="../tags/tag315.xml"/><Relationship Id="rId10" Type="http://schemas.openxmlformats.org/officeDocument/2006/relationships/tags" Target="../tags/tag314.xml"/><Relationship Id="rId1" Type="http://schemas.openxmlformats.org/officeDocument/2006/relationships/tags" Target="../tags/tag30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27.xml"/><Relationship Id="rId12" Type="http://schemas.openxmlformats.org/officeDocument/2006/relationships/image" Target="../media/image14.emf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53606" y="1299001"/>
            <a:ext cx="7807369" cy="1398093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章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循环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结构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1502410" y="2929255"/>
            <a:ext cx="9110980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第34课 初始难以确定个数的输入</a:t>
            </a:r>
            <a:endParaRPr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29325"/>
          <a:stretch>
            <a:fillRect/>
          </a:stretch>
        </p:blipFill>
        <p:spPr>
          <a:xfrm>
            <a:off x="2064385" y="367665"/>
            <a:ext cx="8063230" cy="578802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35470"/>
          <a:stretch>
            <a:fillRect/>
          </a:stretch>
        </p:blipFill>
        <p:spPr>
          <a:xfrm>
            <a:off x="1788795" y="174625"/>
            <a:ext cx="7764145" cy="623379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43430" y="297180"/>
            <a:ext cx="7709535" cy="626300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43300" y="256540"/>
            <a:ext cx="5431155" cy="637286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844040" y="0"/>
            <a:ext cx="8289290" cy="662940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825" y="0"/>
            <a:ext cx="10617835" cy="609536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7535" y="154305"/>
            <a:ext cx="10996930" cy="621411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3740" y="471805"/>
            <a:ext cx="10764520" cy="557720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495" y="906145"/>
            <a:ext cx="5276850" cy="4219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57315" y="1808480"/>
            <a:ext cx="5276850" cy="287655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9210" y="0"/>
            <a:ext cx="9593580" cy="632142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43785" y="0"/>
            <a:ext cx="7658735" cy="647001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33263"/>
          <a:stretch>
            <a:fillRect/>
          </a:stretch>
        </p:blipFill>
        <p:spPr>
          <a:xfrm>
            <a:off x="2120900" y="188595"/>
            <a:ext cx="7023735" cy="644080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UNIT_PLACING_PICTURE_USER_VIEWPORT" val="{&quot;height&quot;:8323,&quot;width&quot;:10408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9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0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1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5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6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373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374.xml><?xml version="1.0" encoding="utf-8"?>
<p:tagLst xmlns:p="http://schemas.openxmlformats.org/presentationml/2006/main">
  <p:tag name="ISPRING_PRESENTATION_TITLE" val="PowerPoint 演示文稿"/>
  <p:tag name="COMMONDATA" val="eyJoZGlkIjoiN2NlZTZlNDE5ZGEzMjJiOGFmOWIzNzIzOTZkYTJmNWIifQ=="/>
  <p:tag name="KSO_WPP_MARK_KEY" val="72a5af5d-bba7-4983-a94f-dba4579e757e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WPS 演示</Application>
  <PresentationFormat>宽屏</PresentationFormat>
  <Paragraphs>8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Calibri</vt:lpstr>
      <vt:lpstr>Office 主题​​</vt:lpstr>
      <vt:lpstr>1_Office 主题​​</vt:lpstr>
      <vt:lpstr>第三章 循环结构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WPS_1621906101</cp:lastModifiedBy>
  <cp:revision>46</cp:revision>
  <dcterms:created xsi:type="dcterms:W3CDTF">2017-08-18T03:02:00Z</dcterms:created>
  <dcterms:modified xsi:type="dcterms:W3CDTF">2023-04-21T07:21:27Z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8378C2F7853243479FABB475DB293159</vt:lpwstr>
  </property>
</Properties>
</file>