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385" r:id="rId20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96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14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82.xml"/><Relationship Id="rId13" Type="http://schemas.openxmlformats.org/officeDocument/2006/relationships/image" Target="../media/image19.emf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5.xml"/><Relationship Id="rId1" Type="http://schemas.openxmlformats.org/officeDocument/2006/relationships/tags" Target="../tags/tag3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822960" y="2929255"/>
            <a:ext cx="10134600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第35课 初始难以确定次数的循环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4455" y="410845"/>
            <a:ext cx="9595485" cy="62185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10040620" cy="72136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3020"/>
            <a:ext cx="9491980" cy="65963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297180"/>
            <a:ext cx="9301480" cy="62630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75" y="65405"/>
            <a:ext cx="7691120" cy="3582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0315" y="3883025"/>
            <a:ext cx="6643370" cy="27463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523"/>
          <a:stretch>
            <a:fillRect/>
          </a:stretch>
        </p:blipFill>
        <p:spPr>
          <a:xfrm>
            <a:off x="2986405" y="187325"/>
            <a:ext cx="5228590" cy="64420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17905" y="165735"/>
            <a:ext cx="10939145" cy="606298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5601"/>
          <a:stretch>
            <a:fillRect/>
          </a:stretch>
        </p:blipFill>
        <p:spPr>
          <a:xfrm>
            <a:off x="2257425" y="0"/>
            <a:ext cx="5671185" cy="66617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675068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4891"/>
          <a:stretch>
            <a:fillRect/>
          </a:stretch>
        </p:blipFill>
        <p:spPr>
          <a:xfrm>
            <a:off x="2777490" y="170180"/>
            <a:ext cx="5110480" cy="66821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1336"/>
          <a:stretch>
            <a:fillRect/>
          </a:stretch>
        </p:blipFill>
        <p:spPr>
          <a:xfrm>
            <a:off x="2154555" y="423545"/>
            <a:ext cx="7882890" cy="56438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7445"/>
          <a:stretch>
            <a:fillRect/>
          </a:stretch>
        </p:blipFill>
        <p:spPr>
          <a:xfrm>
            <a:off x="3048000" y="0"/>
            <a:ext cx="5841365" cy="66217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9559925" cy="6471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9995"/>
          <a:stretch>
            <a:fillRect/>
          </a:stretch>
        </p:blipFill>
        <p:spPr>
          <a:xfrm>
            <a:off x="2683510" y="0"/>
            <a:ext cx="4692015" cy="66224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6552,&quot;width&quot;:11823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95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96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WPS 演示</Application>
  <PresentationFormat>宽屏</PresentationFormat>
  <Paragraphs>8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