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371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385" r:id="rId19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385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2"/>
                <a:lumOff val="-82887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2"/>
                    <a:lumOff val="-82887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2"/>
                    <a:lumOff val="-82887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2"/>
                  <a:lumOff val="-82887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2"/>
                    <a:lumOff val="-82887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4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5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6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7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2.xml"/><Relationship Id="rId12" Type="http://schemas.openxmlformats.org/officeDocument/2006/relationships/image" Target="../media/image18.emf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tags" Target="../tags/tag37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84.xml"/><Relationship Id="rId1" Type="http://schemas.openxmlformats.org/officeDocument/2006/relationships/tags" Target="../tags/tag38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8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3.xml"/><Relationship Id="rId12" Type="http://schemas.openxmlformats.org/officeDocument/2006/relationships/image" Target="../media/image9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4.xml"/><Relationship Id="rId12" Type="http://schemas.openxmlformats.org/officeDocument/2006/relationships/image" Target="../media/image10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1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2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3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循环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第36课 循环嵌套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4001"/>
          <a:stretch>
            <a:fillRect/>
          </a:stretch>
        </p:blipFill>
        <p:spPr>
          <a:xfrm>
            <a:off x="1830705" y="0"/>
            <a:ext cx="6920865" cy="68529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105" y="261620"/>
            <a:ext cx="10257790" cy="61664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6953"/>
          <a:stretch>
            <a:fillRect/>
          </a:stretch>
        </p:blipFill>
        <p:spPr>
          <a:xfrm>
            <a:off x="1606550" y="370205"/>
            <a:ext cx="8007350" cy="625919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35150" y="307340"/>
            <a:ext cx="8521065" cy="63220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7690" y="360680"/>
            <a:ext cx="11057255" cy="62680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524000" y="0"/>
            <a:ext cx="8692515" cy="654367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38375" y="0"/>
            <a:ext cx="8053070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0"/>
            <a:ext cx="10061575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2475" y="0"/>
            <a:ext cx="10687050" cy="642429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4065" y="0"/>
            <a:ext cx="10643235" cy="62826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995" y="334645"/>
            <a:ext cx="11002010" cy="558101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0"/>
            <a:ext cx="8600440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7895" y="154940"/>
            <a:ext cx="9730105" cy="62179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7641,&quot;width&quot;:10151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384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385.xml><?xml version="1.0" encoding="utf-8"?>
<p:tagLst xmlns:p="http://schemas.openxmlformats.org/presentationml/2006/main">
  <p:tag name="ISPRING_PRESENTATION_TITLE" val="PowerPoint 演示文稿"/>
  <p:tag name="COMMONDATA" val="eyJoZGlkIjoiN2NlZTZlNDE5ZGEzMjJiOGFmOWIzNzIzOTZkYTJmNWIifQ=="/>
  <p:tag name="KSO_WPP_MARK_KEY" val="72a5af5d-bba7-4983-a94f-dba4579e757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演示</Application>
  <PresentationFormat>宽屏</PresentationFormat>
  <Paragraphs>8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第三章 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46</cp:revision>
  <dcterms:created xsi:type="dcterms:W3CDTF">2017-08-18T03:02:00Z</dcterms:created>
  <dcterms:modified xsi:type="dcterms:W3CDTF">2023-04-21T07:30:50Z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