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371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385" r:id="rId18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374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2"/>
                <a:lumOff val="-82887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2"/>
                    <a:lumOff val="-82887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2"/>
                    <a:lumOff val="-82887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2"/>
                  <a:lumOff val="-82887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2"/>
                    <a:lumOff val="-82887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8.xml"/><Relationship Id="rId12" Type="http://schemas.openxmlformats.org/officeDocument/2006/relationships/image" Target="../media/image14.emf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tags" Target="../tags/tag32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9.xml"/><Relationship Id="rId12" Type="http://schemas.openxmlformats.org/officeDocument/2006/relationships/image" Target="../media/image15.emf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0.xml"/><Relationship Id="rId12" Type="http://schemas.openxmlformats.org/officeDocument/2006/relationships/image" Target="../media/image16.emf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1.xml"/><Relationship Id="rId12" Type="http://schemas.openxmlformats.org/officeDocument/2006/relationships/image" Target="../media/image17.emf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73.xml"/><Relationship Id="rId1" Type="http://schemas.openxmlformats.org/officeDocument/2006/relationships/tags" Target="../tags/tag37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1.xml"/><Relationship Id="rId12" Type="http://schemas.openxmlformats.org/officeDocument/2006/relationships/image" Target="../media/image7.emf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2.xml"/><Relationship Id="rId12" Type="http://schemas.openxmlformats.org/officeDocument/2006/relationships/image" Target="../media/image8.emf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3.xml"/><Relationship Id="rId12" Type="http://schemas.openxmlformats.org/officeDocument/2006/relationships/image" Target="../media/image9.emf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4.xml"/><Relationship Id="rId12" Type="http://schemas.openxmlformats.org/officeDocument/2006/relationships/image" Target="../media/image10.emf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tags" Target="../tags/tag2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5.xml"/><Relationship Id="rId12" Type="http://schemas.openxmlformats.org/officeDocument/2006/relationships/image" Target="../media/image11.emf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6.xml"/><Relationship Id="rId12" Type="http://schemas.openxmlformats.org/officeDocument/2006/relationships/image" Target="../media/image12.emf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tags" Target="../tags/tag30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7.xml"/><Relationship Id="rId12" Type="http://schemas.openxmlformats.org/officeDocument/2006/relationships/image" Target="../media/image13.emf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53606" y="1299001"/>
            <a:ext cx="7807369" cy="1398093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循环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结构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943735" y="2929255"/>
            <a:ext cx="88995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第37课 合理设置for中控制变量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34946" b="40472"/>
          <a:stretch>
            <a:fillRect/>
          </a:stretch>
        </p:blipFill>
        <p:spPr>
          <a:xfrm>
            <a:off x="838200" y="196850"/>
            <a:ext cx="6584315" cy="56553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rcRect t="59528" r="72551"/>
          <a:stretch>
            <a:fillRect/>
          </a:stretch>
        </p:blipFill>
        <p:spPr>
          <a:xfrm>
            <a:off x="7945755" y="963930"/>
            <a:ext cx="3159760" cy="43738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2460" y="376555"/>
            <a:ext cx="10927715" cy="62534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0099" b="41126"/>
          <a:stretch>
            <a:fillRect/>
          </a:stretch>
        </p:blipFill>
        <p:spPr>
          <a:xfrm>
            <a:off x="845820" y="312420"/>
            <a:ext cx="5783580" cy="5797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rcRect t="68662" r="75142"/>
          <a:stretch>
            <a:fillRect/>
          </a:stretch>
        </p:blipFill>
        <p:spPr>
          <a:xfrm>
            <a:off x="7941945" y="903605"/>
            <a:ext cx="3928110" cy="505015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5045" y="-635"/>
            <a:ext cx="10201275" cy="66300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32130" y="198120"/>
            <a:ext cx="11083290" cy="594233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9216"/>
          <a:stretch>
            <a:fillRect/>
          </a:stretch>
        </p:blipFill>
        <p:spPr>
          <a:xfrm>
            <a:off x="1235075" y="0"/>
            <a:ext cx="9522460" cy="66300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6135" y="136525"/>
            <a:ext cx="9214485" cy="648716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15904"/>
          <a:stretch>
            <a:fillRect/>
          </a:stretch>
        </p:blipFill>
        <p:spPr>
          <a:xfrm>
            <a:off x="680720" y="352425"/>
            <a:ext cx="10830560" cy="62769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73225" y="0"/>
            <a:ext cx="9792970" cy="6629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6365" y="0"/>
            <a:ext cx="6420485" cy="6629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7638"/>
          <a:stretch>
            <a:fillRect/>
          </a:stretch>
        </p:blipFill>
        <p:spPr>
          <a:xfrm>
            <a:off x="1952625" y="0"/>
            <a:ext cx="8027670" cy="6629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6527"/>
          <a:stretch>
            <a:fillRect/>
          </a:stretch>
        </p:blipFill>
        <p:spPr>
          <a:xfrm>
            <a:off x="1943100" y="0"/>
            <a:ext cx="8805545" cy="68580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6643,&quot;width&quot;:12391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1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373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374.xml><?xml version="1.0" encoding="utf-8"?>
<p:tagLst xmlns:p="http://schemas.openxmlformats.org/presentationml/2006/main">
  <p:tag name="ISPRING_PRESENTATION_TITLE" val="PowerPoint 演示文稿"/>
  <p:tag name="COMMONDATA" val="eyJoZGlkIjoiN2NlZTZlNDE5ZGEzMjJiOGFmOWIzNzIzOTZkYTJmNWIifQ=="/>
  <p:tag name="KSO_WPP_MARK_KEY" val="72a5af5d-bba7-4983-a94f-dba4579e757e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WPS 演示</Application>
  <PresentationFormat>宽屏</PresentationFormat>
  <Paragraphs>8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第三章 循环结构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47</cp:revision>
  <dcterms:created xsi:type="dcterms:W3CDTF">2017-08-18T03:02:00Z</dcterms:created>
  <dcterms:modified xsi:type="dcterms:W3CDTF">2023-04-21T07:35:34Z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