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3" r:id="rId19"/>
    <p:sldId id="404" r:id="rId20"/>
    <p:sldId id="385" r:id="rId21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85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7.xml"/><Relationship Id="rId12" Type="http://schemas.openxmlformats.org/officeDocument/2006/relationships/image" Target="../media/image14.emf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tags" Target="../tags/tag32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8.xml"/><Relationship Id="rId12" Type="http://schemas.openxmlformats.org/officeDocument/2006/relationships/image" Target="../media/image15.emf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6.xml"/><Relationship Id="rId8" Type="http://schemas.openxmlformats.org/officeDocument/2006/relationships/tags" Target="../tags/tag355.xml"/><Relationship Id="rId7" Type="http://schemas.openxmlformats.org/officeDocument/2006/relationships/tags" Target="../tags/tag354.xml"/><Relationship Id="rId6" Type="http://schemas.openxmlformats.org/officeDocument/2006/relationships/tags" Target="../tags/tag353.xml"/><Relationship Id="rId5" Type="http://schemas.openxmlformats.org/officeDocument/2006/relationships/tags" Target="../tags/tag352.xml"/><Relationship Id="rId4" Type="http://schemas.openxmlformats.org/officeDocument/2006/relationships/tags" Target="../tags/tag351.xml"/><Relationship Id="rId3" Type="http://schemas.openxmlformats.org/officeDocument/2006/relationships/tags" Target="../tags/tag35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59.xml"/><Relationship Id="rId12" Type="http://schemas.openxmlformats.org/officeDocument/2006/relationships/image" Target="../media/image16.emf"/><Relationship Id="rId11" Type="http://schemas.openxmlformats.org/officeDocument/2006/relationships/tags" Target="../tags/tag358.xml"/><Relationship Id="rId10" Type="http://schemas.openxmlformats.org/officeDocument/2006/relationships/tags" Target="../tags/tag357.xml"/><Relationship Id="rId1" Type="http://schemas.openxmlformats.org/officeDocument/2006/relationships/tags" Target="../tags/tag34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0.xml"/><Relationship Id="rId12" Type="http://schemas.openxmlformats.org/officeDocument/2006/relationships/image" Target="../media/image17.emf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tags" Target="../tags/tag36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tags" Target="../tags/tag376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1.xml"/><Relationship Id="rId12" Type="http://schemas.openxmlformats.org/officeDocument/2006/relationships/image" Target="../media/image18.emf"/><Relationship Id="rId11" Type="http://schemas.openxmlformats.org/officeDocument/2006/relationships/tags" Target="../tags/tag380.xml"/><Relationship Id="rId10" Type="http://schemas.openxmlformats.org/officeDocument/2006/relationships/tags" Target="../tags/tag379.xml"/><Relationship Id="rId1" Type="http://schemas.openxmlformats.org/officeDocument/2006/relationships/tags" Target="../tags/tag37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tags" Target="../tags/tag3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49.xml"/><Relationship Id="rId12" Type="http://schemas.openxmlformats.org/officeDocument/2006/relationships/image" Target="../media/image6.emf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0.xml"/><Relationship Id="rId12" Type="http://schemas.openxmlformats.org/officeDocument/2006/relationships/image" Target="../media/image7.emf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tags" Target="../tags/tag25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1.xml"/><Relationship Id="rId12" Type="http://schemas.openxmlformats.org/officeDocument/2006/relationships/image" Target="../media/image8.emf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2.xml"/><Relationship Id="rId12" Type="http://schemas.openxmlformats.org/officeDocument/2006/relationships/image" Target="../media/image9.emf"/><Relationship Id="rId11" Type="http://schemas.openxmlformats.org/officeDocument/2006/relationships/tags" Target="../tags/tag281.xml"/><Relationship Id="rId10" Type="http://schemas.openxmlformats.org/officeDocument/2006/relationships/tags" Target="../tags/tag280.xml"/><Relationship Id="rId1" Type="http://schemas.openxmlformats.org/officeDocument/2006/relationships/tags" Target="../tags/tag27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3.xml"/><Relationship Id="rId12" Type="http://schemas.openxmlformats.org/officeDocument/2006/relationships/image" Target="../media/image10.emf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tags" Target="../tags/tag28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tags" Target="../tags/tag2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4.xml"/><Relationship Id="rId12" Type="http://schemas.openxmlformats.org/officeDocument/2006/relationships/image" Target="../media/image11.emf"/><Relationship Id="rId11" Type="http://schemas.openxmlformats.org/officeDocument/2006/relationships/tags" Target="../tags/tag303.xml"/><Relationship Id="rId10" Type="http://schemas.openxmlformats.org/officeDocument/2006/relationships/tags" Target="../tags/tag302.xml"/><Relationship Id="rId1" Type="http://schemas.openxmlformats.org/officeDocument/2006/relationships/tags" Target="../tags/tag2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5.xml"/><Relationship Id="rId12" Type="http://schemas.openxmlformats.org/officeDocument/2006/relationships/image" Target="../media/image12.emf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tags" Target="../tags/tag30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tags" Target="../tags/tag319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6.xml"/><Relationship Id="rId12" Type="http://schemas.openxmlformats.org/officeDocument/2006/relationships/image" Target="../media/image13.emf"/><Relationship Id="rId11" Type="http://schemas.openxmlformats.org/officeDocument/2006/relationships/tags" Target="../tags/tag325.xml"/><Relationship Id="rId10" Type="http://schemas.openxmlformats.org/officeDocument/2006/relationships/tags" Target="../tags/tag324.xml"/><Relationship Id="rId1" Type="http://schemas.openxmlformats.org/officeDocument/2006/relationships/tags" Target="../tags/tag3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第38课 图形输出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1540" y="-6350"/>
            <a:ext cx="10408920" cy="68586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51517"/>
          <a:stretch>
            <a:fillRect/>
          </a:stretch>
        </p:blipFill>
        <p:spPr>
          <a:xfrm>
            <a:off x="260985" y="1259840"/>
            <a:ext cx="8466455" cy="3512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49411" r="76498"/>
          <a:stretch>
            <a:fillRect/>
          </a:stretch>
        </p:blipFill>
        <p:spPr>
          <a:xfrm>
            <a:off x="8564880" y="622300"/>
            <a:ext cx="2990215" cy="55067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4865" y="20955"/>
            <a:ext cx="8077200" cy="68376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1345" y="247015"/>
            <a:ext cx="9112250" cy="63823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8545" y="0"/>
            <a:ext cx="6254750" cy="69100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5940" y="686435"/>
            <a:ext cx="8081645" cy="2742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63658"/>
          <a:stretch>
            <a:fillRect/>
          </a:stretch>
        </p:blipFill>
        <p:spPr>
          <a:xfrm>
            <a:off x="8990330" y="2477135"/>
            <a:ext cx="2840990" cy="3796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15" y="165100"/>
            <a:ext cx="11850370" cy="64604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45483"/>
          <a:stretch>
            <a:fillRect/>
          </a:stretch>
        </p:blipFill>
        <p:spPr>
          <a:xfrm>
            <a:off x="417830" y="413385"/>
            <a:ext cx="7749540" cy="5155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8511"/>
          <a:stretch>
            <a:fillRect/>
          </a:stretch>
        </p:blipFill>
        <p:spPr>
          <a:xfrm>
            <a:off x="4218940" y="3230245"/>
            <a:ext cx="7153910" cy="36220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49217"/>
          <a:stretch>
            <a:fillRect/>
          </a:stretch>
        </p:blipFill>
        <p:spPr>
          <a:xfrm>
            <a:off x="158115" y="998855"/>
            <a:ext cx="9581515" cy="4391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1205" r="73830"/>
          <a:stretch>
            <a:fillRect/>
          </a:stretch>
        </p:blipFill>
        <p:spPr>
          <a:xfrm>
            <a:off x="9739630" y="246380"/>
            <a:ext cx="2723515" cy="45847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5840" y="0"/>
            <a:ext cx="8217535" cy="69132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61809"/>
          <a:stretch>
            <a:fillRect/>
          </a:stretch>
        </p:blipFill>
        <p:spPr>
          <a:xfrm>
            <a:off x="410210" y="1135380"/>
            <a:ext cx="9944100" cy="4202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38323" r="73196"/>
          <a:stretch>
            <a:fillRect/>
          </a:stretch>
        </p:blipFill>
        <p:spPr>
          <a:xfrm>
            <a:off x="9328150" y="0"/>
            <a:ext cx="2863850" cy="72923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8145" y="-45720"/>
            <a:ext cx="6533515" cy="66751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2446" b="40876"/>
          <a:stretch>
            <a:fillRect/>
          </a:stretch>
        </p:blipFill>
        <p:spPr>
          <a:xfrm>
            <a:off x="588010" y="379095"/>
            <a:ext cx="6814185" cy="6095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9311" r="58900" b="-4206"/>
          <a:stretch>
            <a:fillRect/>
          </a:stretch>
        </p:blipFill>
        <p:spPr>
          <a:xfrm>
            <a:off x="7620000" y="869950"/>
            <a:ext cx="3989070" cy="51130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5805" y="0"/>
            <a:ext cx="880681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8267" b="47916"/>
          <a:stretch>
            <a:fillRect/>
          </a:stretch>
        </p:blipFill>
        <p:spPr>
          <a:xfrm>
            <a:off x="452120" y="678180"/>
            <a:ext cx="6276340" cy="5355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1859" r="53861" b="512"/>
          <a:stretch>
            <a:fillRect/>
          </a:stretch>
        </p:blipFill>
        <p:spPr>
          <a:xfrm>
            <a:off x="6967220" y="944880"/>
            <a:ext cx="4194175" cy="50882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2.xml><?xml version="1.0" encoding="utf-8"?>
<p:tagLst xmlns:p="http://schemas.openxmlformats.org/presentationml/2006/main">
  <p:tag name="KSO_WM_UNIT_PLACING_PICTURE_USER_VIEWPORT" val="{&quot;height&quot;:2820,&quot;width&quot;:8310}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84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85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8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