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371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385" r:id="rId22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418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12"/>
                <a:lumOff val="-82887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12"/>
                    <a:lumOff val="-82887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12"/>
                    <a:lumOff val="-82887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12"/>
                  <a:lumOff val="-82887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12"/>
                    <a:lumOff val="-82887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8.xml"/><Relationship Id="rId12" Type="http://schemas.openxmlformats.org/officeDocument/2006/relationships/image" Target="../media/image14.emf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tags" Target="../tags/tag32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49.xml"/><Relationship Id="rId12" Type="http://schemas.openxmlformats.org/officeDocument/2006/relationships/image" Target="../media/image15.emf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3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0.xml"/><Relationship Id="rId12" Type="http://schemas.openxmlformats.org/officeDocument/2006/relationships/image" Target="../media/image16.emf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tags" Target="../tags/tag35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1.xml"/><Relationship Id="rId12" Type="http://schemas.openxmlformats.org/officeDocument/2006/relationships/image" Target="../media/image17.emf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79.xml"/><Relationship Id="rId8" Type="http://schemas.openxmlformats.org/officeDocument/2006/relationships/tags" Target="../tags/tag378.xml"/><Relationship Id="rId7" Type="http://schemas.openxmlformats.org/officeDocument/2006/relationships/tags" Target="../tags/tag377.xml"/><Relationship Id="rId6" Type="http://schemas.openxmlformats.org/officeDocument/2006/relationships/tags" Target="../tags/tag376.xml"/><Relationship Id="rId5" Type="http://schemas.openxmlformats.org/officeDocument/2006/relationships/tags" Target="../tags/tag375.xml"/><Relationship Id="rId4" Type="http://schemas.openxmlformats.org/officeDocument/2006/relationships/tags" Target="../tags/tag374.xml"/><Relationship Id="rId3" Type="http://schemas.openxmlformats.org/officeDocument/2006/relationships/tags" Target="../tags/tag37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82.xml"/><Relationship Id="rId12" Type="http://schemas.openxmlformats.org/officeDocument/2006/relationships/image" Target="../media/image18.emf"/><Relationship Id="rId11" Type="http://schemas.openxmlformats.org/officeDocument/2006/relationships/tags" Target="../tags/tag381.xml"/><Relationship Id="rId10" Type="http://schemas.openxmlformats.org/officeDocument/2006/relationships/tags" Target="../tags/tag380.xml"/><Relationship Id="rId1" Type="http://schemas.openxmlformats.org/officeDocument/2006/relationships/tags" Target="../tags/tag37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90.xml"/><Relationship Id="rId8" Type="http://schemas.openxmlformats.org/officeDocument/2006/relationships/tags" Target="../tags/tag389.xml"/><Relationship Id="rId7" Type="http://schemas.openxmlformats.org/officeDocument/2006/relationships/tags" Target="../tags/tag388.xml"/><Relationship Id="rId6" Type="http://schemas.openxmlformats.org/officeDocument/2006/relationships/tags" Target="../tags/tag387.xml"/><Relationship Id="rId5" Type="http://schemas.openxmlformats.org/officeDocument/2006/relationships/tags" Target="../tags/tag386.xml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93.xml"/><Relationship Id="rId12" Type="http://schemas.openxmlformats.org/officeDocument/2006/relationships/image" Target="../media/image19.emf"/><Relationship Id="rId11" Type="http://schemas.openxmlformats.org/officeDocument/2006/relationships/tags" Target="../tags/tag392.xml"/><Relationship Id="rId10" Type="http://schemas.openxmlformats.org/officeDocument/2006/relationships/tags" Target="../tags/tag391.xml"/><Relationship Id="rId1" Type="http://schemas.openxmlformats.org/officeDocument/2006/relationships/tags" Target="../tags/tag38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01.xml"/><Relationship Id="rId8" Type="http://schemas.openxmlformats.org/officeDocument/2006/relationships/tags" Target="../tags/tag400.xml"/><Relationship Id="rId7" Type="http://schemas.openxmlformats.org/officeDocument/2006/relationships/tags" Target="../tags/tag399.xml"/><Relationship Id="rId6" Type="http://schemas.openxmlformats.org/officeDocument/2006/relationships/tags" Target="../tags/tag398.xml"/><Relationship Id="rId5" Type="http://schemas.openxmlformats.org/officeDocument/2006/relationships/tags" Target="../tags/tag397.xml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04.xml"/><Relationship Id="rId12" Type="http://schemas.openxmlformats.org/officeDocument/2006/relationships/image" Target="../media/image20.emf"/><Relationship Id="rId11" Type="http://schemas.openxmlformats.org/officeDocument/2006/relationships/tags" Target="../tags/tag403.xml"/><Relationship Id="rId10" Type="http://schemas.openxmlformats.org/officeDocument/2006/relationships/tags" Target="../tags/tag402.xml"/><Relationship Id="rId1" Type="http://schemas.openxmlformats.org/officeDocument/2006/relationships/tags" Target="../tags/tag39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12.xml"/><Relationship Id="rId8" Type="http://schemas.openxmlformats.org/officeDocument/2006/relationships/tags" Target="../tags/tag411.xml"/><Relationship Id="rId7" Type="http://schemas.openxmlformats.org/officeDocument/2006/relationships/tags" Target="../tags/tag410.xml"/><Relationship Id="rId6" Type="http://schemas.openxmlformats.org/officeDocument/2006/relationships/tags" Target="../tags/tag409.xml"/><Relationship Id="rId5" Type="http://schemas.openxmlformats.org/officeDocument/2006/relationships/tags" Target="../tags/tag408.xml"/><Relationship Id="rId4" Type="http://schemas.openxmlformats.org/officeDocument/2006/relationships/tags" Target="../tags/tag407.xml"/><Relationship Id="rId3" Type="http://schemas.openxmlformats.org/officeDocument/2006/relationships/tags" Target="../tags/tag40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15.xml"/><Relationship Id="rId12" Type="http://schemas.openxmlformats.org/officeDocument/2006/relationships/image" Target="../media/image21.emf"/><Relationship Id="rId11" Type="http://schemas.openxmlformats.org/officeDocument/2006/relationships/tags" Target="../tags/tag414.xml"/><Relationship Id="rId10" Type="http://schemas.openxmlformats.org/officeDocument/2006/relationships/tags" Target="../tags/tag413.xml"/><Relationship Id="rId1" Type="http://schemas.openxmlformats.org/officeDocument/2006/relationships/tags" Target="../tags/tag40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17.xml"/><Relationship Id="rId1" Type="http://schemas.openxmlformats.org/officeDocument/2006/relationships/tags" Target="../tags/tag41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61.xml"/><Relationship Id="rId12" Type="http://schemas.openxmlformats.org/officeDocument/2006/relationships/image" Target="../media/image7.emf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2.xml"/><Relationship Id="rId12" Type="http://schemas.openxmlformats.org/officeDocument/2006/relationships/image" Target="../media/image8.emf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tags" Target="../tags/tag2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3.xml"/><Relationship Id="rId12" Type="http://schemas.openxmlformats.org/officeDocument/2006/relationships/image" Target="../media/image9.emf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4.xml"/><Relationship Id="rId12" Type="http://schemas.openxmlformats.org/officeDocument/2006/relationships/image" Target="../media/image10.emf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tags" Target="../tags/tag2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5.xml"/><Relationship Id="rId12" Type="http://schemas.openxmlformats.org/officeDocument/2006/relationships/image" Target="../media/image11.emf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tags" Target="../tags/tag29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6.xml"/><Relationship Id="rId12" Type="http://schemas.openxmlformats.org/officeDocument/2006/relationships/image" Target="../media/image12.emf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tags" Target="../tags/tag30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7.xml"/><Relationship Id="rId12" Type="http://schemas.openxmlformats.org/officeDocument/2006/relationships/image" Target="../media/image13.emf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53606" y="1299001"/>
            <a:ext cx="7807369" cy="1398093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循环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结构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第39课 时间复杂度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6295" y="396875"/>
            <a:ext cx="8853170" cy="623252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49525" y="242570"/>
            <a:ext cx="7463155" cy="661543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91360" y="280035"/>
            <a:ext cx="9802495" cy="59810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03705" y="0"/>
            <a:ext cx="9484360" cy="638619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391795"/>
            <a:ext cx="10104120" cy="607377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4670" y="657860"/>
            <a:ext cx="11122660" cy="554164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87245" y="114935"/>
            <a:ext cx="7879080" cy="651383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0855" y="337820"/>
            <a:ext cx="9145270" cy="652081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867025" y="30480"/>
            <a:ext cx="6458585" cy="659892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3535" y="2267585"/>
            <a:ext cx="13028295" cy="171640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27860" y="5080"/>
            <a:ext cx="9654540" cy="671004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9547"/>
          <a:stretch>
            <a:fillRect/>
          </a:stretch>
        </p:blipFill>
        <p:spPr>
          <a:xfrm>
            <a:off x="1938020" y="0"/>
            <a:ext cx="8161655" cy="66294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54139"/>
          <a:stretch>
            <a:fillRect/>
          </a:stretch>
        </p:blipFill>
        <p:spPr>
          <a:xfrm>
            <a:off x="2232025" y="269240"/>
            <a:ext cx="7885430" cy="58045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39900" y="0"/>
            <a:ext cx="8978900" cy="66287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3832"/>
          <a:stretch>
            <a:fillRect/>
          </a:stretch>
        </p:blipFill>
        <p:spPr>
          <a:xfrm>
            <a:off x="2125345" y="0"/>
            <a:ext cx="4972050" cy="653542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2169"/>
          <a:stretch>
            <a:fillRect/>
          </a:stretch>
        </p:blipFill>
        <p:spPr>
          <a:xfrm>
            <a:off x="1636395" y="675640"/>
            <a:ext cx="7702550" cy="550608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9246,&quot;width&quot;:9050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1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7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8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9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0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0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0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40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0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1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1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1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1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1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417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418.xml><?xml version="1.0" encoding="utf-8"?>
<p:tagLst xmlns:p="http://schemas.openxmlformats.org/presentationml/2006/main">
  <p:tag name="ISPRING_PRESENTATION_TITLE" val="PowerPoint 演示文稿"/>
  <p:tag name="COMMONDATA" val="eyJoZGlkIjoiN2NlZTZlNDE5ZGEzMjJiOGFmOWIzNzIzOTZkYTJmNWIifQ=="/>
  <p:tag name="KSO_WPP_MARK_KEY" val="72a5af5d-bba7-4983-a94f-dba4579e757e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WPS 演示</Application>
  <PresentationFormat>宽屏</PresentationFormat>
  <Paragraphs>8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第三章 循环结构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46</cp:revision>
  <dcterms:created xsi:type="dcterms:W3CDTF">2017-08-18T03:02:00Z</dcterms:created>
  <dcterms:modified xsi:type="dcterms:W3CDTF">2023-04-21T07:47:29Z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