
<file path=[Content_Types].xml><?xml version="1.0" encoding="utf-8"?>
<Types xmlns="http://schemas.openxmlformats.org/package/2006/content-types">
  <Default Extension="png" ContentType="image/png"/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</p:sldIdLst>
  <p:sldSz cx="8120063" cy="10826750" type="B4ISO"/>
  <p:notesSz cx="6858000" cy="9144000"/>
  <p:defaultTextStyle>
    <a:defPPr>
      <a:defRPr lang="zh-CN"/>
    </a:defPPr>
    <a:lvl1pPr marL="0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438" y="-240"/>
      </p:cViewPr>
      <p:guideLst>
        <p:guide orient="horz" pos="3410"/>
        <p:guide pos="25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0E331-092D-4A1F-8299-91878B563D90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53C38-AC79-4652-853C-337BDBE7E13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083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666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3333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50007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66675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583343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00012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6681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33349" algn="l" defTabSz="10333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405" y="5221334"/>
            <a:ext cx="6320205" cy="2320734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405" y="7542067"/>
            <a:ext cx="6320205" cy="1359927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2853288"/>
            <a:ext cx="6325444" cy="639601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13829" y="1066766"/>
            <a:ext cx="1308021" cy="818609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6406" y="1066767"/>
            <a:ext cx="4855305" cy="818609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5223269"/>
            <a:ext cx="6320203" cy="231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6" y="7542069"/>
            <a:ext cx="6320203" cy="135831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2">
                    <a:lumMod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5444" cy="14594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406" y="2857058"/>
            <a:ext cx="3082566" cy="6395804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41091" y="2857058"/>
            <a:ext cx="3080759" cy="6395805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7251" y="2862075"/>
            <a:ext cx="278172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406" y="3771822"/>
            <a:ext cx="3082566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1414" y="2862075"/>
            <a:ext cx="2782240" cy="909747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41090" y="3771822"/>
            <a:ext cx="3082565" cy="5481040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5" y="704240"/>
            <a:ext cx="2362713" cy="1872123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1238" y="704240"/>
            <a:ext cx="3800613" cy="854862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5" y="2576365"/>
            <a:ext cx="2362713" cy="6676494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406" y="2189754"/>
            <a:ext cx="3091544" cy="175749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406" y="3947252"/>
            <a:ext cx="3091544" cy="399443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2" name="Oval 31"/>
          <p:cNvSpPr/>
          <p:nvPr/>
        </p:nvSpPr>
        <p:spPr>
          <a:xfrm>
            <a:off x="4865686" y="2268379"/>
            <a:ext cx="964971" cy="1715503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017799" y="2228801"/>
            <a:ext cx="737381" cy="13109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67601" y="2990782"/>
            <a:ext cx="534912" cy="950954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816754" y="2859527"/>
            <a:ext cx="434764" cy="772914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190360" y="3289113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445425" y="1567772"/>
            <a:ext cx="227867" cy="405097"/>
          </a:xfrm>
          <a:prstGeom prst="ellipse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493027" y="2990782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460264" y="1674363"/>
            <a:ext cx="175330" cy="311698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  <a:effectLst/>
          <a:scene3d>
            <a:camera prst="orthographicFront">
              <a:rot lat="0" lon="0" rev="0"/>
            </a:camera>
            <a:lightRig rig="threePt" dir="tl"/>
          </a:scene3d>
          <a:sp3d extrusionH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4330700" y="2526242"/>
            <a:ext cx="3045024" cy="5413375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/>
          <a:p>
            <a:r>
              <a:rPr lang="zh-CN" altLang="en-US" smtClean="0"/>
              <a:t>单击图标添加图片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roup 218"/>
          <p:cNvGrpSpPr/>
          <p:nvPr/>
        </p:nvGrpSpPr>
        <p:grpSpPr>
          <a:xfrm>
            <a:off x="5823787" y="104699"/>
            <a:ext cx="2287108" cy="10730555"/>
            <a:chOff x="6558164" y="66319"/>
            <a:chExt cx="2575511" cy="6797067"/>
          </a:xfrm>
        </p:grpSpPr>
        <p:grpSp>
          <p:nvGrpSpPr>
            <p:cNvPr id="220" name="Group 62"/>
            <p:cNvGrpSpPr/>
            <p:nvPr/>
          </p:nvGrpSpPr>
          <p:grpSpPr>
            <a:xfrm>
              <a:off x="6924386" y="66319"/>
              <a:ext cx="2173634" cy="6673398"/>
              <a:chOff x="6924386" y="66319"/>
              <a:chExt cx="2173634" cy="6673398"/>
            </a:xfrm>
          </p:grpSpPr>
          <p:grpSp>
            <p:nvGrpSpPr>
              <p:cNvPr id="224" name="Group 44"/>
              <p:cNvGrpSpPr/>
              <p:nvPr/>
            </p:nvGrpSpPr>
            <p:grpSpPr>
              <a:xfrm>
                <a:off x="6924386" y="66319"/>
                <a:ext cx="2066032" cy="6673398"/>
                <a:chOff x="6924386" y="66319"/>
                <a:chExt cx="2066032" cy="6673398"/>
              </a:xfrm>
            </p:grpSpPr>
            <p:sp>
              <p:nvSpPr>
                <p:cNvPr id="234" name="Freeform 233"/>
                <p:cNvSpPr>
                  <a:spLocks noChangeAspect="1" noEditPoints="1"/>
                </p:cNvSpPr>
                <p:nvPr/>
              </p:nvSpPr>
              <p:spPr bwMode="auto">
                <a:xfrm rot="879737">
                  <a:off x="7130233" y="66319"/>
                  <a:ext cx="609204" cy="662248"/>
                </a:xfrm>
                <a:custGeom>
                  <a:avLst/>
                  <a:gdLst>
                    <a:gd name="T0" fmla="*/ 748 w 758"/>
                    <a:gd name="T1" fmla="*/ 508 h 824"/>
                    <a:gd name="T2" fmla="*/ 550 w 758"/>
                    <a:gd name="T3" fmla="*/ 490 h 824"/>
                    <a:gd name="T4" fmla="*/ 512 w 758"/>
                    <a:gd name="T5" fmla="*/ 448 h 824"/>
                    <a:gd name="T6" fmla="*/ 500 w 758"/>
                    <a:gd name="T7" fmla="*/ 408 h 824"/>
                    <a:gd name="T8" fmla="*/ 550 w 758"/>
                    <a:gd name="T9" fmla="*/ 334 h 824"/>
                    <a:gd name="T10" fmla="*/ 744 w 758"/>
                    <a:gd name="T11" fmla="*/ 324 h 824"/>
                    <a:gd name="T12" fmla="*/ 700 w 758"/>
                    <a:gd name="T13" fmla="*/ 246 h 824"/>
                    <a:gd name="T14" fmla="*/ 728 w 758"/>
                    <a:gd name="T15" fmla="*/ 196 h 824"/>
                    <a:gd name="T16" fmla="*/ 620 w 758"/>
                    <a:gd name="T17" fmla="*/ 248 h 824"/>
                    <a:gd name="T18" fmla="*/ 534 w 758"/>
                    <a:gd name="T19" fmla="*/ 306 h 824"/>
                    <a:gd name="T20" fmla="*/ 482 w 758"/>
                    <a:gd name="T21" fmla="*/ 314 h 824"/>
                    <a:gd name="T22" fmla="*/ 456 w 758"/>
                    <a:gd name="T23" fmla="*/ 310 h 824"/>
                    <a:gd name="T24" fmla="*/ 410 w 758"/>
                    <a:gd name="T25" fmla="*/ 268 h 824"/>
                    <a:gd name="T26" fmla="*/ 396 w 758"/>
                    <a:gd name="T27" fmla="*/ 202 h 824"/>
                    <a:gd name="T28" fmla="*/ 396 w 758"/>
                    <a:gd name="T29" fmla="*/ 66 h 824"/>
                    <a:gd name="T30" fmla="*/ 388 w 758"/>
                    <a:gd name="T31" fmla="*/ 0 h 824"/>
                    <a:gd name="T32" fmla="*/ 310 w 758"/>
                    <a:gd name="T33" fmla="*/ 16 h 824"/>
                    <a:gd name="T34" fmla="*/ 360 w 758"/>
                    <a:gd name="T35" fmla="*/ 144 h 824"/>
                    <a:gd name="T36" fmla="*/ 358 w 758"/>
                    <a:gd name="T37" fmla="*/ 230 h 824"/>
                    <a:gd name="T38" fmla="*/ 320 w 758"/>
                    <a:gd name="T39" fmla="*/ 306 h 824"/>
                    <a:gd name="T40" fmla="*/ 280 w 758"/>
                    <a:gd name="T41" fmla="*/ 314 h 824"/>
                    <a:gd name="T42" fmla="*/ 224 w 758"/>
                    <a:gd name="T43" fmla="*/ 304 h 824"/>
                    <a:gd name="T44" fmla="*/ 136 w 758"/>
                    <a:gd name="T45" fmla="*/ 250 h 824"/>
                    <a:gd name="T46" fmla="*/ 30 w 758"/>
                    <a:gd name="T47" fmla="*/ 198 h 824"/>
                    <a:gd name="T48" fmla="*/ 0 w 758"/>
                    <a:gd name="T49" fmla="*/ 264 h 824"/>
                    <a:gd name="T50" fmla="*/ 138 w 758"/>
                    <a:gd name="T51" fmla="*/ 296 h 824"/>
                    <a:gd name="T52" fmla="*/ 208 w 758"/>
                    <a:gd name="T53" fmla="*/ 334 h 824"/>
                    <a:gd name="T54" fmla="*/ 258 w 758"/>
                    <a:gd name="T55" fmla="*/ 408 h 824"/>
                    <a:gd name="T56" fmla="*/ 246 w 758"/>
                    <a:gd name="T57" fmla="*/ 448 h 824"/>
                    <a:gd name="T58" fmla="*/ 210 w 758"/>
                    <a:gd name="T59" fmla="*/ 492 h 824"/>
                    <a:gd name="T60" fmla="*/ 118 w 758"/>
                    <a:gd name="T61" fmla="*/ 540 h 824"/>
                    <a:gd name="T62" fmla="*/ 38 w 758"/>
                    <a:gd name="T63" fmla="*/ 592 h 824"/>
                    <a:gd name="T64" fmla="*/ 76 w 758"/>
                    <a:gd name="T65" fmla="*/ 608 h 824"/>
                    <a:gd name="T66" fmla="*/ 122 w 758"/>
                    <a:gd name="T67" fmla="*/ 686 h 824"/>
                    <a:gd name="T68" fmla="*/ 228 w 758"/>
                    <a:gd name="T69" fmla="*/ 520 h 824"/>
                    <a:gd name="T70" fmla="*/ 282 w 758"/>
                    <a:gd name="T71" fmla="*/ 508 h 824"/>
                    <a:gd name="T72" fmla="*/ 334 w 758"/>
                    <a:gd name="T73" fmla="*/ 528 h 824"/>
                    <a:gd name="T74" fmla="*/ 362 w 758"/>
                    <a:gd name="T75" fmla="*/ 598 h 824"/>
                    <a:gd name="T76" fmla="*/ 280 w 758"/>
                    <a:gd name="T77" fmla="*/ 778 h 824"/>
                    <a:gd name="T78" fmla="*/ 362 w 758"/>
                    <a:gd name="T79" fmla="*/ 772 h 824"/>
                    <a:gd name="T80" fmla="*/ 396 w 758"/>
                    <a:gd name="T81" fmla="*/ 796 h 824"/>
                    <a:gd name="T82" fmla="*/ 480 w 758"/>
                    <a:gd name="T83" fmla="*/ 778 h 824"/>
                    <a:gd name="T84" fmla="*/ 396 w 758"/>
                    <a:gd name="T85" fmla="*/ 600 h 824"/>
                    <a:gd name="T86" fmla="*/ 414 w 758"/>
                    <a:gd name="T87" fmla="*/ 546 h 824"/>
                    <a:gd name="T88" fmla="*/ 466 w 758"/>
                    <a:gd name="T89" fmla="*/ 508 h 824"/>
                    <a:gd name="T90" fmla="*/ 522 w 758"/>
                    <a:gd name="T91" fmla="*/ 520 h 824"/>
                    <a:gd name="T92" fmla="*/ 602 w 758"/>
                    <a:gd name="T93" fmla="*/ 562 h 824"/>
                    <a:gd name="T94" fmla="*/ 698 w 758"/>
                    <a:gd name="T95" fmla="*/ 664 h 824"/>
                    <a:gd name="T96" fmla="*/ 740 w 758"/>
                    <a:gd name="T97" fmla="*/ 606 h 824"/>
                    <a:gd name="T98" fmla="*/ 324 w 758"/>
                    <a:gd name="T99" fmla="*/ 398 h 824"/>
                    <a:gd name="T100" fmla="*/ 340 w 758"/>
                    <a:gd name="T101" fmla="*/ 452 h 824"/>
                    <a:gd name="T102" fmla="*/ 360 w 758"/>
                    <a:gd name="T103" fmla="*/ 380 h 824"/>
                    <a:gd name="T104" fmla="*/ 414 w 758"/>
                    <a:gd name="T105" fmla="*/ 352 h 824"/>
                    <a:gd name="T106" fmla="*/ 414 w 758"/>
                    <a:gd name="T107" fmla="*/ 472 h 824"/>
                    <a:gd name="T108" fmla="*/ 434 w 758"/>
                    <a:gd name="T109" fmla="*/ 424 h 8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758" h="824">
                      <a:moveTo>
                        <a:pt x="700" y="576"/>
                      </a:moveTo>
                      <a:lnTo>
                        <a:pt x="758" y="558"/>
                      </a:lnTo>
                      <a:lnTo>
                        <a:pt x="756" y="548"/>
                      </a:lnTo>
                      <a:lnTo>
                        <a:pt x="686" y="566"/>
                      </a:lnTo>
                      <a:lnTo>
                        <a:pt x="686" y="566"/>
                      </a:lnTo>
                      <a:lnTo>
                        <a:pt x="640" y="538"/>
                      </a:lnTo>
                      <a:lnTo>
                        <a:pt x="748" y="508"/>
                      </a:lnTo>
                      <a:lnTo>
                        <a:pt x="746" y="496"/>
                      </a:lnTo>
                      <a:lnTo>
                        <a:pt x="620" y="528"/>
                      </a:lnTo>
                      <a:lnTo>
                        <a:pt x="620" y="528"/>
                      </a:lnTo>
                      <a:lnTo>
                        <a:pt x="568" y="502"/>
                      </a:lnTo>
                      <a:lnTo>
                        <a:pt x="568" y="502"/>
                      </a:lnTo>
                      <a:lnTo>
                        <a:pt x="550" y="492"/>
                      </a:lnTo>
                      <a:lnTo>
                        <a:pt x="550" y="490"/>
                      </a:lnTo>
                      <a:lnTo>
                        <a:pt x="550" y="490"/>
                      </a:lnTo>
                      <a:lnTo>
                        <a:pt x="550" y="488"/>
                      </a:lnTo>
                      <a:lnTo>
                        <a:pt x="546" y="484"/>
                      </a:lnTo>
                      <a:lnTo>
                        <a:pt x="518" y="456"/>
                      </a:lnTo>
                      <a:lnTo>
                        <a:pt x="518" y="456"/>
                      </a:lnTo>
                      <a:lnTo>
                        <a:pt x="512" y="448"/>
                      </a:lnTo>
                      <a:lnTo>
                        <a:pt x="512" y="448"/>
                      </a:lnTo>
                      <a:lnTo>
                        <a:pt x="504" y="432"/>
                      </a:lnTo>
                      <a:lnTo>
                        <a:pt x="500" y="414"/>
                      </a:lnTo>
                      <a:lnTo>
                        <a:pt x="500" y="414"/>
                      </a:lnTo>
                      <a:lnTo>
                        <a:pt x="500" y="412"/>
                      </a:lnTo>
                      <a:lnTo>
                        <a:pt x="500" y="412"/>
                      </a:lnTo>
                      <a:lnTo>
                        <a:pt x="500" y="408"/>
                      </a:lnTo>
                      <a:lnTo>
                        <a:pt x="500" y="408"/>
                      </a:lnTo>
                      <a:lnTo>
                        <a:pt x="504" y="392"/>
                      </a:lnTo>
                      <a:lnTo>
                        <a:pt x="512" y="374"/>
                      </a:lnTo>
                      <a:lnTo>
                        <a:pt x="512" y="374"/>
                      </a:lnTo>
                      <a:lnTo>
                        <a:pt x="518" y="366"/>
                      </a:lnTo>
                      <a:lnTo>
                        <a:pt x="518" y="366"/>
                      </a:lnTo>
                      <a:lnTo>
                        <a:pt x="546" y="340"/>
                      </a:lnTo>
                      <a:lnTo>
                        <a:pt x="550" y="334"/>
                      </a:lnTo>
                      <a:lnTo>
                        <a:pt x="550" y="332"/>
                      </a:lnTo>
                      <a:lnTo>
                        <a:pt x="548" y="330"/>
                      </a:lnTo>
                      <a:lnTo>
                        <a:pt x="548" y="330"/>
                      </a:lnTo>
                      <a:lnTo>
                        <a:pt x="568" y="320"/>
                      </a:lnTo>
                      <a:lnTo>
                        <a:pt x="568" y="320"/>
                      </a:lnTo>
                      <a:lnTo>
                        <a:pt x="620" y="294"/>
                      </a:lnTo>
                      <a:lnTo>
                        <a:pt x="744" y="324"/>
                      </a:lnTo>
                      <a:lnTo>
                        <a:pt x="746" y="312"/>
                      </a:lnTo>
                      <a:lnTo>
                        <a:pt x="640" y="282"/>
                      </a:lnTo>
                      <a:lnTo>
                        <a:pt x="640" y="282"/>
                      </a:lnTo>
                      <a:lnTo>
                        <a:pt x="686" y="254"/>
                      </a:lnTo>
                      <a:lnTo>
                        <a:pt x="754" y="272"/>
                      </a:lnTo>
                      <a:lnTo>
                        <a:pt x="758" y="262"/>
                      </a:lnTo>
                      <a:lnTo>
                        <a:pt x="700" y="246"/>
                      </a:lnTo>
                      <a:lnTo>
                        <a:pt x="700" y="246"/>
                      </a:lnTo>
                      <a:lnTo>
                        <a:pt x="720" y="230"/>
                      </a:lnTo>
                      <a:lnTo>
                        <a:pt x="740" y="216"/>
                      </a:lnTo>
                      <a:lnTo>
                        <a:pt x="742" y="214"/>
                      </a:lnTo>
                      <a:lnTo>
                        <a:pt x="732" y="196"/>
                      </a:lnTo>
                      <a:lnTo>
                        <a:pt x="728" y="196"/>
                      </a:lnTo>
                      <a:lnTo>
                        <a:pt x="728" y="196"/>
                      </a:lnTo>
                      <a:lnTo>
                        <a:pt x="704" y="206"/>
                      </a:lnTo>
                      <a:lnTo>
                        <a:pt x="682" y="216"/>
                      </a:lnTo>
                      <a:lnTo>
                        <a:pt x="696" y="156"/>
                      </a:lnTo>
                      <a:lnTo>
                        <a:pt x="686" y="154"/>
                      </a:lnTo>
                      <a:lnTo>
                        <a:pt x="666" y="222"/>
                      </a:lnTo>
                      <a:lnTo>
                        <a:pt x="666" y="222"/>
                      </a:lnTo>
                      <a:lnTo>
                        <a:pt x="620" y="248"/>
                      </a:lnTo>
                      <a:lnTo>
                        <a:pt x="646" y="140"/>
                      </a:lnTo>
                      <a:lnTo>
                        <a:pt x="636" y="136"/>
                      </a:lnTo>
                      <a:lnTo>
                        <a:pt x="600" y="260"/>
                      </a:lnTo>
                      <a:lnTo>
                        <a:pt x="600" y="260"/>
                      </a:lnTo>
                      <a:lnTo>
                        <a:pt x="552" y="292"/>
                      </a:lnTo>
                      <a:lnTo>
                        <a:pt x="552" y="292"/>
                      </a:lnTo>
                      <a:lnTo>
                        <a:pt x="534" y="306"/>
                      </a:lnTo>
                      <a:lnTo>
                        <a:pt x="532" y="304"/>
                      </a:lnTo>
                      <a:lnTo>
                        <a:pt x="530" y="304"/>
                      </a:lnTo>
                      <a:lnTo>
                        <a:pt x="530" y="304"/>
                      </a:lnTo>
                      <a:lnTo>
                        <a:pt x="522" y="304"/>
                      </a:lnTo>
                      <a:lnTo>
                        <a:pt x="488" y="314"/>
                      </a:lnTo>
                      <a:lnTo>
                        <a:pt x="488" y="314"/>
                      </a:lnTo>
                      <a:lnTo>
                        <a:pt x="482" y="314"/>
                      </a:lnTo>
                      <a:lnTo>
                        <a:pt x="478" y="314"/>
                      </a:lnTo>
                      <a:lnTo>
                        <a:pt x="478" y="314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76" y="312"/>
                      </a:lnTo>
                      <a:lnTo>
                        <a:pt x="456" y="310"/>
                      </a:lnTo>
                      <a:lnTo>
                        <a:pt x="446" y="308"/>
                      </a:lnTo>
                      <a:lnTo>
                        <a:pt x="438" y="304"/>
                      </a:lnTo>
                      <a:lnTo>
                        <a:pt x="438" y="304"/>
                      </a:lnTo>
                      <a:lnTo>
                        <a:pt x="424" y="292"/>
                      </a:lnTo>
                      <a:lnTo>
                        <a:pt x="414" y="278"/>
                      </a:lnTo>
                      <a:lnTo>
                        <a:pt x="414" y="278"/>
                      </a:lnTo>
                      <a:lnTo>
                        <a:pt x="410" y="268"/>
                      </a:lnTo>
                      <a:lnTo>
                        <a:pt x="410" y="268"/>
                      </a:lnTo>
                      <a:lnTo>
                        <a:pt x="400" y="230"/>
                      </a:lnTo>
                      <a:lnTo>
                        <a:pt x="398" y="224"/>
                      </a:lnTo>
                      <a:lnTo>
                        <a:pt x="396" y="224"/>
                      </a:lnTo>
                      <a:lnTo>
                        <a:pt x="394" y="224"/>
                      </a:lnTo>
                      <a:lnTo>
                        <a:pt x="394" y="224"/>
                      </a:lnTo>
                      <a:lnTo>
                        <a:pt x="396" y="202"/>
                      </a:lnTo>
                      <a:lnTo>
                        <a:pt x="396" y="202"/>
                      </a:lnTo>
                      <a:lnTo>
                        <a:pt x="398" y="142"/>
                      </a:lnTo>
                      <a:lnTo>
                        <a:pt x="486" y="52"/>
                      </a:lnTo>
                      <a:lnTo>
                        <a:pt x="478" y="44"/>
                      </a:lnTo>
                      <a:lnTo>
                        <a:pt x="398" y="120"/>
                      </a:lnTo>
                      <a:lnTo>
                        <a:pt x="398" y="120"/>
                      </a:lnTo>
                      <a:lnTo>
                        <a:pt x="396" y="66"/>
                      </a:lnTo>
                      <a:lnTo>
                        <a:pt x="446" y="16"/>
                      </a:lnTo>
                      <a:lnTo>
                        <a:pt x="438" y="8"/>
                      </a:lnTo>
                      <a:lnTo>
                        <a:pt x="396" y="50"/>
                      </a:lnTo>
                      <a:lnTo>
                        <a:pt x="396" y="50"/>
                      </a:lnTo>
                      <a:lnTo>
                        <a:pt x="394" y="26"/>
                      </a:lnTo>
                      <a:lnTo>
                        <a:pt x="390" y="2"/>
                      </a:lnTo>
                      <a:lnTo>
                        <a:pt x="388" y="0"/>
                      </a:lnTo>
                      <a:lnTo>
                        <a:pt x="368" y="0"/>
                      </a:lnTo>
                      <a:lnTo>
                        <a:pt x="368" y="2"/>
                      </a:lnTo>
                      <a:lnTo>
                        <a:pt x="368" y="2"/>
                      </a:lnTo>
                      <a:lnTo>
                        <a:pt x="364" y="28"/>
                      </a:lnTo>
                      <a:lnTo>
                        <a:pt x="360" y="52"/>
                      </a:lnTo>
                      <a:lnTo>
                        <a:pt x="316" y="10"/>
                      </a:lnTo>
                      <a:lnTo>
                        <a:pt x="310" y="16"/>
                      </a:lnTo>
                      <a:lnTo>
                        <a:pt x="360" y="68"/>
                      </a:lnTo>
                      <a:lnTo>
                        <a:pt x="360" y="68"/>
                      </a:lnTo>
                      <a:lnTo>
                        <a:pt x="358" y="122"/>
                      </a:lnTo>
                      <a:lnTo>
                        <a:pt x="278" y="44"/>
                      </a:lnTo>
                      <a:lnTo>
                        <a:pt x="270" y="52"/>
                      </a:lnTo>
                      <a:lnTo>
                        <a:pt x="360" y="144"/>
                      </a:lnTo>
                      <a:lnTo>
                        <a:pt x="360" y="144"/>
                      </a:lnTo>
                      <a:lnTo>
                        <a:pt x="362" y="202"/>
                      </a:lnTo>
                      <a:lnTo>
                        <a:pt x="362" y="202"/>
                      </a:lnTo>
                      <a:lnTo>
                        <a:pt x="364" y="224"/>
                      </a:lnTo>
                      <a:lnTo>
                        <a:pt x="362" y="224"/>
                      </a:lnTo>
                      <a:lnTo>
                        <a:pt x="362" y="224"/>
                      </a:lnTo>
                      <a:lnTo>
                        <a:pt x="360" y="224"/>
                      </a:lnTo>
                      <a:lnTo>
                        <a:pt x="358" y="230"/>
                      </a:lnTo>
                      <a:lnTo>
                        <a:pt x="348" y="268"/>
                      </a:lnTo>
                      <a:lnTo>
                        <a:pt x="348" y="268"/>
                      </a:lnTo>
                      <a:lnTo>
                        <a:pt x="344" y="278"/>
                      </a:lnTo>
                      <a:lnTo>
                        <a:pt x="344" y="278"/>
                      </a:lnTo>
                      <a:lnTo>
                        <a:pt x="334" y="294"/>
                      </a:lnTo>
                      <a:lnTo>
                        <a:pt x="320" y="306"/>
                      </a:lnTo>
                      <a:lnTo>
                        <a:pt x="320" y="306"/>
                      </a:lnTo>
                      <a:lnTo>
                        <a:pt x="312" y="310"/>
                      </a:lnTo>
                      <a:lnTo>
                        <a:pt x="302" y="312"/>
                      </a:lnTo>
                      <a:lnTo>
                        <a:pt x="292" y="314"/>
                      </a:lnTo>
                      <a:lnTo>
                        <a:pt x="282" y="314"/>
                      </a:lnTo>
                      <a:lnTo>
                        <a:pt x="282" y="314"/>
                      </a:lnTo>
                      <a:lnTo>
                        <a:pt x="280" y="314"/>
                      </a:lnTo>
                      <a:lnTo>
                        <a:pt x="280" y="314"/>
                      </a:lnTo>
                      <a:lnTo>
                        <a:pt x="270" y="312"/>
                      </a:lnTo>
                      <a:lnTo>
                        <a:pt x="270" y="312"/>
                      </a:lnTo>
                      <a:lnTo>
                        <a:pt x="236" y="302"/>
                      </a:lnTo>
                      <a:lnTo>
                        <a:pt x="228" y="302"/>
                      </a:lnTo>
                      <a:lnTo>
                        <a:pt x="224" y="302"/>
                      </a:lnTo>
                      <a:lnTo>
                        <a:pt x="224" y="304"/>
                      </a:lnTo>
                      <a:lnTo>
                        <a:pt x="224" y="304"/>
                      </a:lnTo>
                      <a:lnTo>
                        <a:pt x="206" y="292"/>
                      </a:lnTo>
                      <a:lnTo>
                        <a:pt x="206" y="292"/>
                      </a:lnTo>
                      <a:lnTo>
                        <a:pt x="156" y="260"/>
                      </a:lnTo>
                      <a:lnTo>
                        <a:pt x="120" y="140"/>
                      </a:lnTo>
                      <a:lnTo>
                        <a:pt x="110" y="142"/>
                      </a:lnTo>
                      <a:lnTo>
                        <a:pt x="136" y="250"/>
                      </a:lnTo>
                      <a:lnTo>
                        <a:pt x="136" y="250"/>
                      </a:lnTo>
                      <a:lnTo>
                        <a:pt x="90" y="224"/>
                      </a:lnTo>
                      <a:lnTo>
                        <a:pt x="70" y="156"/>
                      </a:lnTo>
                      <a:lnTo>
                        <a:pt x="60" y="158"/>
                      </a:lnTo>
                      <a:lnTo>
                        <a:pt x="74" y="216"/>
                      </a:lnTo>
                      <a:lnTo>
                        <a:pt x="74" y="216"/>
                      </a:lnTo>
                      <a:lnTo>
                        <a:pt x="52" y="206"/>
                      </a:lnTo>
                      <a:lnTo>
                        <a:pt x="30" y="198"/>
                      </a:lnTo>
                      <a:lnTo>
                        <a:pt x="26" y="196"/>
                      </a:lnTo>
                      <a:lnTo>
                        <a:pt x="16" y="214"/>
                      </a:lnTo>
                      <a:lnTo>
                        <a:pt x="18" y="216"/>
                      </a:lnTo>
                      <a:lnTo>
                        <a:pt x="18" y="216"/>
                      </a:lnTo>
                      <a:lnTo>
                        <a:pt x="38" y="232"/>
                      </a:lnTo>
                      <a:lnTo>
                        <a:pt x="58" y="248"/>
                      </a:lnTo>
                      <a:lnTo>
                        <a:pt x="0" y="264"/>
                      </a:lnTo>
                      <a:lnTo>
                        <a:pt x="2" y="274"/>
                      </a:lnTo>
                      <a:lnTo>
                        <a:pt x="72" y="256"/>
                      </a:lnTo>
                      <a:lnTo>
                        <a:pt x="72" y="256"/>
                      </a:lnTo>
                      <a:lnTo>
                        <a:pt x="118" y="284"/>
                      </a:lnTo>
                      <a:lnTo>
                        <a:pt x="10" y="316"/>
                      </a:lnTo>
                      <a:lnTo>
                        <a:pt x="12" y="326"/>
                      </a:lnTo>
                      <a:lnTo>
                        <a:pt x="138" y="296"/>
                      </a:lnTo>
                      <a:lnTo>
                        <a:pt x="138" y="296"/>
                      </a:lnTo>
                      <a:lnTo>
                        <a:pt x="190" y="322"/>
                      </a:lnTo>
                      <a:lnTo>
                        <a:pt x="190" y="32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2"/>
                      </a:lnTo>
                      <a:lnTo>
                        <a:pt x="208" y="334"/>
                      </a:lnTo>
                      <a:lnTo>
                        <a:pt x="212" y="340"/>
                      </a:lnTo>
                      <a:lnTo>
                        <a:pt x="240" y="366"/>
                      </a:lnTo>
                      <a:lnTo>
                        <a:pt x="240" y="366"/>
                      </a:lnTo>
                      <a:lnTo>
                        <a:pt x="246" y="374"/>
                      </a:lnTo>
                      <a:lnTo>
                        <a:pt x="246" y="374"/>
                      </a:lnTo>
                      <a:lnTo>
                        <a:pt x="254" y="392"/>
                      </a:lnTo>
                      <a:lnTo>
                        <a:pt x="258" y="408"/>
                      </a:lnTo>
                      <a:lnTo>
                        <a:pt x="258" y="408"/>
                      </a:lnTo>
                      <a:lnTo>
                        <a:pt x="258" y="412"/>
                      </a:lnTo>
                      <a:lnTo>
                        <a:pt x="258" y="412"/>
                      </a:lnTo>
                      <a:lnTo>
                        <a:pt x="258" y="414"/>
                      </a:lnTo>
                      <a:lnTo>
                        <a:pt x="258" y="414"/>
                      </a:lnTo>
                      <a:lnTo>
                        <a:pt x="254" y="432"/>
                      </a:lnTo>
                      <a:lnTo>
                        <a:pt x="246" y="448"/>
                      </a:lnTo>
                      <a:lnTo>
                        <a:pt x="246" y="448"/>
                      </a:lnTo>
                      <a:lnTo>
                        <a:pt x="240" y="456"/>
                      </a:lnTo>
                      <a:lnTo>
                        <a:pt x="240" y="456"/>
                      </a:lnTo>
                      <a:lnTo>
                        <a:pt x="212" y="484"/>
                      </a:lnTo>
                      <a:lnTo>
                        <a:pt x="208" y="488"/>
                      </a:lnTo>
                      <a:lnTo>
                        <a:pt x="208" y="490"/>
                      </a:lnTo>
                      <a:lnTo>
                        <a:pt x="210" y="492"/>
                      </a:lnTo>
                      <a:lnTo>
                        <a:pt x="210" y="492"/>
                      </a:lnTo>
                      <a:lnTo>
                        <a:pt x="190" y="502"/>
                      </a:lnTo>
                      <a:lnTo>
                        <a:pt x="190" y="502"/>
                      </a:lnTo>
                      <a:lnTo>
                        <a:pt x="138" y="530"/>
                      </a:lnTo>
                      <a:lnTo>
                        <a:pt x="14" y="500"/>
                      </a:lnTo>
                      <a:lnTo>
                        <a:pt x="12" y="510"/>
                      </a:lnTo>
                      <a:lnTo>
                        <a:pt x="118" y="540"/>
                      </a:lnTo>
                      <a:lnTo>
                        <a:pt x="118" y="540"/>
                      </a:lnTo>
                      <a:lnTo>
                        <a:pt x="72" y="568"/>
                      </a:lnTo>
                      <a:lnTo>
                        <a:pt x="4" y="552"/>
                      </a:lnTo>
                      <a:lnTo>
                        <a:pt x="0" y="560"/>
                      </a:lnTo>
                      <a:lnTo>
                        <a:pt x="58" y="578"/>
                      </a:lnTo>
                      <a:lnTo>
                        <a:pt x="58" y="578"/>
                      </a:lnTo>
                      <a:lnTo>
                        <a:pt x="38" y="592"/>
                      </a:lnTo>
                      <a:lnTo>
                        <a:pt x="18" y="608"/>
                      </a:lnTo>
                      <a:lnTo>
                        <a:pt x="16" y="610"/>
                      </a:lnTo>
                      <a:lnTo>
                        <a:pt x="26" y="628"/>
                      </a:lnTo>
                      <a:lnTo>
                        <a:pt x="30" y="626"/>
                      </a:lnTo>
                      <a:lnTo>
                        <a:pt x="30" y="626"/>
                      </a:lnTo>
                      <a:lnTo>
                        <a:pt x="54" y="618"/>
                      </a:lnTo>
                      <a:lnTo>
                        <a:pt x="76" y="608"/>
                      </a:lnTo>
                      <a:lnTo>
                        <a:pt x="62" y="666"/>
                      </a:lnTo>
                      <a:lnTo>
                        <a:pt x="72" y="670"/>
                      </a:lnTo>
                      <a:lnTo>
                        <a:pt x="92" y="600"/>
                      </a:lnTo>
                      <a:lnTo>
                        <a:pt x="92" y="600"/>
                      </a:lnTo>
                      <a:lnTo>
                        <a:pt x="138" y="574"/>
                      </a:lnTo>
                      <a:lnTo>
                        <a:pt x="112" y="682"/>
                      </a:lnTo>
                      <a:lnTo>
                        <a:pt x="122" y="686"/>
                      </a:lnTo>
                      <a:lnTo>
                        <a:pt x="158" y="562"/>
                      </a:lnTo>
                      <a:lnTo>
                        <a:pt x="158" y="562"/>
                      </a:lnTo>
                      <a:lnTo>
                        <a:pt x="206" y="530"/>
                      </a:lnTo>
                      <a:lnTo>
                        <a:pt x="206" y="530"/>
                      </a:lnTo>
                      <a:lnTo>
                        <a:pt x="224" y="518"/>
                      </a:lnTo>
                      <a:lnTo>
                        <a:pt x="226" y="520"/>
                      </a:lnTo>
                      <a:lnTo>
                        <a:pt x="228" y="520"/>
                      </a:lnTo>
                      <a:lnTo>
                        <a:pt x="228" y="520"/>
                      </a:lnTo>
                      <a:lnTo>
                        <a:pt x="236" y="518"/>
                      </a:lnTo>
                      <a:lnTo>
                        <a:pt x="270" y="510"/>
                      </a:lnTo>
                      <a:lnTo>
                        <a:pt x="270" y="510"/>
                      </a:lnTo>
                      <a:lnTo>
                        <a:pt x="280" y="508"/>
                      </a:lnTo>
                      <a:lnTo>
                        <a:pt x="280" y="508"/>
                      </a:lnTo>
                      <a:lnTo>
                        <a:pt x="282" y="508"/>
                      </a:lnTo>
                      <a:lnTo>
                        <a:pt x="282" y="508"/>
                      </a:lnTo>
                      <a:lnTo>
                        <a:pt x="292" y="508"/>
                      </a:lnTo>
                      <a:lnTo>
                        <a:pt x="302" y="510"/>
                      </a:lnTo>
                      <a:lnTo>
                        <a:pt x="312" y="512"/>
                      </a:lnTo>
                      <a:lnTo>
                        <a:pt x="320" y="516"/>
                      </a:lnTo>
                      <a:lnTo>
                        <a:pt x="320" y="516"/>
                      </a:lnTo>
                      <a:lnTo>
                        <a:pt x="334" y="528"/>
                      </a:lnTo>
                      <a:lnTo>
                        <a:pt x="344" y="544"/>
                      </a:lnTo>
                      <a:lnTo>
                        <a:pt x="344" y="544"/>
                      </a:lnTo>
                      <a:lnTo>
                        <a:pt x="348" y="554"/>
                      </a:lnTo>
                      <a:lnTo>
                        <a:pt x="348" y="554"/>
                      </a:lnTo>
                      <a:lnTo>
                        <a:pt x="358" y="594"/>
                      </a:lnTo>
                      <a:lnTo>
                        <a:pt x="360" y="598"/>
                      </a:lnTo>
                      <a:lnTo>
                        <a:pt x="362" y="598"/>
                      </a:lnTo>
                      <a:lnTo>
                        <a:pt x="364" y="598"/>
                      </a:lnTo>
                      <a:lnTo>
                        <a:pt x="364" y="598"/>
                      </a:lnTo>
                      <a:lnTo>
                        <a:pt x="362" y="622"/>
                      </a:lnTo>
                      <a:lnTo>
                        <a:pt x="362" y="622"/>
                      </a:lnTo>
                      <a:lnTo>
                        <a:pt x="360" y="680"/>
                      </a:lnTo>
                      <a:lnTo>
                        <a:pt x="272" y="772"/>
                      </a:lnTo>
                      <a:lnTo>
                        <a:pt x="280" y="778"/>
                      </a:lnTo>
                      <a:lnTo>
                        <a:pt x="360" y="702"/>
                      </a:lnTo>
                      <a:lnTo>
                        <a:pt x="360" y="702"/>
                      </a:lnTo>
                      <a:lnTo>
                        <a:pt x="362" y="756"/>
                      </a:lnTo>
                      <a:lnTo>
                        <a:pt x="312" y="806"/>
                      </a:lnTo>
                      <a:lnTo>
                        <a:pt x="320" y="814"/>
                      </a:lnTo>
                      <a:lnTo>
                        <a:pt x="362" y="772"/>
                      </a:lnTo>
                      <a:lnTo>
                        <a:pt x="362" y="772"/>
                      </a:lnTo>
                      <a:lnTo>
                        <a:pt x="364" y="796"/>
                      </a:lnTo>
                      <a:lnTo>
                        <a:pt x="368" y="822"/>
                      </a:lnTo>
                      <a:lnTo>
                        <a:pt x="370" y="824"/>
                      </a:lnTo>
                      <a:lnTo>
                        <a:pt x="390" y="824"/>
                      </a:lnTo>
                      <a:lnTo>
                        <a:pt x="390" y="822"/>
                      </a:lnTo>
                      <a:lnTo>
                        <a:pt x="390" y="822"/>
                      </a:lnTo>
                      <a:lnTo>
                        <a:pt x="396" y="796"/>
                      </a:lnTo>
                      <a:lnTo>
                        <a:pt x="398" y="772"/>
                      </a:lnTo>
                      <a:lnTo>
                        <a:pt x="442" y="814"/>
                      </a:lnTo>
                      <a:lnTo>
                        <a:pt x="448" y="806"/>
                      </a:lnTo>
                      <a:lnTo>
                        <a:pt x="398" y="754"/>
                      </a:lnTo>
                      <a:lnTo>
                        <a:pt x="398" y="754"/>
                      </a:lnTo>
                      <a:lnTo>
                        <a:pt x="400" y="702"/>
                      </a:lnTo>
                      <a:lnTo>
                        <a:pt x="480" y="778"/>
                      </a:lnTo>
                      <a:lnTo>
                        <a:pt x="488" y="770"/>
                      </a:lnTo>
                      <a:lnTo>
                        <a:pt x="400" y="678"/>
                      </a:lnTo>
                      <a:lnTo>
                        <a:pt x="400" y="678"/>
                      </a:lnTo>
                      <a:lnTo>
                        <a:pt x="396" y="620"/>
                      </a:lnTo>
                      <a:lnTo>
                        <a:pt x="396" y="620"/>
                      </a:lnTo>
                      <a:lnTo>
                        <a:pt x="394" y="600"/>
                      </a:lnTo>
                      <a:lnTo>
                        <a:pt x="396" y="600"/>
                      </a:lnTo>
                      <a:lnTo>
                        <a:pt x="396" y="600"/>
                      </a:lnTo>
                      <a:lnTo>
                        <a:pt x="398" y="600"/>
                      </a:lnTo>
                      <a:lnTo>
                        <a:pt x="400" y="594"/>
                      </a:lnTo>
                      <a:lnTo>
                        <a:pt x="410" y="556"/>
                      </a:lnTo>
                      <a:lnTo>
                        <a:pt x="410" y="556"/>
                      </a:lnTo>
                      <a:lnTo>
                        <a:pt x="414" y="546"/>
                      </a:lnTo>
                      <a:lnTo>
                        <a:pt x="414" y="546"/>
                      </a:lnTo>
                      <a:lnTo>
                        <a:pt x="424" y="530"/>
                      </a:lnTo>
                      <a:lnTo>
                        <a:pt x="430" y="522"/>
                      </a:lnTo>
                      <a:lnTo>
                        <a:pt x="438" y="518"/>
                      </a:lnTo>
                      <a:lnTo>
                        <a:pt x="438" y="518"/>
                      </a:lnTo>
                      <a:lnTo>
                        <a:pt x="446" y="514"/>
                      </a:lnTo>
                      <a:lnTo>
                        <a:pt x="456" y="510"/>
                      </a:lnTo>
                      <a:lnTo>
                        <a:pt x="466" y="508"/>
                      </a:lnTo>
                      <a:lnTo>
                        <a:pt x="476" y="508"/>
                      </a:lnTo>
                      <a:lnTo>
                        <a:pt x="476" y="508"/>
                      </a:lnTo>
                      <a:lnTo>
                        <a:pt x="478" y="508"/>
                      </a:lnTo>
                      <a:lnTo>
                        <a:pt x="478" y="508"/>
                      </a:lnTo>
                      <a:lnTo>
                        <a:pt x="488" y="510"/>
                      </a:lnTo>
                      <a:lnTo>
                        <a:pt x="488" y="510"/>
                      </a:lnTo>
                      <a:lnTo>
                        <a:pt x="522" y="520"/>
                      </a:lnTo>
                      <a:lnTo>
                        <a:pt x="530" y="522"/>
                      </a:lnTo>
                      <a:lnTo>
                        <a:pt x="534" y="520"/>
                      </a:lnTo>
                      <a:lnTo>
                        <a:pt x="534" y="518"/>
                      </a:lnTo>
                      <a:lnTo>
                        <a:pt x="534" y="518"/>
                      </a:lnTo>
                      <a:lnTo>
                        <a:pt x="552" y="530"/>
                      </a:lnTo>
                      <a:lnTo>
                        <a:pt x="552" y="530"/>
                      </a:lnTo>
                      <a:lnTo>
                        <a:pt x="602" y="562"/>
                      </a:lnTo>
                      <a:lnTo>
                        <a:pt x="638" y="684"/>
                      </a:lnTo>
                      <a:lnTo>
                        <a:pt x="648" y="680"/>
                      </a:lnTo>
                      <a:lnTo>
                        <a:pt x="622" y="574"/>
                      </a:lnTo>
                      <a:lnTo>
                        <a:pt x="622" y="574"/>
                      </a:lnTo>
                      <a:lnTo>
                        <a:pt x="668" y="600"/>
                      </a:lnTo>
                      <a:lnTo>
                        <a:pt x="688" y="666"/>
                      </a:lnTo>
                      <a:lnTo>
                        <a:pt x="698" y="664"/>
                      </a:lnTo>
                      <a:lnTo>
                        <a:pt x="684" y="606"/>
                      </a:lnTo>
                      <a:lnTo>
                        <a:pt x="684" y="606"/>
                      </a:lnTo>
                      <a:lnTo>
                        <a:pt x="706" y="616"/>
                      </a:lnTo>
                      <a:lnTo>
                        <a:pt x="728" y="626"/>
                      </a:lnTo>
                      <a:lnTo>
                        <a:pt x="732" y="626"/>
                      </a:lnTo>
                      <a:lnTo>
                        <a:pt x="742" y="608"/>
                      </a:lnTo>
                      <a:lnTo>
                        <a:pt x="740" y="606"/>
                      </a:lnTo>
                      <a:lnTo>
                        <a:pt x="740" y="606"/>
                      </a:lnTo>
                      <a:lnTo>
                        <a:pt x="720" y="590"/>
                      </a:lnTo>
                      <a:lnTo>
                        <a:pt x="700" y="576"/>
                      </a:lnTo>
                      <a:lnTo>
                        <a:pt x="700" y="576"/>
                      </a:lnTo>
                      <a:close/>
                      <a:moveTo>
                        <a:pt x="324" y="424"/>
                      </a:moveTo>
                      <a:lnTo>
                        <a:pt x="310" y="412"/>
                      </a:lnTo>
                      <a:lnTo>
                        <a:pt x="324" y="398"/>
                      </a:lnTo>
                      <a:lnTo>
                        <a:pt x="324" y="398"/>
                      </a:lnTo>
                      <a:lnTo>
                        <a:pt x="342" y="412"/>
                      </a:lnTo>
                      <a:lnTo>
                        <a:pt x="342" y="412"/>
                      </a:lnTo>
                      <a:lnTo>
                        <a:pt x="324" y="424"/>
                      </a:lnTo>
                      <a:lnTo>
                        <a:pt x="324" y="424"/>
                      </a:lnTo>
                      <a:close/>
                      <a:moveTo>
                        <a:pt x="344" y="472"/>
                      </a:moveTo>
                      <a:lnTo>
                        <a:pt x="340" y="452"/>
                      </a:lnTo>
                      <a:lnTo>
                        <a:pt x="340" y="452"/>
                      </a:lnTo>
                      <a:lnTo>
                        <a:pt x="360" y="444"/>
                      </a:lnTo>
                      <a:lnTo>
                        <a:pt x="360" y="444"/>
                      </a:lnTo>
                      <a:lnTo>
                        <a:pt x="362" y="466"/>
                      </a:lnTo>
                      <a:lnTo>
                        <a:pt x="344" y="472"/>
                      </a:lnTo>
                      <a:close/>
                      <a:moveTo>
                        <a:pt x="360" y="380"/>
                      </a:moveTo>
                      <a:lnTo>
                        <a:pt x="360" y="380"/>
                      </a:lnTo>
                      <a:lnTo>
                        <a:pt x="340" y="370"/>
                      </a:lnTo>
                      <a:lnTo>
                        <a:pt x="344" y="352"/>
                      </a:lnTo>
                      <a:lnTo>
                        <a:pt x="364" y="358"/>
                      </a:lnTo>
                      <a:lnTo>
                        <a:pt x="364" y="358"/>
                      </a:lnTo>
                      <a:lnTo>
                        <a:pt x="360" y="380"/>
                      </a:lnTo>
                      <a:lnTo>
                        <a:pt x="360" y="380"/>
                      </a:lnTo>
                      <a:close/>
                      <a:moveTo>
                        <a:pt x="414" y="352"/>
                      </a:moveTo>
                      <a:lnTo>
                        <a:pt x="418" y="370"/>
                      </a:lnTo>
                      <a:lnTo>
                        <a:pt x="418" y="370"/>
                      </a:lnTo>
                      <a:lnTo>
                        <a:pt x="398" y="380"/>
                      </a:lnTo>
                      <a:lnTo>
                        <a:pt x="398" y="380"/>
                      </a:lnTo>
                      <a:lnTo>
                        <a:pt x="396" y="358"/>
                      </a:lnTo>
                      <a:lnTo>
                        <a:pt x="414" y="352"/>
                      </a:lnTo>
                      <a:close/>
                      <a:moveTo>
                        <a:pt x="414" y="472"/>
                      </a:move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398" y="444"/>
                      </a:lnTo>
                      <a:lnTo>
                        <a:pt x="398" y="444"/>
                      </a:lnTo>
                      <a:lnTo>
                        <a:pt x="418" y="452"/>
                      </a:lnTo>
                      <a:lnTo>
                        <a:pt x="414" y="472"/>
                      </a:lnTo>
                      <a:close/>
                      <a:moveTo>
                        <a:pt x="434" y="424"/>
                      </a:moveTo>
                      <a:lnTo>
                        <a:pt x="434" y="424"/>
                      </a:lnTo>
                      <a:lnTo>
                        <a:pt x="416" y="412"/>
                      </a:lnTo>
                      <a:lnTo>
                        <a:pt x="416" y="412"/>
                      </a:lnTo>
                      <a:lnTo>
                        <a:pt x="434" y="398"/>
                      </a:lnTo>
                      <a:lnTo>
                        <a:pt x="448" y="412"/>
                      </a:lnTo>
                      <a:lnTo>
                        <a:pt x="434" y="42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5" name="Freeform 25"/>
                <p:cNvSpPr>
                  <a:spLocks noChangeAspect="1" noEditPoints="1"/>
                </p:cNvSpPr>
                <p:nvPr/>
              </p:nvSpPr>
              <p:spPr bwMode="auto">
                <a:xfrm rot="20016556">
                  <a:off x="7678235" y="2380703"/>
                  <a:ext cx="824672" cy="946846"/>
                </a:xfrm>
                <a:custGeom>
                  <a:avLst/>
                  <a:gdLst>
                    <a:gd name="T0" fmla="*/ 702 w 756"/>
                    <a:gd name="T1" fmla="*/ 598 h 868"/>
                    <a:gd name="T2" fmla="*/ 720 w 756"/>
                    <a:gd name="T3" fmla="*/ 502 h 868"/>
                    <a:gd name="T4" fmla="*/ 606 w 756"/>
                    <a:gd name="T5" fmla="*/ 484 h 868"/>
                    <a:gd name="T6" fmla="*/ 586 w 756"/>
                    <a:gd name="T7" fmla="*/ 454 h 868"/>
                    <a:gd name="T8" fmla="*/ 626 w 756"/>
                    <a:gd name="T9" fmla="*/ 378 h 868"/>
                    <a:gd name="T10" fmla="*/ 578 w 756"/>
                    <a:gd name="T11" fmla="*/ 376 h 868"/>
                    <a:gd name="T12" fmla="*/ 656 w 756"/>
                    <a:gd name="T13" fmla="*/ 298 h 868"/>
                    <a:gd name="T14" fmla="*/ 734 w 756"/>
                    <a:gd name="T15" fmla="*/ 238 h 868"/>
                    <a:gd name="T16" fmla="*/ 752 w 756"/>
                    <a:gd name="T17" fmla="*/ 214 h 868"/>
                    <a:gd name="T18" fmla="*/ 724 w 756"/>
                    <a:gd name="T19" fmla="*/ 220 h 868"/>
                    <a:gd name="T20" fmla="*/ 608 w 756"/>
                    <a:gd name="T21" fmla="*/ 274 h 868"/>
                    <a:gd name="T22" fmla="*/ 528 w 756"/>
                    <a:gd name="T23" fmla="*/ 290 h 868"/>
                    <a:gd name="T24" fmla="*/ 548 w 756"/>
                    <a:gd name="T25" fmla="*/ 246 h 868"/>
                    <a:gd name="T26" fmla="*/ 474 w 756"/>
                    <a:gd name="T27" fmla="*/ 268 h 868"/>
                    <a:gd name="T28" fmla="*/ 450 w 756"/>
                    <a:gd name="T29" fmla="*/ 192 h 868"/>
                    <a:gd name="T30" fmla="*/ 496 w 756"/>
                    <a:gd name="T31" fmla="*/ 112 h 868"/>
                    <a:gd name="T32" fmla="*/ 398 w 756"/>
                    <a:gd name="T33" fmla="*/ 108 h 868"/>
                    <a:gd name="T34" fmla="*/ 382 w 756"/>
                    <a:gd name="T35" fmla="*/ 0 h 868"/>
                    <a:gd name="T36" fmla="*/ 374 w 756"/>
                    <a:gd name="T37" fmla="*/ 10 h 868"/>
                    <a:gd name="T38" fmla="*/ 310 w 756"/>
                    <a:gd name="T39" fmla="*/ 64 h 868"/>
                    <a:gd name="T40" fmla="*/ 342 w 756"/>
                    <a:gd name="T41" fmla="*/ 200 h 868"/>
                    <a:gd name="T42" fmla="*/ 308 w 756"/>
                    <a:gd name="T43" fmla="*/ 192 h 868"/>
                    <a:gd name="T44" fmla="*/ 282 w 756"/>
                    <a:gd name="T45" fmla="*/ 268 h 868"/>
                    <a:gd name="T46" fmla="*/ 206 w 756"/>
                    <a:gd name="T47" fmla="*/ 246 h 868"/>
                    <a:gd name="T48" fmla="*/ 228 w 756"/>
                    <a:gd name="T49" fmla="*/ 290 h 868"/>
                    <a:gd name="T50" fmla="*/ 140 w 756"/>
                    <a:gd name="T51" fmla="*/ 272 h 868"/>
                    <a:gd name="T52" fmla="*/ 30 w 756"/>
                    <a:gd name="T53" fmla="*/ 226 h 868"/>
                    <a:gd name="T54" fmla="*/ 0 w 756"/>
                    <a:gd name="T55" fmla="*/ 220 h 868"/>
                    <a:gd name="T56" fmla="*/ 24 w 756"/>
                    <a:gd name="T57" fmla="*/ 244 h 868"/>
                    <a:gd name="T58" fmla="*/ 126 w 756"/>
                    <a:gd name="T59" fmla="*/ 314 h 868"/>
                    <a:gd name="T60" fmla="*/ 190 w 756"/>
                    <a:gd name="T61" fmla="*/ 408 h 868"/>
                    <a:gd name="T62" fmla="*/ 134 w 756"/>
                    <a:gd name="T63" fmla="*/ 386 h 868"/>
                    <a:gd name="T64" fmla="*/ 134 w 756"/>
                    <a:gd name="T65" fmla="*/ 482 h 868"/>
                    <a:gd name="T66" fmla="*/ 152 w 756"/>
                    <a:gd name="T67" fmla="*/ 484 h 868"/>
                    <a:gd name="T68" fmla="*/ 144 w 756"/>
                    <a:gd name="T69" fmla="*/ 536 h 868"/>
                    <a:gd name="T70" fmla="*/ 54 w 756"/>
                    <a:gd name="T71" fmla="*/ 600 h 868"/>
                    <a:gd name="T72" fmla="*/ 0 w 756"/>
                    <a:gd name="T73" fmla="*/ 648 h 868"/>
                    <a:gd name="T74" fmla="*/ 32 w 756"/>
                    <a:gd name="T75" fmla="*/ 646 h 868"/>
                    <a:gd name="T76" fmla="*/ 148 w 756"/>
                    <a:gd name="T77" fmla="*/ 592 h 868"/>
                    <a:gd name="T78" fmla="*/ 228 w 756"/>
                    <a:gd name="T79" fmla="*/ 578 h 868"/>
                    <a:gd name="T80" fmla="*/ 210 w 756"/>
                    <a:gd name="T81" fmla="*/ 622 h 868"/>
                    <a:gd name="T82" fmla="*/ 282 w 756"/>
                    <a:gd name="T83" fmla="*/ 600 h 868"/>
                    <a:gd name="T84" fmla="*/ 308 w 756"/>
                    <a:gd name="T85" fmla="*/ 674 h 868"/>
                    <a:gd name="T86" fmla="*/ 262 w 756"/>
                    <a:gd name="T87" fmla="*/ 756 h 868"/>
                    <a:gd name="T88" fmla="*/ 358 w 756"/>
                    <a:gd name="T89" fmla="*/ 758 h 868"/>
                    <a:gd name="T90" fmla="*/ 374 w 756"/>
                    <a:gd name="T91" fmla="*/ 868 h 868"/>
                    <a:gd name="T92" fmla="*/ 384 w 756"/>
                    <a:gd name="T93" fmla="*/ 840 h 868"/>
                    <a:gd name="T94" fmla="*/ 402 w 756"/>
                    <a:gd name="T95" fmla="*/ 740 h 868"/>
                    <a:gd name="T96" fmla="*/ 422 w 756"/>
                    <a:gd name="T97" fmla="*/ 650 h 868"/>
                    <a:gd name="T98" fmla="*/ 452 w 756"/>
                    <a:gd name="T99" fmla="*/ 676 h 868"/>
                    <a:gd name="T100" fmla="*/ 478 w 756"/>
                    <a:gd name="T101" fmla="*/ 600 h 868"/>
                    <a:gd name="T102" fmla="*/ 552 w 756"/>
                    <a:gd name="T103" fmla="*/ 618 h 868"/>
                    <a:gd name="T104" fmla="*/ 546 w 756"/>
                    <a:gd name="T105" fmla="*/ 580 h 868"/>
                    <a:gd name="T106" fmla="*/ 656 w 756"/>
                    <a:gd name="T107" fmla="*/ 678 h 868"/>
                    <a:gd name="T108" fmla="*/ 728 w 756"/>
                    <a:gd name="T109" fmla="*/ 642 h 868"/>
                    <a:gd name="T110" fmla="*/ 756 w 756"/>
                    <a:gd name="T111" fmla="*/ 648 h 868"/>
                    <a:gd name="T112" fmla="*/ 474 w 756"/>
                    <a:gd name="T113" fmla="*/ 472 h 868"/>
                    <a:gd name="T114" fmla="*/ 454 w 756"/>
                    <a:gd name="T115" fmla="*/ 304 h 868"/>
                    <a:gd name="T116" fmla="*/ 298 w 756"/>
                    <a:gd name="T117" fmla="*/ 370 h 868"/>
                    <a:gd name="T118" fmla="*/ 312 w 756"/>
                    <a:gd name="T119" fmla="*/ 454 h 868"/>
                    <a:gd name="T120" fmla="*/ 358 w 756"/>
                    <a:gd name="T121" fmla="*/ 468 h 868"/>
                    <a:gd name="T122" fmla="*/ 398 w 756"/>
                    <a:gd name="T123" fmla="*/ 468 h 868"/>
                    <a:gd name="T124" fmla="*/ 398 w 756"/>
                    <a:gd name="T125" fmla="*/ 468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756" h="868">
                      <a:moveTo>
                        <a:pt x="748" y="642"/>
                      </a:moveTo>
                      <a:lnTo>
                        <a:pt x="748" y="642"/>
                      </a:lnTo>
                      <a:lnTo>
                        <a:pt x="732" y="632"/>
                      </a:lnTo>
                      <a:lnTo>
                        <a:pt x="734" y="630"/>
                      </a:lnTo>
                      <a:lnTo>
                        <a:pt x="734" y="630"/>
                      </a:lnTo>
                      <a:lnTo>
                        <a:pt x="736" y="626"/>
                      </a:lnTo>
                      <a:lnTo>
                        <a:pt x="734" y="624"/>
                      </a:lnTo>
                      <a:lnTo>
                        <a:pt x="734" y="624"/>
                      </a:lnTo>
                      <a:lnTo>
                        <a:pt x="702" y="598"/>
                      </a:lnTo>
                      <a:lnTo>
                        <a:pt x="670" y="576"/>
                      </a:lnTo>
                      <a:lnTo>
                        <a:pt x="732" y="558"/>
                      </a:lnTo>
                      <a:lnTo>
                        <a:pt x="730" y="548"/>
                      </a:lnTo>
                      <a:lnTo>
                        <a:pt x="654" y="566"/>
                      </a:lnTo>
                      <a:lnTo>
                        <a:pt x="654" y="566"/>
                      </a:lnTo>
                      <a:lnTo>
                        <a:pt x="632" y="554"/>
                      </a:lnTo>
                      <a:lnTo>
                        <a:pt x="632" y="554"/>
                      </a:lnTo>
                      <a:lnTo>
                        <a:pt x="610" y="534"/>
                      </a:lnTo>
                      <a:lnTo>
                        <a:pt x="720" y="502"/>
                      </a:lnTo>
                      <a:lnTo>
                        <a:pt x="718" y="490"/>
                      </a:lnTo>
                      <a:lnTo>
                        <a:pt x="598" y="520"/>
                      </a:lnTo>
                      <a:lnTo>
                        <a:pt x="598" y="520"/>
                      </a:lnTo>
                      <a:lnTo>
                        <a:pt x="588" y="504"/>
                      </a:lnTo>
                      <a:lnTo>
                        <a:pt x="578" y="490"/>
                      </a:lnTo>
                      <a:lnTo>
                        <a:pt x="570" y="474"/>
                      </a:lnTo>
                      <a:lnTo>
                        <a:pt x="566" y="460"/>
                      </a:lnTo>
                      <a:lnTo>
                        <a:pt x="566" y="460"/>
                      </a:lnTo>
                      <a:lnTo>
                        <a:pt x="606" y="484"/>
                      </a:lnTo>
                      <a:lnTo>
                        <a:pt x="616" y="490"/>
                      </a:lnTo>
                      <a:lnTo>
                        <a:pt x="622" y="492"/>
                      </a:lnTo>
                      <a:lnTo>
                        <a:pt x="624" y="492"/>
                      </a:lnTo>
                      <a:lnTo>
                        <a:pt x="626" y="490"/>
                      </a:lnTo>
                      <a:lnTo>
                        <a:pt x="626" y="490"/>
                      </a:lnTo>
                      <a:lnTo>
                        <a:pt x="626" y="488"/>
                      </a:lnTo>
                      <a:lnTo>
                        <a:pt x="622" y="482"/>
                      </a:lnTo>
                      <a:lnTo>
                        <a:pt x="586" y="454"/>
                      </a:lnTo>
                      <a:lnTo>
                        <a:pt x="586" y="454"/>
                      </a:lnTo>
                      <a:lnTo>
                        <a:pt x="576" y="444"/>
                      </a:lnTo>
                      <a:lnTo>
                        <a:pt x="570" y="434"/>
                      </a:lnTo>
                      <a:lnTo>
                        <a:pt x="570" y="434"/>
                      </a:lnTo>
                      <a:lnTo>
                        <a:pt x="576" y="424"/>
                      </a:lnTo>
                      <a:lnTo>
                        <a:pt x="586" y="414"/>
                      </a:lnTo>
                      <a:lnTo>
                        <a:pt x="586" y="414"/>
                      </a:lnTo>
                      <a:lnTo>
                        <a:pt x="622" y="386"/>
                      </a:lnTo>
                      <a:lnTo>
                        <a:pt x="626" y="380"/>
                      </a:lnTo>
                      <a:lnTo>
                        <a:pt x="626" y="378"/>
                      </a:lnTo>
                      <a:lnTo>
                        <a:pt x="624" y="374"/>
                      </a:lnTo>
                      <a:lnTo>
                        <a:pt x="622" y="374"/>
                      </a:lnTo>
                      <a:lnTo>
                        <a:pt x="622" y="374"/>
                      </a:lnTo>
                      <a:lnTo>
                        <a:pt x="616" y="376"/>
                      </a:lnTo>
                      <a:lnTo>
                        <a:pt x="606" y="382"/>
                      </a:lnTo>
                      <a:lnTo>
                        <a:pt x="566" y="408"/>
                      </a:lnTo>
                      <a:lnTo>
                        <a:pt x="566" y="408"/>
                      </a:lnTo>
                      <a:lnTo>
                        <a:pt x="570" y="392"/>
                      </a:lnTo>
                      <a:lnTo>
                        <a:pt x="578" y="376"/>
                      </a:lnTo>
                      <a:lnTo>
                        <a:pt x="588" y="362"/>
                      </a:lnTo>
                      <a:lnTo>
                        <a:pt x="600" y="346"/>
                      </a:lnTo>
                      <a:lnTo>
                        <a:pt x="716" y="374"/>
                      </a:lnTo>
                      <a:lnTo>
                        <a:pt x="718" y="362"/>
                      </a:lnTo>
                      <a:lnTo>
                        <a:pt x="612" y="332"/>
                      </a:lnTo>
                      <a:lnTo>
                        <a:pt x="612" y="332"/>
                      </a:lnTo>
                      <a:lnTo>
                        <a:pt x="636" y="308"/>
                      </a:lnTo>
                      <a:lnTo>
                        <a:pt x="636" y="308"/>
                      </a:lnTo>
                      <a:lnTo>
                        <a:pt x="656" y="298"/>
                      </a:lnTo>
                      <a:lnTo>
                        <a:pt x="728" y="316"/>
                      </a:lnTo>
                      <a:lnTo>
                        <a:pt x="730" y="306"/>
                      </a:lnTo>
                      <a:lnTo>
                        <a:pt x="670" y="288"/>
                      </a:lnTo>
                      <a:lnTo>
                        <a:pt x="670" y="288"/>
                      </a:lnTo>
                      <a:lnTo>
                        <a:pt x="702" y="266"/>
                      </a:lnTo>
                      <a:lnTo>
                        <a:pt x="732" y="242"/>
                      </a:lnTo>
                      <a:lnTo>
                        <a:pt x="734" y="240"/>
                      </a:lnTo>
                      <a:lnTo>
                        <a:pt x="734" y="238"/>
                      </a:lnTo>
                      <a:lnTo>
                        <a:pt x="734" y="238"/>
                      </a:lnTo>
                      <a:lnTo>
                        <a:pt x="732" y="236"/>
                      </a:lnTo>
                      <a:lnTo>
                        <a:pt x="732" y="236"/>
                      </a:lnTo>
                      <a:lnTo>
                        <a:pt x="748" y="226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6" y="220"/>
                      </a:lnTo>
                      <a:lnTo>
                        <a:pt x="754" y="216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4"/>
                      </a:lnTo>
                      <a:lnTo>
                        <a:pt x="752" y="212"/>
                      </a:lnTo>
                      <a:lnTo>
                        <a:pt x="744" y="218"/>
                      </a:lnTo>
                      <a:lnTo>
                        <a:pt x="744" y="218"/>
                      </a:lnTo>
                      <a:lnTo>
                        <a:pt x="728" y="226"/>
                      </a:lnTo>
                      <a:lnTo>
                        <a:pt x="726" y="224"/>
                      </a:lnTo>
                      <a:lnTo>
                        <a:pt x="726" y="224"/>
                      </a:lnTo>
                      <a:lnTo>
                        <a:pt x="724" y="220"/>
                      </a:lnTo>
                      <a:lnTo>
                        <a:pt x="720" y="222"/>
                      </a:lnTo>
                      <a:lnTo>
                        <a:pt x="720" y="222"/>
                      </a:lnTo>
                      <a:lnTo>
                        <a:pt x="684" y="236"/>
                      </a:lnTo>
                      <a:lnTo>
                        <a:pt x="648" y="252"/>
                      </a:lnTo>
                      <a:lnTo>
                        <a:pt x="664" y="190"/>
                      </a:lnTo>
                      <a:lnTo>
                        <a:pt x="654" y="186"/>
                      </a:lnTo>
                      <a:lnTo>
                        <a:pt x="632" y="260"/>
                      </a:lnTo>
                      <a:lnTo>
                        <a:pt x="632" y="260"/>
                      </a:lnTo>
                      <a:lnTo>
                        <a:pt x="608" y="274"/>
                      </a:lnTo>
                      <a:lnTo>
                        <a:pt x="608" y="274"/>
                      </a:lnTo>
                      <a:lnTo>
                        <a:pt x="580" y="282"/>
                      </a:lnTo>
                      <a:lnTo>
                        <a:pt x="608" y="172"/>
                      </a:lnTo>
                      <a:lnTo>
                        <a:pt x="598" y="168"/>
                      </a:lnTo>
                      <a:lnTo>
                        <a:pt x="564" y="286"/>
                      </a:lnTo>
                      <a:lnTo>
                        <a:pt x="564" y="286"/>
                      </a:lnTo>
                      <a:lnTo>
                        <a:pt x="546" y="288"/>
                      </a:lnTo>
                      <a:lnTo>
                        <a:pt x="528" y="290"/>
                      </a:lnTo>
                      <a:lnTo>
                        <a:pt x="528" y="290"/>
                      </a:lnTo>
                      <a:lnTo>
                        <a:pt x="510" y="288"/>
                      </a:lnTo>
                      <a:lnTo>
                        <a:pt x="496" y="284"/>
                      </a:lnTo>
                      <a:lnTo>
                        <a:pt x="496" y="284"/>
                      </a:lnTo>
                      <a:lnTo>
                        <a:pt x="528" y="266"/>
                      </a:lnTo>
                      <a:lnTo>
                        <a:pt x="546" y="258"/>
                      </a:lnTo>
                      <a:lnTo>
                        <a:pt x="552" y="252"/>
                      </a:lnTo>
                      <a:lnTo>
                        <a:pt x="552" y="250"/>
                      </a:lnTo>
                      <a:lnTo>
                        <a:pt x="550" y="246"/>
                      </a:lnTo>
                      <a:lnTo>
                        <a:pt x="548" y="246"/>
                      </a:lnTo>
                      <a:lnTo>
                        <a:pt x="548" y="246"/>
                      </a:lnTo>
                      <a:lnTo>
                        <a:pt x="538" y="248"/>
                      </a:lnTo>
                      <a:lnTo>
                        <a:pt x="500" y="264"/>
                      </a:lnTo>
                      <a:lnTo>
                        <a:pt x="500" y="264"/>
                      </a:lnTo>
                      <a:lnTo>
                        <a:pt x="488" y="266"/>
                      </a:lnTo>
                      <a:lnTo>
                        <a:pt x="478" y="268"/>
                      </a:lnTo>
                      <a:lnTo>
                        <a:pt x="478" y="268"/>
                      </a:lnTo>
                      <a:lnTo>
                        <a:pt x="474" y="268"/>
                      </a:lnTo>
                      <a:lnTo>
                        <a:pt x="474" y="268"/>
                      </a:lnTo>
                      <a:lnTo>
                        <a:pt x="468" y="256"/>
                      </a:lnTo>
                      <a:lnTo>
                        <a:pt x="466" y="244"/>
                      </a:lnTo>
                      <a:lnTo>
                        <a:pt x="466" y="244"/>
                      </a:lnTo>
                      <a:lnTo>
                        <a:pt x="458" y="198"/>
                      </a:lnTo>
                      <a:lnTo>
                        <a:pt x="456" y="192"/>
                      </a:lnTo>
                      <a:lnTo>
                        <a:pt x="452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50" y="192"/>
                      </a:lnTo>
                      <a:lnTo>
                        <a:pt x="448" y="194"/>
                      </a:lnTo>
                      <a:lnTo>
                        <a:pt x="448" y="202"/>
                      </a:lnTo>
                      <a:lnTo>
                        <a:pt x="450" y="258"/>
                      </a:lnTo>
                      <a:lnTo>
                        <a:pt x="450" y="258"/>
                      </a:lnTo>
                      <a:lnTo>
                        <a:pt x="438" y="246"/>
                      </a:lnTo>
                      <a:lnTo>
                        <a:pt x="428" y="232"/>
                      </a:lnTo>
                      <a:lnTo>
                        <a:pt x="420" y="216"/>
                      </a:lnTo>
                      <a:lnTo>
                        <a:pt x="412" y="198"/>
                      </a:lnTo>
                      <a:lnTo>
                        <a:pt x="496" y="112"/>
                      </a:lnTo>
                      <a:lnTo>
                        <a:pt x="486" y="104"/>
                      </a:lnTo>
                      <a:lnTo>
                        <a:pt x="408" y="180"/>
                      </a:lnTo>
                      <a:lnTo>
                        <a:pt x="408" y="180"/>
                      </a:lnTo>
                      <a:lnTo>
                        <a:pt x="400" y="148"/>
                      </a:lnTo>
                      <a:lnTo>
                        <a:pt x="400" y="148"/>
                      </a:lnTo>
                      <a:lnTo>
                        <a:pt x="400" y="126"/>
                      </a:lnTo>
                      <a:lnTo>
                        <a:pt x="452" y="72"/>
                      </a:lnTo>
                      <a:lnTo>
                        <a:pt x="444" y="64"/>
                      </a:lnTo>
                      <a:lnTo>
                        <a:pt x="398" y="108"/>
                      </a:lnTo>
                      <a:lnTo>
                        <a:pt x="398" y="108"/>
                      </a:lnTo>
                      <a:lnTo>
                        <a:pt x="396" y="70"/>
                      </a:lnTo>
                      <a:lnTo>
                        <a:pt x="390" y="30"/>
                      </a:lnTo>
                      <a:lnTo>
                        <a:pt x="388" y="28"/>
                      </a:lnTo>
                      <a:lnTo>
                        <a:pt x="386" y="28"/>
                      </a:lnTo>
                      <a:lnTo>
                        <a:pt x="384" y="28"/>
                      </a:lnTo>
                      <a:lnTo>
                        <a:pt x="384" y="28"/>
                      </a:lnTo>
                      <a:lnTo>
                        <a:pt x="382" y="1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0"/>
                      </a:lnTo>
                      <a:lnTo>
                        <a:pt x="374" y="10"/>
                      </a:lnTo>
                      <a:lnTo>
                        <a:pt x="374" y="10"/>
                      </a:lnTo>
                      <a:lnTo>
                        <a:pt x="374" y="28"/>
                      </a:lnTo>
                      <a:lnTo>
                        <a:pt x="370" y="28"/>
                      </a:lnTo>
                      <a:lnTo>
                        <a:pt x="366" y="28"/>
                      </a:lnTo>
                      <a:lnTo>
                        <a:pt x="366" y="30"/>
                      </a:lnTo>
                      <a:lnTo>
                        <a:pt x="366" y="30"/>
                      </a:lnTo>
                      <a:lnTo>
                        <a:pt x="358" y="70"/>
                      </a:lnTo>
                      <a:lnTo>
                        <a:pt x="356" y="110"/>
                      </a:lnTo>
                      <a:lnTo>
                        <a:pt x="310" y="64"/>
                      </a:lnTo>
                      <a:lnTo>
                        <a:pt x="302" y="72"/>
                      </a:lnTo>
                      <a:lnTo>
                        <a:pt x="356" y="128"/>
                      </a:lnTo>
                      <a:lnTo>
                        <a:pt x="356" y="128"/>
                      </a:lnTo>
                      <a:lnTo>
                        <a:pt x="356" y="154"/>
                      </a:lnTo>
                      <a:lnTo>
                        <a:pt x="356" y="154"/>
                      </a:lnTo>
                      <a:lnTo>
                        <a:pt x="348" y="182"/>
                      </a:lnTo>
                      <a:lnTo>
                        <a:pt x="266" y="104"/>
                      </a:lnTo>
                      <a:lnTo>
                        <a:pt x="258" y="112"/>
                      </a:lnTo>
                      <a:lnTo>
                        <a:pt x="342" y="200"/>
                      </a:lnTo>
                      <a:lnTo>
                        <a:pt x="342" y="200"/>
                      </a:lnTo>
                      <a:lnTo>
                        <a:pt x="336" y="218"/>
                      </a:lnTo>
                      <a:lnTo>
                        <a:pt x="328" y="234"/>
                      </a:lnTo>
                      <a:lnTo>
                        <a:pt x="318" y="246"/>
                      </a:lnTo>
                      <a:lnTo>
                        <a:pt x="308" y="258"/>
                      </a:lnTo>
                      <a:lnTo>
                        <a:pt x="308" y="258"/>
                      </a:lnTo>
                      <a:lnTo>
                        <a:pt x="308" y="202"/>
                      </a:lnTo>
                      <a:lnTo>
                        <a:pt x="308" y="194"/>
                      </a:lnTo>
                      <a:lnTo>
                        <a:pt x="308" y="192"/>
                      </a:lnTo>
                      <a:lnTo>
                        <a:pt x="306" y="192"/>
                      </a:lnTo>
                      <a:lnTo>
                        <a:pt x="304" y="192"/>
                      </a:lnTo>
                      <a:lnTo>
                        <a:pt x="304" y="192"/>
                      </a:lnTo>
                      <a:lnTo>
                        <a:pt x="302" y="192"/>
                      </a:lnTo>
                      <a:lnTo>
                        <a:pt x="298" y="198"/>
                      </a:lnTo>
                      <a:lnTo>
                        <a:pt x="292" y="244"/>
                      </a:lnTo>
                      <a:lnTo>
                        <a:pt x="292" y="244"/>
                      </a:lnTo>
                      <a:lnTo>
                        <a:pt x="288" y="256"/>
                      </a:lnTo>
                      <a:lnTo>
                        <a:pt x="282" y="268"/>
                      </a:lnTo>
                      <a:lnTo>
                        <a:pt x="282" y="268"/>
                      </a:lnTo>
                      <a:lnTo>
                        <a:pt x="278" y="268"/>
                      </a:lnTo>
                      <a:lnTo>
                        <a:pt x="278" y="268"/>
                      </a:lnTo>
                      <a:lnTo>
                        <a:pt x="268" y="266"/>
                      </a:lnTo>
                      <a:lnTo>
                        <a:pt x="256" y="264"/>
                      </a:lnTo>
                      <a:lnTo>
                        <a:pt x="256" y="264"/>
                      </a:lnTo>
                      <a:lnTo>
                        <a:pt x="218" y="248"/>
                      </a:lnTo>
                      <a:lnTo>
                        <a:pt x="210" y="246"/>
                      </a:lnTo>
                      <a:lnTo>
                        <a:pt x="206" y="246"/>
                      </a:lnTo>
                      <a:lnTo>
                        <a:pt x="206" y="250"/>
                      </a:lnTo>
                      <a:lnTo>
                        <a:pt x="206" y="250"/>
                      </a:lnTo>
                      <a:lnTo>
                        <a:pt x="206" y="252"/>
                      </a:lnTo>
                      <a:lnTo>
                        <a:pt x="212" y="258"/>
                      </a:lnTo>
                      <a:lnTo>
                        <a:pt x="228" y="266"/>
                      </a:lnTo>
                      <a:lnTo>
                        <a:pt x="262" y="284"/>
                      </a:lnTo>
                      <a:lnTo>
                        <a:pt x="262" y="284"/>
                      </a:lnTo>
                      <a:lnTo>
                        <a:pt x="246" y="288"/>
                      </a:lnTo>
                      <a:lnTo>
                        <a:pt x="228" y="290"/>
                      </a:lnTo>
                      <a:lnTo>
                        <a:pt x="228" y="290"/>
                      </a:lnTo>
                      <a:lnTo>
                        <a:pt x="210" y="288"/>
                      </a:lnTo>
                      <a:lnTo>
                        <a:pt x="190" y="286"/>
                      </a:lnTo>
                      <a:lnTo>
                        <a:pt x="158" y="172"/>
                      </a:lnTo>
                      <a:lnTo>
                        <a:pt x="146" y="174"/>
                      </a:lnTo>
                      <a:lnTo>
                        <a:pt x="174" y="282"/>
                      </a:lnTo>
                      <a:lnTo>
                        <a:pt x="174" y="282"/>
                      </a:lnTo>
                      <a:lnTo>
                        <a:pt x="140" y="272"/>
                      </a:lnTo>
                      <a:lnTo>
                        <a:pt x="140" y="272"/>
                      </a:lnTo>
                      <a:lnTo>
                        <a:pt x="122" y="262"/>
                      </a:lnTo>
                      <a:lnTo>
                        <a:pt x="102" y="190"/>
                      </a:lnTo>
                      <a:lnTo>
                        <a:pt x="92" y="192"/>
                      </a:lnTo>
                      <a:lnTo>
                        <a:pt x="106" y="254"/>
                      </a:lnTo>
                      <a:lnTo>
                        <a:pt x="106" y="254"/>
                      </a:lnTo>
                      <a:lnTo>
                        <a:pt x="72" y="236"/>
                      </a:lnTo>
                      <a:lnTo>
                        <a:pt x="36" y="222"/>
                      </a:lnTo>
                      <a:lnTo>
                        <a:pt x="32" y="222"/>
                      </a:lnTo>
                      <a:lnTo>
                        <a:pt x="30" y="226"/>
                      </a:lnTo>
                      <a:lnTo>
                        <a:pt x="30" y="226"/>
                      </a:lnTo>
                      <a:lnTo>
                        <a:pt x="14" y="218"/>
                      </a:lnTo>
                      <a:lnTo>
                        <a:pt x="4" y="212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4" y="214"/>
                      </a:lnTo>
                      <a:lnTo>
                        <a:pt x="2" y="216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0" y="220"/>
                      </a:lnTo>
                      <a:lnTo>
                        <a:pt x="10" y="226"/>
                      </a:lnTo>
                      <a:lnTo>
                        <a:pt x="10" y="226"/>
                      </a:lnTo>
                      <a:lnTo>
                        <a:pt x="24" y="236"/>
                      </a:lnTo>
                      <a:lnTo>
                        <a:pt x="22" y="238"/>
                      </a:lnTo>
                      <a:lnTo>
                        <a:pt x="22" y="238"/>
                      </a:lnTo>
                      <a:lnTo>
                        <a:pt x="20" y="242"/>
                      </a:lnTo>
                      <a:lnTo>
                        <a:pt x="24" y="244"/>
                      </a:lnTo>
                      <a:lnTo>
                        <a:pt x="24" y="244"/>
                      </a:lnTo>
                      <a:lnTo>
                        <a:pt x="54" y="268"/>
                      </a:lnTo>
                      <a:lnTo>
                        <a:pt x="86" y="292"/>
                      </a:lnTo>
                      <a:lnTo>
                        <a:pt x="24" y="310"/>
                      </a:lnTo>
                      <a:lnTo>
                        <a:pt x="26" y="318"/>
                      </a:lnTo>
                      <a:lnTo>
                        <a:pt x="102" y="300"/>
                      </a:lnTo>
                      <a:lnTo>
                        <a:pt x="102" y="300"/>
                      </a:lnTo>
                      <a:lnTo>
                        <a:pt x="126" y="314"/>
                      </a:lnTo>
                      <a:lnTo>
                        <a:pt x="126" y="314"/>
                      </a:lnTo>
                      <a:lnTo>
                        <a:pt x="146" y="334"/>
                      </a:lnTo>
                      <a:lnTo>
                        <a:pt x="36" y="366"/>
                      </a:lnTo>
                      <a:lnTo>
                        <a:pt x="40" y="376"/>
                      </a:lnTo>
                      <a:lnTo>
                        <a:pt x="158" y="348"/>
                      </a:lnTo>
                      <a:lnTo>
                        <a:pt x="158" y="348"/>
                      </a:lnTo>
                      <a:lnTo>
                        <a:pt x="170" y="362"/>
                      </a:lnTo>
                      <a:lnTo>
                        <a:pt x="180" y="378"/>
                      </a:lnTo>
                      <a:lnTo>
                        <a:pt x="186" y="392"/>
                      </a:lnTo>
                      <a:lnTo>
                        <a:pt x="190" y="408"/>
                      </a:lnTo>
                      <a:lnTo>
                        <a:pt x="190" y="408"/>
                      </a:lnTo>
                      <a:lnTo>
                        <a:pt x="152" y="382"/>
                      </a:lnTo>
                      <a:lnTo>
                        <a:pt x="140" y="376"/>
                      </a:lnTo>
                      <a:lnTo>
                        <a:pt x="136" y="374"/>
                      </a:lnTo>
                      <a:lnTo>
                        <a:pt x="132" y="374"/>
                      </a:lnTo>
                      <a:lnTo>
                        <a:pt x="132" y="378"/>
                      </a:lnTo>
                      <a:lnTo>
                        <a:pt x="132" y="378"/>
                      </a:lnTo>
                      <a:lnTo>
                        <a:pt x="130" y="380"/>
                      </a:lnTo>
                      <a:lnTo>
                        <a:pt x="134" y="386"/>
                      </a:lnTo>
                      <a:lnTo>
                        <a:pt x="170" y="414"/>
                      </a:lnTo>
                      <a:lnTo>
                        <a:pt x="170" y="414"/>
                      </a:lnTo>
                      <a:lnTo>
                        <a:pt x="180" y="424"/>
                      </a:lnTo>
                      <a:lnTo>
                        <a:pt x="186" y="434"/>
                      </a:lnTo>
                      <a:lnTo>
                        <a:pt x="186" y="434"/>
                      </a:lnTo>
                      <a:lnTo>
                        <a:pt x="180" y="444"/>
                      </a:lnTo>
                      <a:lnTo>
                        <a:pt x="170" y="454"/>
                      </a:lnTo>
                      <a:lnTo>
                        <a:pt x="170" y="454"/>
                      </a:lnTo>
                      <a:lnTo>
                        <a:pt x="134" y="482"/>
                      </a:lnTo>
                      <a:lnTo>
                        <a:pt x="130" y="488"/>
                      </a:lnTo>
                      <a:lnTo>
                        <a:pt x="132" y="490"/>
                      </a:lnTo>
                      <a:lnTo>
                        <a:pt x="132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36" y="492"/>
                      </a:lnTo>
                      <a:lnTo>
                        <a:pt x="140" y="490"/>
                      </a:lnTo>
                      <a:lnTo>
                        <a:pt x="152" y="484"/>
                      </a:lnTo>
                      <a:lnTo>
                        <a:pt x="190" y="460"/>
                      </a:lnTo>
                      <a:lnTo>
                        <a:pt x="190" y="460"/>
                      </a:lnTo>
                      <a:lnTo>
                        <a:pt x="186" y="476"/>
                      </a:lnTo>
                      <a:lnTo>
                        <a:pt x="178" y="490"/>
                      </a:lnTo>
                      <a:lnTo>
                        <a:pt x="168" y="506"/>
                      </a:lnTo>
                      <a:lnTo>
                        <a:pt x="156" y="522"/>
                      </a:lnTo>
                      <a:lnTo>
                        <a:pt x="40" y="494"/>
                      </a:lnTo>
                      <a:lnTo>
                        <a:pt x="38" y="504"/>
                      </a:lnTo>
                      <a:lnTo>
                        <a:pt x="144" y="536"/>
                      </a:lnTo>
                      <a:lnTo>
                        <a:pt x="144" y="536"/>
                      </a:lnTo>
                      <a:lnTo>
                        <a:pt x="120" y="558"/>
                      </a:lnTo>
                      <a:lnTo>
                        <a:pt x="120" y="558"/>
                      </a:lnTo>
                      <a:lnTo>
                        <a:pt x="102" y="570"/>
                      </a:lnTo>
                      <a:lnTo>
                        <a:pt x="28" y="552"/>
                      </a:lnTo>
                      <a:lnTo>
                        <a:pt x="26" y="562"/>
                      </a:lnTo>
                      <a:lnTo>
                        <a:pt x="86" y="578"/>
                      </a:lnTo>
                      <a:lnTo>
                        <a:pt x="86" y="578"/>
                      </a:lnTo>
                      <a:lnTo>
                        <a:pt x="54" y="600"/>
                      </a:lnTo>
                      <a:lnTo>
                        <a:pt x="24" y="626"/>
                      </a:lnTo>
                      <a:lnTo>
                        <a:pt x="22" y="628"/>
                      </a:lnTo>
                      <a:lnTo>
                        <a:pt x="24" y="632"/>
                      </a:lnTo>
                      <a:lnTo>
                        <a:pt x="24" y="632"/>
                      </a:lnTo>
                      <a:lnTo>
                        <a:pt x="10" y="642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0" y="648"/>
                      </a:lnTo>
                      <a:lnTo>
                        <a:pt x="2" y="650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4" y="654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30" y="642"/>
                      </a:lnTo>
                      <a:lnTo>
                        <a:pt x="32" y="646"/>
                      </a:lnTo>
                      <a:lnTo>
                        <a:pt x="36" y="646"/>
                      </a:lnTo>
                      <a:lnTo>
                        <a:pt x="36" y="646"/>
                      </a:lnTo>
                      <a:lnTo>
                        <a:pt x="74" y="632"/>
                      </a:lnTo>
                      <a:lnTo>
                        <a:pt x="110" y="616"/>
                      </a:lnTo>
                      <a:lnTo>
                        <a:pt x="94" y="678"/>
                      </a:lnTo>
                      <a:lnTo>
                        <a:pt x="104" y="680"/>
                      </a:lnTo>
                      <a:lnTo>
                        <a:pt x="124" y="606"/>
                      </a:lnTo>
                      <a:lnTo>
                        <a:pt x="124" y="606"/>
                      </a:lnTo>
                      <a:lnTo>
                        <a:pt x="148" y="592"/>
                      </a:lnTo>
                      <a:lnTo>
                        <a:pt x="148" y="592"/>
                      </a:lnTo>
                      <a:lnTo>
                        <a:pt x="176" y="586"/>
                      </a:lnTo>
                      <a:lnTo>
                        <a:pt x="148" y="696"/>
                      </a:lnTo>
                      <a:lnTo>
                        <a:pt x="160" y="698"/>
                      </a:lnTo>
                      <a:lnTo>
                        <a:pt x="194" y="582"/>
                      </a:lnTo>
                      <a:lnTo>
                        <a:pt x="194" y="582"/>
                      </a:lnTo>
                      <a:lnTo>
                        <a:pt x="212" y="580"/>
                      </a:lnTo>
                      <a:lnTo>
                        <a:pt x="228" y="578"/>
                      </a:lnTo>
                      <a:lnTo>
                        <a:pt x="228" y="578"/>
                      </a:lnTo>
                      <a:lnTo>
                        <a:pt x="246" y="580"/>
                      </a:lnTo>
                      <a:lnTo>
                        <a:pt x="262" y="584"/>
                      </a:lnTo>
                      <a:lnTo>
                        <a:pt x="262" y="584"/>
                      </a:lnTo>
                      <a:lnTo>
                        <a:pt x="228" y="600"/>
                      </a:lnTo>
                      <a:lnTo>
                        <a:pt x="212" y="610"/>
                      </a:lnTo>
                      <a:lnTo>
                        <a:pt x="206" y="616"/>
                      </a:lnTo>
                      <a:lnTo>
                        <a:pt x="206" y="618"/>
                      </a:lnTo>
                      <a:lnTo>
                        <a:pt x="206" y="622"/>
                      </a:lnTo>
                      <a:lnTo>
                        <a:pt x="210" y="622"/>
                      </a:lnTo>
                      <a:lnTo>
                        <a:pt x="210" y="622"/>
                      </a:lnTo>
                      <a:lnTo>
                        <a:pt x="218" y="620"/>
                      </a:lnTo>
                      <a:lnTo>
                        <a:pt x="256" y="604"/>
                      </a:lnTo>
                      <a:lnTo>
                        <a:pt x="256" y="604"/>
                      </a:lnTo>
                      <a:lnTo>
                        <a:pt x="268" y="600"/>
                      </a:lnTo>
                      <a:lnTo>
                        <a:pt x="278" y="600"/>
                      </a:lnTo>
                      <a:lnTo>
                        <a:pt x="278" y="600"/>
                      </a:lnTo>
                      <a:lnTo>
                        <a:pt x="282" y="600"/>
                      </a:lnTo>
                      <a:lnTo>
                        <a:pt x="282" y="600"/>
                      </a:lnTo>
                      <a:lnTo>
                        <a:pt x="288" y="610"/>
                      </a:lnTo>
                      <a:lnTo>
                        <a:pt x="292" y="624"/>
                      </a:lnTo>
                      <a:lnTo>
                        <a:pt x="292" y="624"/>
                      </a:lnTo>
                      <a:lnTo>
                        <a:pt x="298" y="670"/>
                      </a:lnTo>
                      <a:lnTo>
                        <a:pt x="302" y="676"/>
                      </a:lnTo>
                      <a:lnTo>
                        <a:pt x="304" y="676"/>
                      </a:lnTo>
                      <a:lnTo>
                        <a:pt x="306" y="676"/>
                      </a:lnTo>
                      <a:lnTo>
                        <a:pt x="308" y="674"/>
                      </a:lnTo>
                      <a:lnTo>
                        <a:pt x="308" y="674"/>
                      </a:lnTo>
                      <a:lnTo>
                        <a:pt x="308" y="672"/>
                      </a:lnTo>
                      <a:lnTo>
                        <a:pt x="308" y="664"/>
                      </a:lnTo>
                      <a:lnTo>
                        <a:pt x="308" y="610"/>
                      </a:lnTo>
                      <a:lnTo>
                        <a:pt x="308" y="610"/>
                      </a:lnTo>
                      <a:lnTo>
                        <a:pt x="318" y="620"/>
                      </a:lnTo>
                      <a:lnTo>
                        <a:pt x="328" y="634"/>
                      </a:lnTo>
                      <a:lnTo>
                        <a:pt x="336" y="652"/>
                      </a:lnTo>
                      <a:lnTo>
                        <a:pt x="344" y="670"/>
                      </a:lnTo>
                      <a:lnTo>
                        <a:pt x="262" y="756"/>
                      </a:lnTo>
                      <a:lnTo>
                        <a:pt x="270" y="764"/>
                      </a:lnTo>
                      <a:lnTo>
                        <a:pt x="350" y="688"/>
                      </a:lnTo>
                      <a:lnTo>
                        <a:pt x="350" y="688"/>
                      </a:lnTo>
                      <a:lnTo>
                        <a:pt x="358" y="720"/>
                      </a:lnTo>
                      <a:lnTo>
                        <a:pt x="358" y="720"/>
                      </a:lnTo>
                      <a:lnTo>
                        <a:pt x="358" y="742"/>
                      </a:lnTo>
                      <a:lnTo>
                        <a:pt x="306" y="796"/>
                      </a:lnTo>
                      <a:lnTo>
                        <a:pt x="312" y="802"/>
                      </a:lnTo>
                      <a:lnTo>
                        <a:pt x="358" y="758"/>
                      </a:lnTo>
                      <a:lnTo>
                        <a:pt x="358" y="758"/>
                      </a:lnTo>
                      <a:lnTo>
                        <a:pt x="362" y="798"/>
                      </a:lnTo>
                      <a:lnTo>
                        <a:pt x="368" y="836"/>
                      </a:lnTo>
                      <a:lnTo>
                        <a:pt x="368" y="840"/>
                      </a:lnTo>
                      <a:lnTo>
                        <a:pt x="372" y="840"/>
                      </a:lnTo>
                      <a:lnTo>
                        <a:pt x="374" y="840"/>
                      </a:lnTo>
                      <a:lnTo>
                        <a:pt x="374" y="840"/>
                      </a:lnTo>
                      <a:lnTo>
                        <a:pt x="374" y="85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4" y="868"/>
                      </a:lnTo>
                      <a:lnTo>
                        <a:pt x="378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68"/>
                      </a:lnTo>
                      <a:lnTo>
                        <a:pt x="382" y="858"/>
                      </a:lnTo>
                      <a:lnTo>
                        <a:pt x="382" y="858"/>
                      </a:lnTo>
                      <a:lnTo>
                        <a:pt x="384" y="840"/>
                      </a:lnTo>
                      <a:lnTo>
                        <a:pt x="386" y="840"/>
                      </a:lnTo>
                      <a:lnTo>
                        <a:pt x="390" y="840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8" y="798"/>
                      </a:lnTo>
                      <a:lnTo>
                        <a:pt x="400" y="758"/>
                      </a:lnTo>
                      <a:lnTo>
                        <a:pt x="448" y="802"/>
                      </a:lnTo>
                      <a:lnTo>
                        <a:pt x="454" y="796"/>
                      </a:lnTo>
                      <a:lnTo>
                        <a:pt x="402" y="740"/>
                      </a:lnTo>
                      <a:lnTo>
                        <a:pt x="402" y="740"/>
                      </a:lnTo>
                      <a:lnTo>
                        <a:pt x="402" y="712"/>
                      </a:lnTo>
                      <a:lnTo>
                        <a:pt x="402" y="712"/>
                      </a:lnTo>
                      <a:lnTo>
                        <a:pt x="408" y="684"/>
                      </a:lnTo>
                      <a:lnTo>
                        <a:pt x="490" y="764"/>
                      </a:lnTo>
                      <a:lnTo>
                        <a:pt x="498" y="756"/>
                      </a:lnTo>
                      <a:lnTo>
                        <a:pt x="414" y="668"/>
                      </a:lnTo>
                      <a:lnTo>
                        <a:pt x="414" y="668"/>
                      </a:lnTo>
                      <a:lnTo>
                        <a:pt x="422" y="650"/>
                      </a:lnTo>
                      <a:lnTo>
                        <a:pt x="430" y="634"/>
                      </a:lnTo>
                      <a:lnTo>
                        <a:pt x="438" y="620"/>
                      </a:lnTo>
                      <a:lnTo>
                        <a:pt x="450" y="610"/>
                      </a:lnTo>
                      <a:lnTo>
                        <a:pt x="450" y="610"/>
                      </a:lnTo>
                      <a:lnTo>
                        <a:pt x="448" y="664"/>
                      </a:lnTo>
                      <a:lnTo>
                        <a:pt x="448" y="672"/>
                      </a:lnTo>
                      <a:lnTo>
                        <a:pt x="450" y="674"/>
                      </a:lnTo>
                      <a:lnTo>
                        <a:pt x="450" y="676"/>
                      </a:lnTo>
                      <a:lnTo>
                        <a:pt x="452" y="676"/>
                      </a:lnTo>
                      <a:lnTo>
                        <a:pt x="452" y="676"/>
                      </a:lnTo>
                      <a:lnTo>
                        <a:pt x="456" y="676"/>
                      </a:lnTo>
                      <a:lnTo>
                        <a:pt x="458" y="670"/>
                      </a:lnTo>
                      <a:lnTo>
                        <a:pt x="466" y="624"/>
                      </a:lnTo>
                      <a:lnTo>
                        <a:pt x="466" y="624"/>
                      </a:lnTo>
                      <a:lnTo>
                        <a:pt x="468" y="610"/>
                      </a:lnTo>
                      <a:lnTo>
                        <a:pt x="474" y="600"/>
                      </a:lnTo>
                      <a:lnTo>
                        <a:pt x="474" y="600"/>
                      </a:lnTo>
                      <a:lnTo>
                        <a:pt x="478" y="600"/>
                      </a:lnTo>
                      <a:lnTo>
                        <a:pt x="478" y="600"/>
                      </a:lnTo>
                      <a:lnTo>
                        <a:pt x="488" y="600"/>
                      </a:lnTo>
                      <a:lnTo>
                        <a:pt x="500" y="604"/>
                      </a:lnTo>
                      <a:lnTo>
                        <a:pt x="500" y="604"/>
                      </a:lnTo>
                      <a:lnTo>
                        <a:pt x="538" y="620"/>
                      </a:lnTo>
                      <a:lnTo>
                        <a:pt x="548" y="622"/>
                      </a:lnTo>
                      <a:lnTo>
                        <a:pt x="550" y="622"/>
                      </a:lnTo>
                      <a:lnTo>
                        <a:pt x="552" y="618"/>
                      </a:lnTo>
                      <a:lnTo>
                        <a:pt x="552" y="618"/>
                      </a:lnTo>
                      <a:lnTo>
                        <a:pt x="552" y="616"/>
                      </a:lnTo>
                      <a:lnTo>
                        <a:pt x="546" y="610"/>
                      </a:lnTo>
                      <a:lnTo>
                        <a:pt x="528" y="600"/>
                      </a:lnTo>
                      <a:lnTo>
                        <a:pt x="496" y="584"/>
                      </a:lnTo>
                      <a:lnTo>
                        <a:pt x="496" y="584"/>
                      </a:lnTo>
                      <a:lnTo>
                        <a:pt x="510" y="580"/>
                      </a:lnTo>
                      <a:lnTo>
                        <a:pt x="528" y="578"/>
                      </a:lnTo>
                      <a:lnTo>
                        <a:pt x="528" y="578"/>
                      </a:lnTo>
                      <a:lnTo>
                        <a:pt x="546" y="580"/>
                      </a:lnTo>
                      <a:lnTo>
                        <a:pt x="566" y="582"/>
                      </a:lnTo>
                      <a:lnTo>
                        <a:pt x="600" y="696"/>
                      </a:lnTo>
                      <a:lnTo>
                        <a:pt x="610" y="692"/>
                      </a:lnTo>
                      <a:lnTo>
                        <a:pt x="584" y="586"/>
                      </a:lnTo>
                      <a:lnTo>
                        <a:pt x="584" y="586"/>
                      </a:lnTo>
                      <a:lnTo>
                        <a:pt x="616" y="594"/>
                      </a:lnTo>
                      <a:lnTo>
                        <a:pt x="616" y="594"/>
                      </a:lnTo>
                      <a:lnTo>
                        <a:pt x="634" y="606"/>
                      </a:lnTo>
                      <a:lnTo>
                        <a:pt x="656" y="678"/>
                      </a:lnTo>
                      <a:lnTo>
                        <a:pt x="666" y="676"/>
                      </a:lnTo>
                      <a:lnTo>
                        <a:pt x="650" y="614"/>
                      </a:lnTo>
                      <a:lnTo>
                        <a:pt x="650" y="614"/>
                      </a:lnTo>
                      <a:lnTo>
                        <a:pt x="684" y="630"/>
                      </a:lnTo>
                      <a:lnTo>
                        <a:pt x="722" y="644"/>
                      </a:lnTo>
                      <a:lnTo>
                        <a:pt x="724" y="646"/>
                      </a:lnTo>
                      <a:lnTo>
                        <a:pt x="726" y="642"/>
                      </a:lnTo>
                      <a:lnTo>
                        <a:pt x="726" y="642"/>
                      </a:lnTo>
                      <a:lnTo>
                        <a:pt x="728" y="642"/>
                      </a:lnTo>
                      <a:lnTo>
                        <a:pt x="728" y="642"/>
                      </a:lnTo>
                      <a:lnTo>
                        <a:pt x="744" y="650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2" y="654"/>
                      </a:lnTo>
                      <a:lnTo>
                        <a:pt x="754" y="650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56" y="648"/>
                      </a:lnTo>
                      <a:lnTo>
                        <a:pt x="748" y="642"/>
                      </a:lnTo>
                      <a:close/>
                      <a:moveTo>
                        <a:pt x="418" y="434"/>
                      </a:moveTo>
                      <a:lnTo>
                        <a:pt x="418" y="434"/>
                      </a:lnTo>
                      <a:lnTo>
                        <a:pt x="446" y="414"/>
                      </a:lnTo>
                      <a:lnTo>
                        <a:pt x="474" y="396"/>
                      </a:lnTo>
                      <a:lnTo>
                        <a:pt x="528" y="434"/>
                      </a:lnTo>
                      <a:lnTo>
                        <a:pt x="474" y="472"/>
                      </a:lnTo>
                      <a:lnTo>
                        <a:pt x="474" y="472"/>
                      </a:lnTo>
                      <a:lnTo>
                        <a:pt x="446" y="454"/>
                      </a:lnTo>
                      <a:lnTo>
                        <a:pt x="418" y="434"/>
                      </a:lnTo>
                      <a:lnTo>
                        <a:pt x="418" y="434"/>
                      </a:lnTo>
                      <a:close/>
                      <a:moveTo>
                        <a:pt x="398" y="400"/>
                      </a:moveTo>
                      <a:lnTo>
                        <a:pt x="398" y="400"/>
                      </a:lnTo>
                      <a:lnTo>
                        <a:pt x="394" y="366"/>
                      </a:lnTo>
                      <a:lnTo>
                        <a:pt x="392" y="332"/>
                      </a:lnTo>
                      <a:lnTo>
                        <a:pt x="454" y="304"/>
                      </a:lnTo>
                      <a:lnTo>
                        <a:pt x="460" y="370"/>
                      </a:lnTo>
                      <a:lnTo>
                        <a:pt x="460" y="370"/>
                      </a:lnTo>
                      <a:lnTo>
                        <a:pt x="430" y="386"/>
                      </a:lnTo>
                      <a:lnTo>
                        <a:pt x="398" y="400"/>
                      </a:lnTo>
                      <a:lnTo>
                        <a:pt x="398" y="400"/>
                      </a:lnTo>
                      <a:close/>
                      <a:moveTo>
                        <a:pt x="358" y="400"/>
                      </a:moveTo>
                      <a:lnTo>
                        <a:pt x="358" y="400"/>
                      </a:lnTo>
                      <a:lnTo>
                        <a:pt x="328" y="386"/>
                      </a:lnTo>
                      <a:lnTo>
                        <a:pt x="298" y="370"/>
                      </a:lnTo>
                      <a:lnTo>
                        <a:pt x="304" y="304"/>
                      </a:lnTo>
                      <a:lnTo>
                        <a:pt x="364" y="332"/>
                      </a:lnTo>
                      <a:lnTo>
                        <a:pt x="364" y="332"/>
                      </a:lnTo>
                      <a:lnTo>
                        <a:pt x="362" y="366"/>
                      </a:lnTo>
                      <a:lnTo>
                        <a:pt x="358" y="400"/>
                      </a:lnTo>
                      <a:lnTo>
                        <a:pt x="358" y="400"/>
                      </a:lnTo>
                      <a:close/>
                      <a:moveTo>
                        <a:pt x="338" y="434"/>
                      </a:moveTo>
                      <a:lnTo>
                        <a:pt x="338" y="434"/>
                      </a:lnTo>
                      <a:lnTo>
                        <a:pt x="312" y="454"/>
                      </a:lnTo>
                      <a:lnTo>
                        <a:pt x="284" y="472"/>
                      </a:lnTo>
                      <a:lnTo>
                        <a:pt x="228" y="434"/>
                      </a:lnTo>
                      <a:lnTo>
                        <a:pt x="284" y="396"/>
                      </a:lnTo>
                      <a:lnTo>
                        <a:pt x="284" y="396"/>
                      </a:lnTo>
                      <a:lnTo>
                        <a:pt x="312" y="414"/>
                      </a:lnTo>
                      <a:lnTo>
                        <a:pt x="338" y="434"/>
                      </a:lnTo>
                      <a:lnTo>
                        <a:pt x="338" y="434"/>
                      </a:lnTo>
                      <a:close/>
                      <a:moveTo>
                        <a:pt x="358" y="468"/>
                      </a:moveTo>
                      <a:lnTo>
                        <a:pt x="358" y="468"/>
                      </a:lnTo>
                      <a:lnTo>
                        <a:pt x="362" y="502"/>
                      </a:lnTo>
                      <a:lnTo>
                        <a:pt x="364" y="536"/>
                      </a:lnTo>
                      <a:lnTo>
                        <a:pt x="304" y="564"/>
                      </a:lnTo>
                      <a:lnTo>
                        <a:pt x="298" y="496"/>
                      </a:lnTo>
                      <a:lnTo>
                        <a:pt x="298" y="496"/>
                      </a:lnTo>
                      <a:lnTo>
                        <a:pt x="328" y="482"/>
                      </a:lnTo>
                      <a:lnTo>
                        <a:pt x="358" y="468"/>
                      </a:lnTo>
                      <a:lnTo>
                        <a:pt x="358" y="468"/>
                      </a:lnTo>
                      <a:close/>
                      <a:moveTo>
                        <a:pt x="398" y="468"/>
                      </a:moveTo>
                      <a:lnTo>
                        <a:pt x="398" y="468"/>
                      </a:lnTo>
                      <a:lnTo>
                        <a:pt x="430" y="482"/>
                      </a:lnTo>
                      <a:lnTo>
                        <a:pt x="460" y="498"/>
                      </a:lnTo>
                      <a:lnTo>
                        <a:pt x="454" y="564"/>
                      </a:lnTo>
                      <a:lnTo>
                        <a:pt x="392" y="536"/>
                      </a:lnTo>
                      <a:lnTo>
                        <a:pt x="392" y="536"/>
                      </a:lnTo>
                      <a:lnTo>
                        <a:pt x="394" y="502"/>
                      </a:lnTo>
                      <a:lnTo>
                        <a:pt x="398" y="468"/>
                      </a:lnTo>
                      <a:lnTo>
                        <a:pt x="398" y="468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6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6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8304829" y="977901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7" name="Freeform 33"/>
                <p:cNvSpPr>
                  <a:spLocks noChangeAspect="1"/>
                </p:cNvSpPr>
                <p:nvPr/>
              </p:nvSpPr>
              <p:spPr bwMode="auto">
                <a:xfrm rot="21141884">
                  <a:off x="7350347" y="4152407"/>
                  <a:ext cx="911585" cy="1033130"/>
                </a:xfrm>
                <a:custGeom>
                  <a:avLst/>
                  <a:gdLst>
                    <a:gd name="T0" fmla="*/ 646 w 660"/>
                    <a:gd name="T1" fmla="*/ 570 h 748"/>
                    <a:gd name="T2" fmla="*/ 518 w 660"/>
                    <a:gd name="T3" fmla="*/ 506 h 748"/>
                    <a:gd name="T4" fmla="*/ 430 w 660"/>
                    <a:gd name="T5" fmla="*/ 450 h 748"/>
                    <a:gd name="T6" fmla="*/ 404 w 660"/>
                    <a:gd name="T7" fmla="*/ 468 h 748"/>
                    <a:gd name="T8" fmla="*/ 446 w 660"/>
                    <a:gd name="T9" fmla="*/ 582 h 748"/>
                    <a:gd name="T10" fmla="*/ 372 w 660"/>
                    <a:gd name="T11" fmla="*/ 462 h 748"/>
                    <a:gd name="T12" fmla="*/ 344 w 660"/>
                    <a:gd name="T13" fmla="*/ 526 h 748"/>
                    <a:gd name="T14" fmla="*/ 348 w 660"/>
                    <a:gd name="T15" fmla="*/ 598 h 748"/>
                    <a:gd name="T16" fmla="*/ 342 w 660"/>
                    <a:gd name="T17" fmla="*/ 746 h 748"/>
                    <a:gd name="T18" fmla="*/ 314 w 660"/>
                    <a:gd name="T19" fmla="*/ 710 h 748"/>
                    <a:gd name="T20" fmla="*/ 230 w 660"/>
                    <a:gd name="T21" fmla="*/ 680 h 748"/>
                    <a:gd name="T22" fmla="*/ 316 w 660"/>
                    <a:gd name="T23" fmla="*/ 460 h 748"/>
                    <a:gd name="T24" fmla="*/ 270 w 660"/>
                    <a:gd name="T25" fmla="*/ 510 h 748"/>
                    <a:gd name="T26" fmla="*/ 208 w 660"/>
                    <a:gd name="T27" fmla="*/ 576 h 748"/>
                    <a:gd name="T28" fmla="*/ 276 w 660"/>
                    <a:gd name="T29" fmla="*/ 450 h 748"/>
                    <a:gd name="T30" fmla="*/ 174 w 660"/>
                    <a:gd name="T31" fmla="*/ 482 h 748"/>
                    <a:gd name="T32" fmla="*/ 76 w 660"/>
                    <a:gd name="T33" fmla="*/ 602 h 748"/>
                    <a:gd name="T34" fmla="*/ 10 w 660"/>
                    <a:gd name="T35" fmla="*/ 566 h 748"/>
                    <a:gd name="T36" fmla="*/ 60 w 660"/>
                    <a:gd name="T37" fmla="*/ 506 h 748"/>
                    <a:gd name="T38" fmla="*/ 18 w 660"/>
                    <a:gd name="T39" fmla="*/ 428 h 748"/>
                    <a:gd name="T40" fmla="*/ 280 w 660"/>
                    <a:gd name="T41" fmla="*/ 382 h 748"/>
                    <a:gd name="T42" fmla="*/ 214 w 660"/>
                    <a:gd name="T43" fmla="*/ 386 h 748"/>
                    <a:gd name="T44" fmla="*/ 90 w 660"/>
                    <a:gd name="T45" fmla="*/ 366 h 748"/>
                    <a:gd name="T46" fmla="*/ 212 w 660"/>
                    <a:gd name="T47" fmla="*/ 360 h 748"/>
                    <a:gd name="T48" fmla="*/ 252 w 660"/>
                    <a:gd name="T49" fmla="*/ 342 h 748"/>
                    <a:gd name="T50" fmla="*/ 128 w 660"/>
                    <a:gd name="T51" fmla="*/ 278 h 748"/>
                    <a:gd name="T52" fmla="*/ 32 w 660"/>
                    <a:gd name="T53" fmla="*/ 220 h 748"/>
                    <a:gd name="T54" fmla="*/ 16 w 660"/>
                    <a:gd name="T55" fmla="*/ 178 h 748"/>
                    <a:gd name="T56" fmla="*/ 96 w 660"/>
                    <a:gd name="T57" fmla="*/ 214 h 748"/>
                    <a:gd name="T58" fmla="*/ 176 w 660"/>
                    <a:gd name="T59" fmla="*/ 264 h 748"/>
                    <a:gd name="T60" fmla="*/ 272 w 660"/>
                    <a:gd name="T61" fmla="*/ 292 h 748"/>
                    <a:gd name="T62" fmla="*/ 202 w 660"/>
                    <a:gd name="T63" fmla="*/ 168 h 748"/>
                    <a:gd name="T64" fmla="*/ 282 w 660"/>
                    <a:gd name="T65" fmla="*/ 262 h 748"/>
                    <a:gd name="T66" fmla="*/ 318 w 660"/>
                    <a:gd name="T67" fmla="*/ 290 h 748"/>
                    <a:gd name="T68" fmla="*/ 312 w 660"/>
                    <a:gd name="T69" fmla="*/ 150 h 748"/>
                    <a:gd name="T70" fmla="*/ 314 w 660"/>
                    <a:gd name="T71" fmla="*/ 38 h 748"/>
                    <a:gd name="T72" fmla="*/ 342 w 660"/>
                    <a:gd name="T73" fmla="*/ 2 h 748"/>
                    <a:gd name="T74" fmla="*/ 352 w 660"/>
                    <a:gd name="T75" fmla="*/ 148 h 748"/>
                    <a:gd name="T76" fmla="*/ 346 w 660"/>
                    <a:gd name="T77" fmla="*/ 254 h 748"/>
                    <a:gd name="T78" fmla="*/ 380 w 660"/>
                    <a:gd name="T79" fmla="*/ 262 h 748"/>
                    <a:gd name="T80" fmla="*/ 460 w 660"/>
                    <a:gd name="T81" fmla="*/ 164 h 748"/>
                    <a:gd name="T82" fmla="*/ 402 w 660"/>
                    <a:gd name="T83" fmla="*/ 274 h 748"/>
                    <a:gd name="T84" fmla="*/ 428 w 660"/>
                    <a:gd name="T85" fmla="*/ 304 h 748"/>
                    <a:gd name="T86" fmla="*/ 516 w 660"/>
                    <a:gd name="T87" fmla="*/ 246 h 748"/>
                    <a:gd name="T88" fmla="*/ 648 w 660"/>
                    <a:gd name="T89" fmla="*/ 180 h 748"/>
                    <a:gd name="T90" fmla="*/ 658 w 660"/>
                    <a:gd name="T91" fmla="*/ 198 h 748"/>
                    <a:gd name="T92" fmla="*/ 538 w 660"/>
                    <a:gd name="T93" fmla="*/ 278 h 748"/>
                    <a:gd name="T94" fmla="*/ 444 w 660"/>
                    <a:gd name="T95" fmla="*/ 326 h 748"/>
                    <a:gd name="T96" fmla="*/ 432 w 660"/>
                    <a:gd name="T97" fmla="*/ 360 h 748"/>
                    <a:gd name="T98" fmla="*/ 572 w 660"/>
                    <a:gd name="T99" fmla="*/ 362 h 748"/>
                    <a:gd name="T100" fmla="*/ 488 w 660"/>
                    <a:gd name="T101" fmla="*/ 384 h 748"/>
                    <a:gd name="T102" fmla="*/ 392 w 660"/>
                    <a:gd name="T103" fmla="*/ 382 h 748"/>
                    <a:gd name="T104" fmla="*/ 502 w 660"/>
                    <a:gd name="T105" fmla="*/ 456 h 748"/>
                    <a:gd name="T106" fmla="*/ 586 w 660"/>
                    <a:gd name="T107" fmla="*/ 498 h 748"/>
                    <a:gd name="T108" fmla="*/ 660 w 660"/>
                    <a:gd name="T109" fmla="*/ 554 h 7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60" h="748">
                      <a:moveTo>
                        <a:pt x="660" y="554"/>
                      </a:move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52" y="568"/>
                      </a:lnTo>
                      <a:lnTo>
                        <a:pt x="650" y="572"/>
                      </a:lnTo>
                      <a:lnTo>
                        <a:pt x="646" y="570"/>
                      </a:lnTo>
                      <a:lnTo>
                        <a:pt x="646" y="570"/>
                      </a:lnTo>
                      <a:lnTo>
                        <a:pt x="614" y="558"/>
                      </a:lnTo>
                      <a:lnTo>
                        <a:pt x="580" y="542"/>
                      </a:lnTo>
                      <a:lnTo>
                        <a:pt x="594" y="598"/>
                      </a:lnTo>
                      <a:lnTo>
                        <a:pt x="586" y="602"/>
                      </a:lnTo>
                      <a:lnTo>
                        <a:pt x="566" y="534"/>
                      </a:lnTo>
                      <a:lnTo>
                        <a:pt x="566" y="534"/>
                      </a:lnTo>
                      <a:lnTo>
                        <a:pt x="518" y="506"/>
                      </a:lnTo>
                      <a:lnTo>
                        <a:pt x="544" y="614"/>
                      </a:lnTo>
                      <a:lnTo>
                        <a:pt x="534" y="618"/>
                      </a:lnTo>
                      <a:lnTo>
                        <a:pt x="496" y="492"/>
                      </a:lnTo>
                      <a:lnTo>
                        <a:pt x="496" y="492"/>
                      </a:lnTo>
                      <a:lnTo>
                        <a:pt x="486" y="486"/>
                      </a:lnTo>
                      <a:lnTo>
                        <a:pt x="486" y="486"/>
                      </a:lnTo>
                      <a:lnTo>
                        <a:pt x="430" y="450"/>
                      </a:lnTo>
                      <a:lnTo>
                        <a:pt x="400" y="432"/>
                      </a:lnTo>
                      <a:lnTo>
                        <a:pt x="370" y="418"/>
                      </a:lnTo>
                      <a:lnTo>
                        <a:pt x="370" y="418"/>
                      </a:lnTo>
                      <a:lnTo>
                        <a:pt x="394" y="452"/>
                      </a:lnTo>
                      <a:lnTo>
                        <a:pt x="394" y="452"/>
                      </a:lnTo>
                      <a:lnTo>
                        <a:pt x="404" y="468"/>
                      </a:lnTo>
                      <a:lnTo>
                        <a:pt x="404" y="468"/>
                      </a:lnTo>
                      <a:lnTo>
                        <a:pt x="422" y="496"/>
                      </a:lnTo>
                      <a:lnTo>
                        <a:pt x="438" y="522"/>
                      </a:lnTo>
                      <a:lnTo>
                        <a:pt x="450" y="548"/>
                      </a:lnTo>
                      <a:lnTo>
                        <a:pt x="462" y="574"/>
                      </a:lnTo>
                      <a:lnTo>
                        <a:pt x="462" y="578"/>
                      </a:lnTo>
                      <a:lnTo>
                        <a:pt x="448" y="586"/>
                      </a:lnTo>
                      <a:lnTo>
                        <a:pt x="446" y="582"/>
                      </a:lnTo>
                      <a:lnTo>
                        <a:pt x="446" y="582"/>
                      </a:lnTo>
                      <a:lnTo>
                        <a:pt x="428" y="558"/>
                      </a:lnTo>
                      <a:lnTo>
                        <a:pt x="412" y="534"/>
                      </a:lnTo>
                      <a:lnTo>
                        <a:pt x="396" y="508"/>
                      </a:lnTo>
                      <a:lnTo>
                        <a:pt x="382" y="482"/>
                      </a:lnTo>
                      <a:lnTo>
                        <a:pt x="382" y="482"/>
                      </a:lnTo>
                      <a:lnTo>
                        <a:pt x="372" y="462"/>
                      </a:lnTo>
                      <a:lnTo>
                        <a:pt x="372" y="462"/>
                      </a:lnTo>
                      <a:lnTo>
                        <a:pt x="360" y="438"/>
                      </a:lnTo>
                      <a:lnTo>
                        <a:pt x="346" y="414"/>
                      </a:lnTo>
                      <a:lnTo>
                        <a:pt x="346" y="414"/>
                      </a:lnTo>
                      <a:lnTo>
                        <a:pt x="344" y="452"/>
                      </a:lnTo>
                      <a:lnTo>
                        <a:pt x="342" y="490"/>
                      </a:lnTo>
                      <a:lnTo>
                        <a:pt x="344" y="526"/>
                      </a:lnTo>
                      <a:lnTo>
                        <a:pt x="346" y="564"/>
                      </a:lnTo>
                      <a:lnTo>
                        <a:pt x="346" y="564"/>
                      </a:lnTo>
                      <a:lnTo>
                        <a:pt x="348" y="574"/>
                      </a:lnTo>
                      <a:lnTo>
                        <a:pt x="440" y="672"/>
                      </a:lnTo>
                      <a:lnTo>
                        <a:pt x="432" y="680"/>
                      </a:lnTo>
                      <a:lnTo>
                        <a:pt x="348" y="598"/>
                      </a:lnTo>
                      <a:lnTo>
                        <a:pt x="348" y="598"/>
                      </a:lnTo>
                      <a:lnTo>
                        <a:pt x="350" y="656"/>
                      </a:lnTo>
                      <a:lnTo>
                        <a:pt x="400" y="708"/>
                      </a:lnTo>
                      <a:lnTo>
                        <a:pt x="394" y="716"/>
                      </a:lnTo>
                      <a:lnTo>
                        <a:pt x="350" y="674"/>
                      </a:lnTo>
                      <a:lnTo>
                        <a:pt x="350" y="674"/>
                      </a:lnTo>
                      <a:lnTo>
                        <a:pt x="348" y="710"/>
                      </a:lnTo>
                      <a:lnTo>
                        <a:pt x="342" y="746"/>
                      </a:lnTo>
                      <a:lnTo>
                        <a:pt x="340" y="748"/>
                      </a:lnTo>
                      <a:lnTo>
                        <a:pt x="336" y="748"/>
                      </a:lnTo>
                      <a:lnTo>
                        <a:pt x="322" y="748"/>
                      </a:lnTo>
                      <a:lnTo>
                        <a:pt x="320" y="748"/>
                      </a:lnTo>
                      <a:lnTo>
                        <a:pt x="318" y="746"/>
                      </a:lnTo>
                      <a:lnTo>
                        <a:pt x="318" y="746"/>
                      </a:lnTo>
                      <a:lnTo>
                        <a:pt x="314" y="710"/>
                      </a:lnTo>
                      <a:lnTo>
                        <a:pt x="310" y="674"/>
                      </a:lnTo>
                      <a:lnTo>
                        <a:pt x="268" y="714"/>
                      </a:lnTo>
                      <a:lnTo>
                        <a:pt x="262" y="708"/>
                      </a:lnTo>
                      <a:lnTo>
                        <a:pt x="310" y="658"/>
                      </a:lnTo>
                      <a:lnTo>
                        <a:pt x="310" y="658"/>
                      </a:lnTo>
                      <a:lnTo>
                        <a:pt x="310" y="600"/>
                      </a:lnTo>
                      <a:lnTo>
                        <a:pt x="230" y="680"/>
                      </a:lnTo>
                      <a:lnTo>
                        <a:pt x="222" y="672"/>
                      </a:lnTo>
                      <a:lnTo>
                        <a:pt x="312" y="576"/>
                      </a:lnTo>
                      <a:lnTo>
                        <a:pt x="312" y="576"/>
                      </a:lnTo>
                      <a:lnTo>
                        <a:pt x="312" y="564"/>
                      </a:lnTo>
                      <a:lnTo>
                        <a:pt x="312" y="564"/>
                      </a:lnTo>
                      <a:lnTo>
                        <a:pt x="316" y="496"/>
                      </a:lnTo>
                      <a:lnTo>
                        <a:pt x="316" y="460"/>
                      </a:lnTo>
                      <a:lnTo>
                        <a:pt x="314" y="426"/>
                      </a:lnTo>
                      <a:lnTo>
                        <a:pt x="314" y="426"/>
                      </a:lnTo>
                      <a:lnTo>
                        <a:pt x="294" y="464"/>
                      </a:lnTo>
                      <a:lnTo>
                        <a:pt x="294" y="464"/>
                      </a:lnTo>
                      <a:lnTo>
                        <a:pt x="284" y="482"/>
                      </a:lnTo>
                      <a:lnTo>
                        <a:pt x="284" y="482"/>
                      </a:lnTo>
                      <a:lnTo>
                        <a:pt x="270" y="510"/>
                      </a:lnTo>
                      <a:lnTo>
                        <a:pt x="256" y="538"/>
                      </a:lnTo>
                      <a:lnTo>
                        <a:pt x="240" y="562"/>
                      </a:lnTo>
                      <a:lnTo>
                        <a:pt x="222" y="584"/>
                      </a:lnTo>
                      <a:lnTo>
                        <a:pt x="220" y="588"/>
                      </a:lnTo>
                      <a:lnTo>
                        <a:pt x="206" y="580"/>
                      </a:lnTo>
                      <a:lnTo>
                        <a:pt x="208" y="576"/>
                      </a:lnTo>
                      <a:lnTo>
                        <a:pt x="208" y="576"/>
                      </a:lnTo>
                      <a:lnTo>
                        <a:pt x="220" y="548"/>
                      </a:lnTo>
                      <a:lnTo>
                        <a:pt x="232" y="520"/>
                      </a:lnTo>
                      <a:lnTo>
                        <a:pt x="248" y="494"/>
                      </a:lnTo>
                      <a:lnTo>
                        <a:pt x="262" y="470"/>
                      </a:lnTo>
                      <a:lnTo>
                        <a:pt x="262" y="470"/>
                      </a:lnTo>
                      <a:lnTo>
                        <a:pt x="276" y="450"/>
                      </a:lnTo>
                      <a:lnTo>
                        <a:pt x="276" y="450"/>
                      </a:lnTo>
                      <a:lnTo>
                        <a:pt x="288" y="430"/>
                      </a:lnTo>
                      <a:lnTo>
                        <a:pt x="300" y="410"/>
                      </a:lnTo>
                      <a:lnTo>
                        <a:pt x="300" y="410"/>
                      </a:lnTo>
                      <a:lnTo>
                        <a:pt x="268" y="426"/>
                      </a:lnTo>
                      <a:lnTo>
                        <a:pt x="236" y="444"/>
                      </a:lnTo>
                      <a:lnTo>
                        <a:pt x="174" y="482"/>
                      </a:lnTo>
                      <a:lnTo>
                        <a:pt x="174" y="482"/>
                      </a:lnTo>
                      <a:lnTo>
                        <a:pt x="166" y="488"/>
                      </a:lnTo>
                      <a:lnTo>
                        <a:pt x="128" y="618"/>
                      </a:lnTo>
                      <a:lnTo>
                        <a:pt x="118" y="614"/>
                      </a:lnTo>
                      <a:lnTo>
                        <a:pt x="146" y="502"/>
                      </a:lnTo>
                      <a:lnTo>
                        <a:pt x="146" y="502"/>
                      </a:lnTo>
                      <a:lnTo>
                        <a:pt x="96" y="532"/>
                      </a:lnTo>
                      <a:lnTo>
                        <a:pt x="76" y="602"/>
                      </a:lnTo>
                      <a:lnTo>
                        <a:pt x="66" y="598"/>
                      </a:lnTo>
                      <a:lnTo>
                        <a:pt x="82" y="540"/>
                      </a:lnTo>
                      <a:lnTo>
                        <a:pt x="82" y="540"/>
                      </a:lnTo>
                      <a:lnTo>
                        <a:pt x="48" y="556"/>
                      </a:lnTo>
                      <a:lnTo>
                        <a:pt x="14" y="568"/>
                      </a:lnTo>
                      <a:lnTo>
                        <a:pt x="12" y="570"/>
                      </a:lnTo>
                      <a:lnTo>
                        <a:pt x="10" y="566"/>
                      </a:lnTo>
                      <a:lnTo>
                        <a:pt x="10" y="566"/>
                      </a:lnTo>
                      <a:lnTo>
                        <a:pt x="6" y="562"/>
                      </a:lnTo>
                      <a:lnTo>
                        <a:pt x="0" y="552"/>
                      </a:lnTo>
                      <a:lnTo>
                        <a:pt x="4" y="550"/>
                      </a:lnTo>
                      <a:lnTo>
                        <a:pt x="4" y="550"/>
                      </a:lnTo>
                      <a:lnTo>
                        <a:pt x="30" y="526"/>
                      </a:lnTo>
                      <a:lnTo>
                        <a:pt x="60" y="506"/>
                      </a:lnTo>
                      <a:lnTo>
                        <a:pt x="4" y="490"/>
                      </a:lnTo>
                      <a:lnTo>
                        <a:pt x="8" y="482"/>
                      </a:lnTo>
                      <a:lnTo>
                        <a:pt x="74" y="498"/>
                      </a:lnTo>
                      <a:lnTo>
                        <a:pt x="74" y="498"/>
                      </a:lnTo>
                      <a:lnTo>
                        <a:pt x="124" y="470"/>
                      </a:lnTo>
                      <a:lnTo>
                        <a:pt x="16" y="438"/>
                      </a:lnTo>
                      <a:lnTo>
                        <a:pt x="18" y="428"/>
                      </a:lnTo>
                      <a:lnTo>
                        <a:pt x="146" y="460"/>
                      </a:lnTo>
                      <a:lnTo>
                        <a:pt x="146" y="460"/>
                      </a:lnTo>
                      <a:lnTo>
                        <a:pt x="158" y="454"/>
                      </a:lnTo>
                      <a:lnTo>
                        <a:pt x="158" y="454"/>
                      </a:lnTo>
                      <a:lnTo>
                        <a:pt x="220" y="420"/>
                      </a:lnTo>
                      <a:lnTo>
                        <a:pt x="250" y="402"/>
                      </a:lnTo>
                      <a:lnTo>
                        <a:pt x="280" y="382"/>
                      </a:lnTo>
                      <a:lnTo>
                        <a:pt x="280" y="382"/>
                      </a:lnTo>
                      <a:lnTo>
                        <a:pt x="278" y="382"/>
                      </a:lnTo>
                      <a:lnTo>
                        <a:pt x="278" y="382"/>
                      </a:lnTo>
                      <a:lnTo>
                        <a:pt x="256" y="382"/>
                      </a:lnTo>
                      <a:lnTo>
                        <a:pt x="234" y="384"/>
                      </a:lnTo>
                      <a:lnTo>
                        <a:pt x="234" y="384"/>
                      </a:lnTo>
                      <a:lnTo>
                        <a:pt x="214" y="386"/>
                      </a:lnTo>
                      <a:lnTo>
                        <a:pt x="214" y="386"/>
                      </a:lnTo>
                      <a:lnTo>
                        <a:pt x="182" y="388"/>
                      </a:lnTo>
                      <a:lnTo>
                        <a:pt x="152" y="388"/>
                      </a:lnTo>
                      <a:lnTo>
                        <a:pt x="122" y="386"/>
                      </a:lnTo>
                      <a:lnTo>
                        <a:pt x="94" y="382"/>
                      </a:lnTo>
                      <a:lnTo>
                        <a:pt x="90" y="382"/>
                      </a:lnTo>
                      <a:lnTo>
                        <a:pt x="90" y="366"/>
                      </a:lnTo>
                      <a:lnTo>
                        <a:pt x="94" y="366"/>
                      </a:lnTo>
                      <a:lnTo>
                        <a:pt x="94" y="366"/>
                      </a:lnTo>
                      <a:lnTo>
                        <a:pt x="124" y="362"/>
                      </a:lnTo>
                      <a:lnTo>
                        <a:pt x="154" y="360"/>
                      </a:lnTo>
                      <a:lnTo>
                        <a:pt x="184" y="360"/>
                      </a:lnTo>
                      <a:lnTo>
                        <a:pt x="212" y="360"/>
                      </a:lnTo>
                      <a:lnTo>
                        <a:pt x="212" y="360"/>
                      </a:lnTo>
                      <a:lnTo>
                        <a:pt x="236" y="362"/>
                      </a:lnTo>
                      <a:lnTo>
                        <a:pt x="236" y="362"/>
                      </a:lnTo>
                      <a:lnTo>
                        <a:pt x="274" y="364"/>
                      </a:lnTo>
                      <a:lnTo>
                        <a:pt x="274" y="364"/>
                      </a:lnTo>
                      <a:lnTo>
                        <a:pt x="282" y="362"/>
                      </a:lnTo>
                      <a:lnTo>
                        <a:pt x="282" y="362"/>
                      </a:lnTo>
                      <a:lnTo>
                        <a:pt x="252" y="342"/>
                      </a:lnTo>
                      <a:lnTo>
                        <a:pt x="222" y="326"/>
                      </a:lnTo>
                      <a:lnTo>
                        <a:pt x="158" y="294"/>
                      </a:lnTo>
                      <a:lnTo>
                        <a:pt x="158" y="294"/>
                      </a:lnTo>
                      <a:lnTo>
                        <a:pt x="150" y="288"/>
                      </a:lnTo>
                      <a:lnTo>
                        <a:pt x="18" y="320"/>
                      </a:lnTo>
                      <a:lnTo>
                        <a:pt x="16" y="310"/>
                      </a:lnTo>
                      <a:lnTo>
                        <a:pt x="128" y="278"/>
                      </a:lnTo>
                      <a:lnTo>
                        <a:pt x="128" y="278"/>
                      </a:lnTo>
                      <a:lnTo>
                        <a:pt x="76" y="250"/>
                      </a:lnTo>
                      <a:lnTo>
                        <a:pt x="8" y="268"/>
                      </a:lnTo>
                      <a:lnTo>
                        <a:pt x="4" y="258"/>
                      </a:lnTo>
                      <a:lnTo>
                        <a:pt x="62" y="242"/>
                      </a:lnTo>
                      <a:lnTo>
                        <a:pt x="62" y="242"/>
                      </a:lnTo>
                      <a:lnTo>
                        <a:pt x="32" y="220"/>
                      </a:lnTo>
                      <a:lnTo>
                        <a:pt x="4" y="198"/>
                      </a:lnTo>
                      <a:lnTo>
                        <a:pt x="2" y="196"/>
                      </a:lnTo>
                      <a:lnTo>
                        <a:pt x="4" y="192"/>
                      </a:lnTo>
                      <a:lnTo>
                        <a:pt x="4" y="192"/>
                      </a:lnTo>
                      <a:lnTo>
                        <a:pt x="8" y="182"/>
                      </a:lnTo>
                      <a:lnTo>
                        <a:pt x="12" y="178"/>
                      </a:lnTo>
                      <a:lnTo>
                        <a:pt x="16" y="178"/>
                      </a:lnTo>
                      <a:lnTo>
                        <a:pt x="16" y="178"/>
                      </a:lnTo>
                      <a:lnTo>
                        <a:pt x="48" y="190"/>
                      </a:lnTo>
                      <a:lnTo>
                        <a:pt x="80" y="206"/>
                      </a:lnTo>
                      <a:lnTo>
                        <a:pt x="66" y="150"/>
                      </a:lnTo>
                      <a:lnTo>
                        <a:pt x="76" y="148"/>
                      </a:lnTo>
                      <a:lnTo>
                        <a:pt x="96" y="214"/>
                      </a:lnTo>
                      <a:lnTo>
                        <a:pt x="96" y="214"/>
                      </a:lnTo>
                      <a:lnTo>
                        <a:pt x="144" y="244"/>
                      </a:lnTo>
                      <a:lnTo>
                        <a:pt x="118" y="134"/>
                      </a:lnTo>
                      <a:lnTo>
                        <a:pt x="128" y="130"/>
                      </a:lnTo>
                      <a:lnTo>
                        <a:pt x="164" y="256"/>
                      </a:lnTo>
                      <a:lnTo>
                        <a:pt x="164" y="256"/>
                      </a:lnTo>
                      <a:lnTo>
                        <a:pt x="176" y="264"/>
                      </a:lnTo>
                      <a:lnTo>
                        <a:pt x="176" y="264"/>
                      </a:lnTo>
                      <a:lnTo>
                        <a:pt x="236" y="302"/>
                      </a:lnTo>
                      <a:lnTo>
                        <a:pt x="268" y="320"/>
                      </a:lnTo>
                      <a:lnTo>
                        <a:pt x="300" y="334"/>
                      </a:lnTo>
                      <a:lnTo>
                        <a:pt x="300" y="334"/>
                      </a:lnTo>
                      <a:lnTo>
                        <a:pt x="286" y="314"/>
                      </a:lnTo>
                      <a:lnTo>
                        <a:pt x="272" y="292"/>
                      </a:lnTo>
                      <a:lnTo>
                        <a:pt x="272" y="292"/>
                      </a:lnTo>
                      <a:lnTo>
                        <a:pt x="260" y="276"/>
                      </a:lnTo>
                      <a:lnTo>
                        <a:pt x="260" y="276"/>
                      </a:lnTo>
                      <a:lnTo>
                        <a:pt x="244" y="248"/>
                      </a:lnTo>
                      <a:lnTo>
                        <a:pt x="228" y="222"/>
                      </a:lnTo>
                      <a:lnTo>
                        <a:pt x="214" y="196"/>
                      </a:lnTo>
                      <a:lnTo>
                        <a:pt x="204" y="170"/>
                      </a:lnTo>
                      <a:lnTo>
                        <a:pt x="202" y="168"/>
                      </a:lnTo>
                      <a:lnTo>
                        <a:pt x="216" y="158"/>
                      </a:lnTo>
                      <a:lnTo>
                        <a:pt x="218" y="162"/>
                      </a:lnTo>
                      <a:lnTo>
                        <a:pt x="218" y="162"/>
                      </a:lnTo>
                      <a:lnTo>
                        <a:pt x="238" y="186"/>
                      </a:lnTo>
                      <a:lnTo>
                        <a:pt x="254" y="210"/>
                      </a:lnTo>
                      <a:lnTo>
                        <a:pt x="270" y="236"/>
                      </a:lnTo>
                      <a:lnTo>
                        <a:pt x="282" y="262"/>
                      </a:lnTo>
                      <a:lnTo>
                        <a:pt x="282" y="262"/>
                      </a:lnTo>
                      <a:lnTo>
                        <a:pt x="294" y="282"/>
                      </a:lnTo>
                      <a:lnTo>
                        <a:pt x="294" y="282"/>
                      </a:lnTo>
                      <a:lnTo>
                        <a:pt x="304" y="304"/>
                      </a:lnTo>
                      <a:lnTo>
                        <a:pt x="316" y="326"/>
                      </a:lnTo>
                      <a:lnTo>
                        <a:pt x="316" y="326"/>
                      </a:lnTo>
                      <a:lnTo>
                        <a:pt x="318" y="290"/>
                      </a:lnTo>
                      <a:lnTo>
                        <a:pt x="318" y="254"/>
                      </a:lnTo>
                      <a:lnTo>
                        <a:pt x="316" y="184"/>
                      </a:lnTo>
                      <a:lnTo>
                        <a:pt x="316" y="184"/>
                      </a:lnTo>
                      <a:lnTo>
                        <a:pt x="314" y="174"/>
                      </a:lnTo>
                      <a:lnTo>
                        <a:pt x="222" y="76"/>
                      </a:lnTo>
                      <a:lnTo>
                        <a:pt x="230" y="70"/>
                      </a:lnTo>
                      <a:lnTo>
                        <a:pt x="312" y="150"/>
                      </a:lnTo>
                      <a:lnTo>
                        <a:pt x="312" y="150"/>
                      </a:lnTo>
                      <a:lnTo>
                        <a:pt x="312" y="92"/>
                      </a:lnTo>
                      <a:lnTo>
                        <a:pt x="262" y="40"/>
                      </a:lnTo>
                      <a:lnTo>
                        <a:pt x="268" y="34"/>
                      </a:lnTo>
                      <a:lnTo>
                        <a:pt x="312" y="74"/>
                      </a:lnTo>
                      <a:lnTo>
                        <a:pt x="312" y="74"/>
                      </a:lnTo>
                      <a:lnTo>
                        <a:pt x="314" y="38"/>
                      </a:lnTo>
                      <a:lnTo>
                        <a:pt x="320" y="2"/>
                      </a:lnTo>
                      <a:lnTo>
                        <a:pt x="322" y="0"/>
                      </a:lnTo>
                      <a:lnTo>
                        <a:pt x="324" y="0"/>
                      </a:lnTo>
                      <a:lnTo>
                        <a:pt x="340" y="0"/>
                      </a:lnTo>
                      <a:lnTo>
                        <a:pt x="342" y="0"/>
                      </a:lnTo>
                      <a:lnTo>
                        <a:pt x="342" y="2"/>
                      </a:lnTo>
                      <a:lnTo>
                        <a:pt x="342" y="2"/>
                      </a:lnTo>
                      <a:lnTo>
                        <a:pt x="348" y="38"/>
                      </a:lnTo>
                      <a:lnTo>
                        <a:pt x="352" y="74"/>
                      </a:lnTo>
                      <a:lnTo>
                        <a:pt x="394" y="34"/>
                      </a:lnTo>
                      <a:lnTo>
                        <a:pt x="400" y="40"/>
                      </a:lnTo>
                      <a:lnTo>
                        <a:pt x="352" y="90"/>
                      </a:lnTo>
                      <a:lnTo>
                        <a:pt x="352" y="90"/>
                      </a:lnTo>
                      <a:lnTo>
                        <a:pt x="352" y="148"/>
                      </a:lnTo>
                      <a:lnTo>
                        <a:pt x="432" y="70"/>
                      </a:lnTo>
                      <a:lnTo>
                        <a:pt x="440" y="76"/>
                      </a:lnTo>
                      <a:lnTo>
                        <a:pt x="350" y="172"/>
                      </a:lnTo>
                      <a:lnTo>
                        <a:pt x="350" y="172"/>
                      </a:lnTo>
                      <a:lnTo>
                        <a:pt x="350" y="184"/>
                      </a:lnTo>
                      <a:lnTo>
                        <a:pt x="350" y="184"/>
                      </a:lnTo>
                      <a:lnTo>
                        <a:pt x="346" y="254"/>
                      </a:lnTo>
                      <a:lnTo>
                        <a:pt x="346" y="288"/>
                      </a:lnTo>
                      <a:lnTo>
                        <a:pt x="348" y="324"/>
                      </a:lnTo>
                      <a:lnTo>
                        <a:pt x="348" y="324"/>
                      </a:lnTo>
                      <a:lnTo>
                        <a:pt x="360" y="302"/>
                      </a:lnTo>
                      <a:lnTo>
                        <a:pt x="372" y="280"/>
                      </a:lnTo>
                      <a:lnTo>
                        <a:pt x="372" y="280"/>
                      </a:lnTo>
                      <a:lnTo>
                        <a:pt x="380" y="262"/>
                      </a:lnTo>
                      <a:lnTo>
                        <a:pt x="380" y="262"/>
                      </a:lnTo>
                      <a:lnTo>
                        <a:pt x="394" y="234"/>
                      </a:lnTo>
                      <a:lnTo>
                        <a:pt x="410" y="206"/>
                      </a:lnTo>
                      <a:lnTo>
                        <a:pt x="426" y="182"/>
                      </a:lnTo>
                      <a:lnTo>
                        <a:pt x="444" y="160"/>
                      </a:lnTo>
                      <a:lnTo>
                        <a:pt x="446" y="156"/>
                      </a:lnTo>
                      <a:lnTo>
                        <a:pt x="460" y="164"/>
                      </a:lnTo>
                      <a:lnTo>
                        <a:pt x="458" y="168"/>
                      </a:lnTo>
                      <a:lnTo>
                        <a:pt x="458" y="168"/>
                      </a:lnTo>
                      <a:lnTo>
                        <a:pt x="446" y="196"/>
                      </a:lnTo>
                      <a:lnTo>
                        <a:pt x="432" y="224"/>
                      </a:lnTo>
                      <a:lnTo>
                        <a:pt x="418" y="250"/>
                      </a:lnTo>
                      <a:lnTo>
                        <a:pt x="402" y="274"/>
                      </a:lnTo>
                      <a:lnTo>
                        <a:pt x="402" y="274"/>
                      </a:lnTo>
                      <a:lnTo>
                        <a:pt x="390" y="294"/>
                      </a:lnTo>
                      <a:lnTo>
                        <a:pt x="390" y="294"/>
                      </a:lnTo>
                      <a:lnTo>
                        <a:pt x="376" y="316"/>
                      </a:lnTo>
                      <a:lnTo>
                        <a:pt x="364" y="338"/>
                      </a:lnTo>
                      <a:lnTo>
                        <a:pt x="364" y="338"/>
                      </a:lnTo>
                      <a:lnTo>
                        <a:pt x="396" y="322"/>
                      </a:lnTo>
                      <a:lnTo>
                        <a:pt x="428" y="304"/>
                      </a:lnTo>
                      <a:lnTo>
                        <a:pt x="488" y="266"/>
                      </a:lnTo>
                      <a:lnTo>
                        <a:pt x="488" y="266"/>
                      </a:lnTo>
                      <a:lnTo>
                        <a:pt x="496" y="260"/>
                      </a:lnTo>
                      <a:lnTo>
                        <a:pt x="534" y="130"/>
                      </a:lnTo>
                      <a:lnTo>
                        <a:pt x="544" y="134"/>
                      </a:lnTo>
                      <a:lnTo>
                        <a:pt x="516" y="246"/>
                      </a:lnTo>
                      <a:lnTo>
                        <a:pt x="516" y="246"/>
                      </a:lnTo>
                      <a:lnTo>
                        <a:pt x="566" y="216"/>
                      </a:lnTo>
                      <a:lnTo>
                        <a:pt x="586" y="148"/>
                      </a:lnTo>
                      <a:lnTo>
                        <a:pt x="594" y="150"/>
                      </a:lnTo>
                      <a:lnTo>
                        <a:pt x="580" y="208"/>
                      </a:lnTo>
                      <a:lnTo>
                        <a:pt x="580" y="208"/>
                      </a:lnTo>
                      <a:lnTo>
                        <a:pt x="614" y="192"/>
                      </a:lnTo>
                      <a:lnTo>
                        <a:pt x="648" y="180"/>
                      </a:lnTo>
                      <a:lnTo>
                        <a:pt x="650" y="178"/>
                      </a:lnTo>
                      <a:lnTo>
                        <a:pt x="652" y="182"/>
                      </a:lnTo>
                      <a:lnTo>
                        <a:pt x="652" y="182"/>
                      </a:lnTo>
                      <a:lnTo>
                        <a:pt x="658" y="192"/>
                      </a:lnTo>
                      <a:lnTo>
                        <a:pt x="660" y="196"/>
                      </a:lnTo>
                      <a:lnTo>
                        <a:pt x="658" y="198"/>
                      </a:lnTo>
                      <a:lnTo>
                        <a:pt x="658" y="198"/>
                      </a:lnTo>
                      <a:lnTo>
                        <a:pt x="630" y="222"/>
                      </a:lnTo>
                      <a:lnTo>
                        <a:pt x="602" y="242"/>
                      </a:lnTo>
                      <a:lnTo>
                        <a:pt x="658" y="258"/>
                      </a:lnTo>
                      <a:lnTo>
                        <a:pt x="654" y="268"/>
                      </a:lnTo>
                      <a:lnTo>
                        <a:pt x="588" y="250"/>
                      </a:lnTo>
                      <a:lnTo>
                        <a:pt x="588" y="250"/>
                      </a:lnTo>
                      <a:lnTo>
                        <a:pt x="538" y="278"/>
                      </a:lnTo>
                      <a:lnTo>
                        <a:pt x="646" y="310"/>
                      </a:lnTo>
                      <a:lnTo>
                        <a:pt x="644" y="320"/>
                      </a:lnTo>
                      <a:lnTo>
                        <a:pt x="516" y="290"/>
                      </a:lnTo>
                      <a:lnTo>
                        <a:pt x="516" y="290"/>
                      </a:lnTo>
                      <a:lnTo>
                        <a:pt x="504" y="296"/>
                      </a:lnTo>
                      <a:lnTo>
                        <a:pt x="504" y="296"/>
                      </a:lnTo>
                      <a:lnTo>
                        <a:pt x="444" y="326"/>
                      </a:lnTo>
                      <a:lnTo>
                        <a:pt x="416" y="344"/>
                      </a:lnTo>
                      <a:lnTo>
                        <a:pt x="386" y="362"/>
                      </a:lnTo>
                      <a:lnTo>
                        <a:pt x="386" y="362"/>
                      </a:lnTo>
                      <a:lnTo>
                        <a:pt x="388" y="362"/>
                      </a:lnTo>
                      <a:lnTo>
                        <a:pt x="388" y="362"/>
                      </a:lnTo>
                      <a:lnTo>
                        <a:pt x="410" y="362"/>
                      </a:lnTo>
                      <a:lnTo>
                        <a:pt x="432" y="360"/>
                      </a:lnTo>
                      <a:lnTo>
                        <a:pt x="432" y="360"/>
                      </a:lnTo>
                      <a:lnTo>
                        <a:pt x="452" y="358"/>
                      </a:lnTo>
                      <a:lnTo>
                        <a:pt x="452" y="358"/>
                      </a:lnTo>
                      <a:lnTo>
                        <a:pt x="484" y="356"/>
                      </a:lnTo>
                      <a:lnTo>
                        <a:pt x="514" y="356"/>
                      </a:lnTo>
                      <a:lnTo>
                        <a:pt x="544" y="358"/>
                      </a:lnTo>
                      <a:lnTo>
                        <a:pt x="572" y="362"/>
                      </a:lnTo>
                      <a:lnTo>
                        <a:pt x="576" y="362"/>
                      </a:lnTo>
                      <a:lnTo>
                        <a:pt x="576" y="378"/>
                      </a:lnTo>
                      <a:lnTo>
                        <a:pt x="572" y="378"/>
                      </a:lnTo>
                      <a:lnTo>
                        <a:pt x="572" y="378"/>
                      </a:lnTo>
                      <a:lnTo>
                        <a:pt x="530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88" y="384"/>
                      </a:lnTo>
                      <a:lnTo>
                        <a:pt x="452" y="384"/>
                      </a:lnTo>
                      <a:lnTo>
                        <a:pt x="452" y="384"/>
                      </a:lnTo>
                      <a:lnTo>
                        <a:pt x="430" y="382"/>
                      </a:lnTo>
                      <a:lnTo>
                        <a:pt x="430" y="382"/>
                      </a:lnTo>
                      <a:lnTo>
                        <a:pt x="392" y="382"/>
                      </a:lnTo>
                      <a:lnTo>
                        <a:pt x="392" y="382"/>
                      </a:lnTo>
                      <a:lnTo>
                        <a:pt x="374" y="382"/>
                      </a:lnTo>
                      <a:lnTo>
                        <a:pt x="374" y="382"/>
                      </a:lnTo>
                      <a:lnTo>
                        <a:pt x="406" y="402"/>
                      </a:lnTo>
                      <a:lnTo>
                        <a:pt x="438" y="422"/>
                      </a:lnTo>
                      <a:lnTo>
                        <a:pt x="470" y="440"/>
                      </a:lnTo>
                      <a:lnTo>
                        <a:pt x="502" y="456"/>
                      </a:lnTo>
                      <a:lnTo>
                        <a:pt x="502" y="456"/>
                      </a:lnTo>
                      <a:lnTo>
                        <a:pt x="512" y="460"/>
                      </a:lnTo>
                      <a:lnTo>
                        <a:pt x="644" y="428"/>
                      </a:lnTo>
                      <a:lnTo>
                        <a:pt x="646" y="438"/>
                      </a:lnTo>
                      <a:lnTo>
                        <a:pt x="534" y="470"/>
                      </a:lnTo>
                      <a:lnTo>
                        <a:pt x="534" y="470"/>
                      </a:lnTo>
                      <a:lnTo>
                        <a:pt x="586" y="498"/>
                      </a:lnTo>
                      <a:lnTo>
                        <a:pt x="654" y="482"/>
                      </a:lnTo>
                      <a:lnTo>
                        <a:pt x="658" y="490"/>
                      </a:lnTo>
                      <a:lnTo>
                        <a:pt x="600" y="508"/>
                      </a:lnTo>
                      <a:lnTo>
                        <a:pt x="600" y="508"/>
                      </a:lnTo>
                      <a:lnTo>
                        <a:pt x="630" y="528"/>
                      </a:lnTo>
                      <a:lnTo>
                        <a:pt x="658" y="550"/>
                      </a:lnTo>
                      <a:lnTo>
                        <a:pt x="660" y="55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solidFill>
                    <a:srgbClr val="FEFFFF">
                      <a:alpha val="5000"/>
                    </a:srgbClr>
                  </a:solidFill>
                </a:ln>
                <a:effectLst>
                  <a:glow rad="101600">
                    <a:srgbClr val="FEFEFE">
                      <a:alpha val="7000"/>
                    </a:srgbClr>
                  </a:glow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8" name="Freeform 37"/>
                <p:cNvSpPr>
                  <a:spLocks noChangeAspect="1" noEditPoints="1"/>
                </p:cNvSpPr>
                <p:nvPr/>
              </p:nvSpPr>
              <p:spPr bwMode="auto">
                <a:xfrm rot="1068398">
                  <a:off x="7584101" y="5390385"/>
                  <a:ext cx="1184990" cy="1349332"/>
                </a:xfrm>
                <a:custGeom>
                  <a:avLst/>
                  <a:gdLst>
                    <a:gd name="T0" fmla="*/ 810 w 822"/>
                    <a:gd name="T1" fmla="*/ 600 h 936"/>
                    <a:gd name="T2" fmla="*/ 784 w 822"/>
                    <a:gd name="T3" fmla="*/ 560 h 936"/>
                    <a:gd name="T4" fmla="*/ 684 w 822"/>
                    <a:gd name="T5" fmla="*/ 478 h 936"/>
                    <a:gd name="T6" fmla="*/ 684 w 822"/>
                    <a:gd name="T7" fmla="*/ 452 h 936"/>
                    <a:gd name="T8" fmla="*/ 782 w 822"/>
                    <a:gd name="T9" fmla="*/ 366 h 936"/>
                    <a:gd name="T10" fmla="*/ 808 w 822"/>
                    <a:gd name="T11" fmla="*/ 326 h 936"/>
                    <a:gd name="T12" fmla="*/ 810 w 822"/>
                    <a:gd name="T13" fmla="*/ 220 h 936"/>
                    <a:gd name="T14" fmla="*/ 700 w 822"/>
                    <a:gd name="T15" fmla="*/ 280 h 936"/>
                    <a:gd name="T16" fmla="*/ 644 w 822"/>
                    <a:gd name="T17" fmla="*/ 312 h 936"/>
                    <a:gd name="T18" fmla="*/ 554 w 822"/>
                    <a:gd name="T19" fmla="*/ 232 h 936"/>
                    <a:gd name="T20" fmla="*/ 526 w 822"/>
                    <a:gd name="T21" fmla="*/ 260 h 936"/>
                    <a:gd name="T22" fmla="*/ 498 w 822"/>
                    <a:gd name="T23" fmla="*/ 80 h 936"/>
                    <a:gd name="T24" fmla="*/ 476 w 822"/>
                    <a:gd name="T25" fmla="*/ 38 h 936"/>
                    <a:gd name="T26" fmla="*/ 396 w 822"/>
                    <a:gd name="T27" fmla="*/ 94 h 936"/>
                    <a:gd name="T28" fmla="*/ 396 w 822"/>
                    <a:gd name="T29" fmla="*/ 154 h 936"/>
                    <a:gd name="T30" fmla="*/ 392 w 822"/>
                    <a:gd name="T31" fmla="*/ 352 h 936"/>
                    <a:gd name="T32" fmla="*/ 288 w 822"/>
                    <a:gd name="T33" fmla="*/ 252 h 936"/>
                    <a:gd name="T34" fmla="*/ 322 w 822"/>
                    <a:gd name="T35" fmla="*/ 392 h 936"/>
                    <a:gd name="T36" fmla="*/ 146 w 822"/>
                    <a:gd name="T37" fmla="*/ 294 h 936"/>
                    <a:gd name="T38" fmla="*/ 92 w 822"/>
                    <a:gd name="T39" fmla="*/ 264 h 936"/>
                    <a:gd name="T40" fmla="*/ 6 w 822"/>
                    <a:gd name="T41" fmla="*/ 312 h 936"/>
                    <a:gd name="T42" fmla="*/ 32 w 822"/>
                    <a:gd name="T43" fmla="*/ 352 h 936"/>
                    <a:gd name="T44" fmla="*/ 176 w 822"/>
                    <a:gd name="T45" fmla="*/ 462 h 936"/>
                    <a:gd name="T46" fmla="*/ 136 w 822"/>
                    <a:gd name="T47" fmla="*/ 472 h 936"/>
                    <a:gd name="T48" fmla="*/ 158 w 822"/>
                    <a:gd name="T49" fmla="*/ 592 h 936"/>
                    <a:gd name="T50" fmla="*/ 104 w 822"/>
                    <a:gd name="T51" fmla="*/ 626 h 936"/>
                    <a:gd name="T52" fmla="*/ 0 w 822"/>
                    <a:gd name="T53" fmla="*/ 688 h 936"/>
                    <a:gd name="T54" fmla="*/ 94 w 822"/>
                    <a:gd name="T55" fmla="*/ 744 h 936"/>
                    <a:gd name="T56" fmla="*/ 142 w 822"/>
                    <a:gd name="T57" fmla="*/ 742 h 936"/>
                    <a:gd name="T58" fmla="*/ 262 w 822"/>
                    <a:gd name="T59" fmla="*/ 696 h 936"/>
                    <a:gd name="T60" fmla="*/ 284 w 822"/>
                    <a:gd name="T61" fmla="*/ 708 h 936"/>
                    <a:gd name="T62" fmla="*/ 310 w 822"/>
                    <a:gd name="T63" fmla="*/ 836 h 936"/>
                    <a:gd name="T64" fmla="*/ 332 w 822"/>
                    <a:gd name="T65" fmla="*/ 878 h 936"/>
                    <a:gd name="T66" fmla="*/ 422 w 822"/>
                    <a:gd name="T67" fmla="*/ 936 h 936"/>
                    <a:gd name="T68" fmla="*/ 426 w 822"/>
                    <a:gd name="T69" fmla="*/ 808 h 936"/>
                    <a:gd name="T70" fmla="*/ 426 w 822"/>
                    <a:gd name="T71" fmla="*/ 742 h 936"/>
                    <a:gd name="T72" fmla="*/ 540 w 822"/>
                    <a:gd name="T73" fmla="*/ 706 h 936"/>
                    <a:gd name="T74" fmla="*/ 530 w 822"/>
                    <a:gd name="T75" fmla="*/ 666 h 936"/>
                    <a:gd name="T76" fmla="*/ 700 w 822"/>
                    <a:gd name="T77" fmla="*/ 734 h 936"/>
                    <a:gd name="T78" fmla="*/ 746 w 822"/>
                    <a:gd name="T79" fmla="*/ 736 h 936"/>
                    <a:gd name="T80" fmla="*/ 306 w 822"/>
                    <a:gd name="T81" fmla="*/ 494 h 936"/>
                    <a:gd name="T82" fmla="*/ 302 w 822"/>
                    <a:gd name="T83" fmla="*/ 450 h 936"/>
                    <a:gd name="T84" fmla="*/ 306 w 822"/>
                    <a:gd name="T85" fmla="*/ 494 h 936"/>
                    <a:gd name="T86" fmla="*/ 488 w 822"/>
                    <a:gd name="T87" fmla="*/ 388 h 936"/>
                    <a:gd name="T88" fmla="*/ 438 w 822"/>
                    <a:gd name="T89" fmla="*/ 360 h 936"/>
                    <a:gd name="T90" fmla="*/ 382 w 822"/>
                    <a:gd name="T91" fmla="*/ 360 h 936"/>
                    <a:gd name="T92" fmla="*/ 334 w 822"/>
                    <a:gd name="T93" fmla="*/ 388 h 936"/>
                    <a:gd name="T94" fmla="*/ 334 w 822"/>
                    <a:gd name="T95" fmla="*/ 542 h 936"/>
                    <a:gd name="T96" fmla="*/ 382 w 822"/>
                    <a:gd name="T97" fmla="*/ 570 h 936"/>
                    <a:gd name="T98" fmla="*/ 396 w 822"/>
                    <a:gd name="T99" fmla="*/ 540 h 936"/>
                    <a:gd name="T100" fmla="*/ 346 w 822"/>
                    <a:gd name="T101" fmla="*/ 508 h 936"/>
                    <a:gd name="T102" fmla="*/ 334 w 822"/>
                    <a:gd name="T103" fmla="*/ 464 h 936"/>
                    <a:gd name="T104" fmla="*/ 356 w 822"/>
                    <a:gd name="T105" fmla="*/ 410 h 936"/>
                    <a:gd name="T106" fmla="*/ 410 w 822"/>
                    <a:gd name="T107" fmla="*/ 388 h 936"/>
                    <a:gd name="T108" fmla="*/ 454 w 822"/>
                    <a:gd name="T109" fmla="*/ 400 h 936"/>
                    <a:gd name="T110" fmla="*/ 486 w 822"/>
                    <a:gd name="T111" fmla="*/ 450 h 936"/>
                    <a:gd name="T112" fmla="*/ 482 w 822"/>
                    <a:gd name="T113" fmla="*/ 494 h 936"/>
                    <a:gd name="T114" fmla="*/ 440 w 822"/>
                    <a:gd name="T115" fmla="*/ 536 h 936"/>
                    <a:gd name="T116" fmla="*/ 522 w 822"/>
                    <a:gd name="T117" fmla="*/ 656 h 936"/>
                    <a:gd name="T118" fmla="*/ 466 w 822"/>
                    <a:gd name="T119" fmla="*/ 560 h 936"/>
                    <a:gd name="T120" fmla="*/ 516 w 822"/>
                    <a:gd name="T121" fmla="*/ 436 h 936"/>
                    <a:gd name="T122" fmla="*/ 520 w 822"/>
                    <a:gd name="T123" fmla="*/ 480 h 936"/>
                    <a:gd name="T124" fmla="*/ 516 w 822"/>
                    <a:gd name="T125" fmla="*/ 43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822" h="936">
                      <a:moveTo>
                        <a:pt x="822" y="688"/>
                      </a:moveTo>
                      <a:lnTo>
                        <a:pt x="740" y="638"/>
                      </a:lnTo>
                      <a:lnTo>
                        <a:pt x="814" y="618"/>
                      </a:lnTo>
                      <a:lnTo>
                        <a:pt x="810" y="600"/>
                      </a:lnTo>
                      <a:lnTo>
                        <a:pt x="714" y="624"/>
                      </a:lnTo>
                      <a:lnTo>
                        <a:pt x="688" y="606"/>
                      </a:lnTo>
                      <a:lnTo>
                        <a:pt x="790" y="578"/>
                      </a:lnTo>
                      <a:lnTo>
                        <a:pt x="784" y="560"/>
                      </a:lnTo>
                      <a:lnTo>
                        <a:pt x="660" y="590"/>
                      </a:lnTo>
                      <a:lnTo>
                        <a:pt x="518" y="504"/>
                      </a:lnTo>
                      <a:lnTo>
                        <a:pt x="646" y="468"/>
                      </a:lnTo>
                      <a:lnTo>
                        <a:pt x="684" y="478"/>
                      </a:lnTo>
                      <a:lnTo>
                        <a:pt x="686" y="472"/>
                      </a:lnTo>
                      <a:lnTo>
                        <a:pt x="656" y="464"/>
                      </a:lnTo>
                      <a:lnTo>
                        <a:pt x="686" y="456"/>
                      </a:lnTo>
                      <a:lnTo>
                        <a:pt x="684" y="452"/>
                      </a:lnTo>
                      <a:lnTo>
                        <a:pt x="646" y="462"/>
                      </a:lnTo>
                      <a:lnTo>
                        <a:pt x="518" y="426"/>
                      </a:lnTo>
                      <a:lnTo>
                        <a:pt x="662" y="338"/>
                      </a:lnTo>
                      <a:lnTo>
                        <a:pt x="782" y="366"/>
                      </a:lnTo>
                      <a:lnTo>
                        <a:pt x="788" y="348"/>
                      </a:lnTo>
                      <a:lnTo>
                        <a:pt x="690" y="320"/>
                      </a:lnTo>
                      <a:lnTo>
                        <a:pt x="718" y="304"/>
                      </a:lnTo>
                      <a:lnTo>
                        <a:pt x="808" y="326"/>
                      </a:lnTo>
                      <a:lnTo>
                        <a:pt x="812" y="310"/>
                      </a:lnTo>
                      <a:lnTo>
                        <a:pt x="742" y="290"/>
                      </a:lnTo>
                      <a:lnTo>
                        <a:pt x="822" y="242"/>
                      </a:lnTo>
                      <a:lnTo>
                        <a:pt x="810" y="220"/>
                      </a:lnTo>
                      <a:lnTo>
                        <a:pt x="726" y="266"/>
                      </a:lnTo>
                      <a:lnTo>
                        <a:pt x="744" y="192"/>
                      </a:lnTo>
                      <a:lnTo>
                        <a:pt x="728" y="186"/>
                      </a:lnTo>
                      <a:lnTo>
                        <a:pt x="700" y="280"/>
                      </a:lnTo>
                      <a:lnTo>
                        <a:pt x="672" y="296"/>
                      </a:lnTo>
                      <a:lnTo>
                        <a:pt x="698" y="194"/>
                      </a:lnTo>
                      <a:lnTo>
                        <a:pt x="680" y="188"/>
                      </a:lnTo>
                      <a:lnTo>
                        <a:pt x="644" y="312"/>
                      </a:lnTo>
                      <a:lnTo>
                        <a:pt x="498" y="392"/>
                      </a:lnTo>
                      <a:lnTo>
                        <a:pt x="530" y="262"/>
                      </a:lnTo>
                      <a:lnTo>
                        <a:pt x="558" y="234"/>
                      </a:lnTo>
                      <a:lnTo>
                        <a:pt x="554" y="232"/>
                      </a:lnTo>
                      <a:lnTo>
                        <a:pt x="534" y="252"/>
                      </a:lnTo>
                      <a:lnTo>
                        <a:pt x="540" y="222"/>
                      </a:lnTo>
                      <a:lnTo>
                        <a:pt x="536" y="222"/>
                      </a:lnTo>
                      <a:lnTo>
                        <a:pt x="526" y="260"/>
                      </a:lnTo>
                      <a:lnTo>
                        <a:pt x="430" y="352"/>
                      </a:lnTo>
                      <a:lnTo>
                        <a:pt x="426" y="182"/>
                      </a:lnTo>
                      <a:lnTo>
                        <a:pt x="512" y="94"/>
                      </a:lnTo>
                      <a:lnTo>
                        <a:pt x="498" y="80"/>
                      </a:lnTo>
                      <a:lnTo>
                        <a:pt x="426" y="150"/>
                      </a:lnTo>
                      <a:lnTo>
                        <a:pt x="426" y="118"/>
                      </a:lnTo>
                      <a:lnTo>
                        <a:pt x="490" y="52"/>
                      </a:lnTo>
                      <a:lnTo>
                        <a:pt x="476" y="38"/>
                      </a:lnTo>
                      <a:lnTo>
                        <a:pt x="424" y="90"/>
                      </a:lnTo>
                      <a:lnTo>
                        <a:pt x="422" y="0"/>
                      </a:lnTo>
                      <a:lnTo>
                        <a:pt x="398" y="0"/>
                      </a:lnTo>
                      <a:lnTo>
                        <a:pt x="396" y="94"/>
                      </a:lnTo>
                      <a:lnTo>
                        <a:pt x="340" y="40"/>
                      </a:lnTo>
                      <a:lnTo>
                        <a:pt x="328" y="52"/>
                      </a:lnTo>
                      <a:lnTo>
                        <a:pt x="396" y="122"/>
                      </a:lnTo>
                      <a:lnTo>
                        <a:pt x="396" y="154"/>
                      </a:lnTo>
                      <a:lnTo>
                        <a:pt x="318" y="80"/>
                      </a:lnTo>
                      <a:lnTo>
                        <a:pt x="306" y="94"/>
                      </a:lnTo>
                      <a:lnTo>
                        <a:pt x="394" y="186"/>
                      </a:lnTo>
                      <a:lnTo>
                        <a:pt x="392" y="352"/>
                      </a:lnTo>
                      <a:lnTo>
                        <a:pt x="296" y="260"/>
                      </a:lnTo>
                      <a:lnTo>
                        <a:pt x="284" y="222"/>
                      </a:lnTo>
                      <a:lnTo>
                        <a:pt x="280" y="222"/>
                      </a:lnTo>
                      <a:lnTo>
                        <a:pt x="288" y="252"/>
                      </a:lnTo>
                      <a:lnTo>
                        <a:pt x="266" y="232"/>
                      </a:lnTo>
                      <a:lnTo>
                        <a:pt x="262" y="234"/>
                      </a:lnTo>
                      <a:lnTo>
                        <a:pt x="290" y="262"/>
                      </a:lnTo>
                      <a:lnTo>
                        <a:pt x="322" y="392"/>
                      </a:lnTo>
                      <a:lnTo>
                        <a:pt x="174" y="310"/>
                      </a:lnTo>
                      <a:lnTo>
                        <a:pt x="140" y="192"/>
                      </a:lnTo>
                      <a:lnTo>
                        <a:pt x="122" y="196"/>
                      </a:lnTo>
                      <a:lnTo>
                        <a:pt x="146" y="294"/>
                      </a:lnTo>
                      <a:lnTo>
                        <a:pt x="118" y="280"/>
                      </a:lnTo>
                      <a:lnTo>
                        <a:pt x="92" y="190"/>
                      </a:lnTo>
                      <a:lnTo>
                        <a:pt x="74" y="194"/>
                      </a:lnTo>
                      <a:lnTo>
                        <a:pt x="92" y="264"/>
                      </a:lnTo>
                      <a:lnTo>
                        <a:pt x="12" y="220"/>
                      </a:lnTo>
                      <a:lnTo>
                        <a:pt x="0" y="242"/>
                      </a:lnTo>
                      <a:lnTo>
                        <a:pt x="82" y="290"/>
                      </a:lnTo>
                      <a:lnTo>
                        <a:pt x="6" y="312"/>
                      </a:lnTo>
                      <a:lnTo>
                        <a:pt x="12" y="330"/>
                      </a:lnTo>
                      <a:lnTo>
                        <a:pt x="106" y="306"/>
                      </a:lnTo>
                      <a:lnTo>
                        <a:pt x="134" y="322"/>
                      </a:lnTo>
                      <a:lnTo>
                        <a:pt x="32" y="352"/>
                      </a:lnTo>
                      <a:lnTo>
                        <a:pt x="36" y="370"/>
                      </a:lnTo>
                      <a:lnTo>
                        <a:pt x="162" y="340"/>
                      </a:lnTo>
                      <a:lnTo>
                        <a:pt x="304" y="424"/>
                      </a:lnTo>
                      <a:lnTo>
                        <a:pt x="176" y="462"/>
                      </a:lnTo>
                      <a:lnTo>
                        <a:pt x="138" y="452"/>
                      </a:lnTo>
                      <a:lnTo>
                        <a:pt x="136" y="456"/>
                      </a:lnTo>
                      <a:lnTo>
                        <a:pt x="164" y="464"/>
                      </a:lnTo>
                      <a:lnTo>
                        <a:pt x="136" y="472"/>
                      </a:lnTo>
                      <a:lnTo>
                        <a:pt x="138" y="478"/>
                      </a:lnTo>
                      <a:lnTo>
                        <a:pt x="176" y="468"/>
                      </a:lnTo>
                      <a:lnTo>
                        <a:pt x="302" y="504"/>
                      </a:lnTo>
                      <a:lnTo>
                        <a:pt x="158" y="592"/>
                      </a:lnTo>
                      <a:lnTo>
                        <a:pt x="38" y="562"/>
                      </a:lnTo>
                      <a:lnTo>
                        <a:pt x="34" y="580"/>
                      </a:lnTo>
                      <a:lnTo>
                        <a:pt x="130" y="608"/>
                      </a:lnTo>
                      <a:lnTo>
                        <a:pt x="104" y="626"/>
                      </a:lnTo>
                      <a:lnTo>
                        <a:pt x="14" y="604"/>
                      </a:lnTo>
                      <a:lnTo>
                        <a:pt x="8" y="620"/>
                      </a:lnTo>
                      <a:lnTo>
                        <a:pt x="78" y="640"/>
                      </a:lnTo>
                      <a:lnTo>
                        <a:pt x="0" y="688"/>
                      </a:lnTo>
                      <a:lnTo>
                        <a:pt x="12" y="710"/>
                      </a:lnTo>
                      <a:lnTo>
                        <a:pt x="96" y="664"/>
                      </a:lnTo>
                      <a:lnTo>
                        <a:pt x="76" y="738"/>
                      </a:lnTo>
                      <a:lnTo>
                        <a:pt x="94" y="744"/>
                      </a:lnTo>
                      <a:lnTo>
                        <a:pt x="122" y="648"/>
                      </a:lnTo>
                      <a:lnTo>
                        <a:pt x="150" y="634"/>
                      </a:lnTo>
                      <a:lnTo>
                        <a:pt x="124" y="736"/>
                      </a:lnTo>
                      <a:lnTo>
                        <a:pt x="142" y="742"/>
                      </a:lnTo>
                      <a:lnTo>
                        <a:pt x="178" y="618"/>
                      </a:lnTo>
                      <a:lnTo>
                        <a:pt x="322" y="538"/>
                      </a:lnTo>
                      <a:lnTo>
                        <a:pt x="290" y="666"/>
                      </a:lnTo>
                      <a:lnTo>
                        <a:pt x="262" y="696"/>
                      </a:lnTo>
                      <a:lnTo>
                        <a:pt x="266" y="698"/>
                      </a:lnTo>
                      <a:lnTo>
                        <a:pt x="288" y="678"/>
                      </a:lnTo>
                      <a:lnTo>
                        <a:pt x="280" y="706"/>
                      </a:lnTo>
                      <a:lnTo>
                        <a:pt x="284" y="708"/>
                      </a:lnTo>
                      <a:lnTo>
                        <a:pt x="296" y="670"/>
                      </a:lnTo>
                      <a:lnTo>
                        <a:pt x="390" y="578"/>
                      </a:lnTo>
                      <a:lnTo>
                        <a:pt x="394" y="746"/>
                      </a:lnTo>
                      <a:lnTo>
                        <a:pt x="310" y="836"/>
                      </a:lnTo>
                      <a:lnTo>
                        <a:pt x="322" y="850"/>
                      </a:lnTo>
                      <a:lnTo>
                        <a:pt x="396" y="780"/>
                      </a:lnTo>
                      <a:lnTo>
                        <a:pt x="396" y="812"/>
                      </a:lnTo>
                      <a:lnTo>
                        <a:pt x="332" y="878"/>
                      </a:lnTo>
                      <a:lnTo>
                        <a:pt x="344" y="890"/>
                      </a:lnTo>
                      <a:lnTo>
                        <a:pt x="396" y="842"/>
                      </a:lnTo>
                      <a:lnTo>
                        <a:pt x="398" y="936"/>
                      </a:lnTo>
                      <a:lnTo>
                        <a:pt x="422" y="936"/>
                      </a:lnTo>
                      <a:lnTo>
                        <a:pt x="424" y="838"/>
                      </a:lnTo>
                      <a:lnTo>
                        <a:pt x="480" y="892"/>
                      </a:lnTo>
                      <a:lnTo>
                        <a:pt x="494" y="878"/>
                      </a:lnTo>
                      <a:lnTo>
                        <a:pt x="426" y="808"/>
                      </a:lnTo>
                      <a:lnTo>
                        <a:pt x="426" y="776"/>
                      </a:lnTo>
                      <a:lnTo>
                        <a:pt x="502" y="850"/>
                      </a:lnTo>
                      <a:lnTo>
                        <a:pt x="516" y="836"/>
                      </a:lnTo>
                      <a:lnTo>
                        <a:pt x="426" y="742"/>
                      </a:lnTo>
                      <a:lnTo>
                        <a:pt x="430" y="578"/>
                      </a:lnTo>
                      <a:lnTo>
                        <a:pt x="526" y="670"/>
                      </a:lnTo>
                      <a:lnTo>
                        <a:pt x="536" y="708"/>
                      </a:lnTo>
                      <a:lnTo>
                        <a:pt x="540" y="706"/>
                      </a:lnTo>
                      <a:lnTo>
                        <a:pt x="534" y="678"/>
                      </a:lnTo>
                      <a:lnTo>
                        <a:pt x="554" y="698"/>
                      </a:lnTo>
                      <a:lnTo>
                        <a:pt x="558" y="696"/>
                      </a:lnTo>
                      <a:lnTo>
                        <a:pt x="530" y="666"/>
                      </a:lnTo>
                      <a:lnTo>
                        <a:pt x="498" y="538"/>
                      </a:lnTo>
                      <a:lnTo>
                        <a:pt x="646" y="620"/>
                      </a:lnTo>
                      <a:lnTo>
                        <a:pt x="682" y="738"/>
                      </a:lnTo>
                      <a:lnTo>
                        <a:pt x="700" y="734"/>
                      </a:lnTo>
                      <a:lnTo>
                        <a:pt x="674" y="636"/>
                      </a:lnTo>
                      <a:lnTo>
                        <a:pt x="704" y="650"/>
                      </a:lnTo>
                      <a:lnTo>
                        <a:pt x="730" y="740"/>
                      </a:lnTo>
                      <a:lnTo>
                        <a:pt x="746" y="736"/>
                      </a:lnTo>
                      <a:lnTo>
                        <a:pt x="728" y="664"/>
                      </a:lnTo>
                      <a:lnTo>
                        <a:pt x="810" y="710"/>
                      </a:lnTo>
                      <a:lnTo>
                        <a:pt x="822" y="688"/>
                      </a:lnTo>
                      <a:close/>
                      <a:moveTo>
                        <a:pt x="306" y="494"/>
                      </a:moveTo>
                      <a:lnTo>
                        <a:pt x="188" y="464"/>
                      </a:lnTo>
                      <a:lnTo>
                        <a:pt x="306" y="436"/>
                      </a:lnTo>
                      <a:lnTo>
                        <a:pt x="306" y="436"/>
                      </a:lnTo>
                      <a:lnTo>
                        <a:pt x="302" y="450"/>
                      </a:lnTo>
                      <a:lnTo>
                        <a:pt x="302" y="464"/>
                      </a:lnTo>
                      <a:lnTo>
                        <a:pt x="302" y="464"/>
                      </a:lnTo>
                      <a:lnTo>
                        <a:pt x="302" y="480"/>
                      </a:lnTo>
                      <a:lnTo>
                        <a:pt x="306" y="494"/>
                      </a:lnTo>
                      <a:lnTo>
                        <a:pt x="306" y="494"/>
                      </a:lnTo>
                      <a:close/>
                      <a:moveTo>
                        <a:pt x="522" y="272"/>
                      </a:moveTo>
                      <a:lnTo>
                        <a:pt x="488" y="388"/>
                      </a:lnTo>
                      <a:lnTo>
                        <a:pt x="488" y="388"/>
                      </a:lnTo>
                      <a:lnTo>
                        <a:pt x="478" y="378"/>
                      </a:lnTo>
                      <a:lnTo>
                        <a:pt x="466" y="370"/>
                      </a:lnTo>
                      <a:lnTo>
                        <a:pt x="452" y="364"/>
                      </a:lnTo>
                      <a:lnTo>
                        <a:pt x="438" y="360"/>
                      </a:lnTo>
                      <a:lnTo>
                        <a:pt x="522" y="272"/>
                      </a:lnTo>
                      <a:close/>
                      <a:moveTo>
                        <a:pt x="300" y="272"/>
                      </a:moveTo>
                      <a:lnTo>
                        <a:pt x="382" y="360"/>
                      </a:lnTo>
                      <a:lnTo>
                        <a:pt x="382" y="360"/>
                      </a:lnTo>
                      <a:lnTo>
                        <a:pt x="368" y="364"/>
                      </a:lnTo>
                      <a:lnTo>
                        <a:pt x="356" y="370"/>
                      </a:lnTo>
                      <a:lnTo>
                        <a:pt x="344" y="378"/>
                      </a:lnTo>
                      <a:lnTo>
                        <a:pt x="334" y="388"/>
                      </a:lnTo>
                      <a:lnTo>
                        <a:pt x="300" y="272"/>
                      </a:lnTo>
                      <a:close/>
                      <a:moveTo>
                        <a:pt x="300" y="656"/>
                      </a:moveTo>
                      <a:lnTo>
                        <a:pt x="334" y="542"/>
                      </a:lnTo>
                      <a:lnTo>
                        <a:pt x="334" y="542"/>
                      </a:lnTo>
                      <a:lnTo>
                        <a:pt x="344" y="552"/>
                      </a:lnTo>
                      <a:lnTo>
                        <a:pt x="356" y="560"/>
                      </a:lnTo>
                      <a:lnTo>
                        <a:pt x="368" y="566"/>
                      </a:lnTo>
                      <a:lnTo>
                        <a:pt x="382" y="570"/>
                      </a:lnTo>
                      <a:lnTo>
                        <a:pt x="300" y="656"/>
                      </a:lnTo>
                      <a:close/>
                      <a:moveTo>
                        <a:pt x="410" y="542"/>
                      </a:moveTo>
                      <a:lnTo>
                        <a:pt x="410" y="542"/>
                      </a:lnTo>
                      <a:lnTo>
                        <a:pt x="396" y="540"/>
                      </a:lnTo>
                      <a:lnTo>
                        <a:pt x="380" y="536"/>
                      </a:lnTo>
                      <a:lnTo>
                        <a:pt x="368" y="528"/>
                      </a:lnTo>
                      <a:lnTo>
                        <a:pt x="356" y="520"/>
                      </a:lnTo>
                      <a:lnTo>
                        <a:pt x="346" y="508"/>
                      </a:lnTo>
                      <a:lnTo>
                        <a:pt x="340" y="494"/>
                      </a:lnTo>
                      <a:lnTo>
                        <a:pt x="336" y="480"/>
                      </a:lnTo>
                      <a:lnTo>
                        <a:pt x="334" y="464"/>
                      </a:lnTo>
                      <a:lnTo>
                        <a:pt x="334" y="464"/>
                      </a:lnTo>
                      <a:lnTo>
                        <a:pt x="336" y="450"/>
                      </a:lnTo>
                      <a:lnTo>
                        <a:pt x="340" y="434"/>
                      </a:lnTo>
                      <a:lnTo>
                        <a:pt x="346" y="422"/>
                      </a:lnTo>
                      <a:lnTo>
                        <a:pt x="356" y="410"/>
                      </a:lnTo>
                      <a:lnTo>
                        <a:pt x="368" y="400"/>
                      </a:lnTo>
                      <a:lnTo>
                        <a:pt x="380" y="394"/>
                      </a:lnTo>
                      <a:lnTo>
                        <a:pt x="396" y="390"/>
                      </a:lnTo>
                      <a:lnTo>
                        <a:pt x="410" y="388"/>
                      </a:lnTo>
                      <a:lnTo>
                        <a:pt x="410" y="388"/>
                      </a:lnTo>
                      <a:lnTo>
                        <a:pt x="426" y="390"/>
                      </a:lnTo>
                      <a:lnTo>
                        <a:pt x="440" y="394"/>
                      </a:lnTo>
                      <a:lnTo>
                        <a:pt x="454" y="400"/>
                      </a:lnTo>
                      <a:lnTo>
                        <a:pt x="466" y="410"/>
                      </a:lnTo>
                      <a:lnTo>
                        <a:pt x="474" y="422"/>
                      </a:lnTo>
                      <a:lnTo>
                        <a:pt x="482" y="434"/>
                      </a:lnTo>
                      <a:lnTo>
                        <a:pt x="486" y="450"/>
                      </a:lnTo>
                      <a:lnTo>
                        <a:pt x="488" y="464"/>
                      </a:lnTo>
                      <a:lnTo>
                        <a:pt x="488" y="464"/>
                      </a:lnTo>
                      <a:lnTo>
                        <a:pt x="486" y="480"/>
                      </a:lnTo>
                      <a:lnTo>
                        <a:pt x="482" y="494"/>
                      </a:lnTo>
                      <a:lnTo>
                        <a:pt x="474" y="508"/>
                      </a:lnTo>
                      <a:lnTo>
                        <a:pt x="466" y="520"/>
                      </a:lnTo>
                      <a:lnTo>
                        <a:pt x="454" y="528"/>
                      </a:lnTo>
                      <a:lnTo>
                        <a:pt x="440" y="536"/>
                      </a:lnTo>
                      <a:lnTo>
                        <a:pt x="426" y="540"/>
                      </a:lnTo>
                      <a:lnTo>
                        <a:pt x="410" y="542"/>
                      </a:lnTo>
                      <a:lnTo>
                        <a:pt x="410" y="542"/>
                      </a:lnTo>
                      <a:close/>
                      <a:moveTo>
                        <a:pt x="522" y="656"/>
                      </a:moveTo>
                      <a:lnTo>
                        <a:pt x="438" y="570"/>
                      </a:lnTo>
                      <a:lnTo>
                        <a:pt x="438" y="570"/>
                      </a:lnTo>
                      <a:lnTo>
                        <a:pt x="452" y="566"/>
                      </a:lnTo>
                      <a:lnTo>
                        <a:pt x="466" y="560"/>
                      </a:lnTo>
                      <a:lnTo>
                        <a:pt x="478" y="552"/>
                      </a:lnTo>
                      <a:lnTo>
                        <a:pt x="488" y="542"/>
                      </a:lnTo>
                      <a:lnTo>
                        <a:pt x="522" y="656"/>
                      </a:lnTo>
                      <a:close/>
                      <a:moveTo>
                        <a:pt x="516" y="436"/>
                      </a:moveTo>
                      <a:lnTo>
                        <a:pt x="632" y="464"/>
                      </a:lnTo>
                      <a:lnTo>
                        <a:pt x="516" y="494"/>
                      </a:lnTo>
                      <a:lnTo>
                        <a:pt x="516" y="494"/>
                      </a:lnTo>
                      <a:lnTo>
                        <a:pt x="520" y="480"/>
                      </a:lnTo>
                      <a:lnTo>
                        <a:pt x="520" y="464"/>
                      </a:lnTo>
                      <a:lnTo>
                        <a:pt x="520" y="464"/>
                      </a:lnTo>
                      <a:lnTo>
                        <a:pt x="520" y="450"/>
                      </a:lnTo>
                      <a:lnTo>
                        <a:pt x="516" y="436"/>
                      </a:lnTo>
                      <a:lnTo>
                        <a:pt x="516" y="436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8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9" name="Freeform 29"/>
                <p:cNvSpPr>
                  <a:spLocks noChangeAspect="1"/>
                </p:cNvSpPr>
                <p:nvPr/>
              </p:nvSpPr>
              <p:spPr bwMode="auto">
                <a:xfrm rot="18879730">
                  <a:off x="6967777" y="1936282"/>
                  <a:ext cx="642197" cy="728980"/>
                </a:xfrm>
                <a:custGeom>
                  <a:avLst/>
                  <a:gdLst>
                    <a:gd name="T0" fmla="*/ 738 w 740"/>
                    <a:gd name="T1" fmla="*/ 546 h 840"/>
                    <a:gd name="T2" fmla="*/ 598 w 740"/>
                    <a:gd name="T3" fmla="*/ 524 h 840"/>
                    <a:gd name="T4" fmla="*/ 564 w 740"/>
                    <a:gd name="T5" fmla="*/ 506 h 840"/>
                    <a:gd name="T6" fmla="*/ 510 w 740"/>
                    <a:gd name="T7" fmla="*/ 458 h 840"/>
                    <a:gd name="T8" fmla="*/ 486 w 740"/>
                    <a:gd name="T9" fmla="*/ 406 h 840"/>
                    <a:gd name="T10" fmla="*/ 558 w 740"/>
                    <a:gd name="T11" fmla="*/ 330 h 840"/>
                    <a:gd name="T12" fmla="*/ 724 w 740"/>
                    <a:gd name="T13" fmla="*/ 344 h 840"/>
                    <a:gd name="T14" fmla="*/ 736 w 740"/>
                    <a:gd name="T15" fmla="*/ 286 h 840"/>
                    <a:gd name="T16" fmla="*/ 740 w 740"/>
                    <a:gd name="T17" fmla="*/ 216 h 840"/>
                    <a:gd name="T18" fmla="*/ 650 w 740"/>
                    <a:gd name="T19" fmla="*/ 230 h 840"/>
                    <a:gd name="T20" fmla="*/ 606 w 740"/>
                    <a:gd name="T21" fmla="*/ 256 h 840"/>
                    <a:gd name="T22" fmla="*/ 556 w 740"/>
                    <a:gd name="T23" fmla="*/ 288 h 840"/>
                    <a:gd name="T24" fmla="*/ 512 w 740"/>
                    <a:gd name="T25" fmla="*/ 308 h 840"/>
                    <a:gd name="T26" fmla="*/ 442 w 740"/>
                    <a:gd name="T27" fmla="*/ 320 h 840"/>
                    <a:gd name="T28" fmla="*/ 414 w 740"/>
                    <a:gd name="T29" fmla="*/ 300 h 840"/>
                    <a:gd name="T30" fmla="*/ 390 w 740"/>
                    <a:gd name="T31" fmla="*/ 204 h 840"/>
                    <a:gd name="T32" fmla="*/ 392 w 740"/>
                    <a:gd name="T33" fmla="*/ 164 h 840"/>
                    <a:gd name="T34" fmla="*/ 392 w 740"/>
                    <a:gd name="T35" fmla="*/ 80 h 840"/>
                    <a:gd name="T36" fmla="*/ 378 w 740"/>
                    <a:gd name="T37" fmla="*/ 0 h 840"/>
                    <a:gd name="T38" fmla="*/ 350 w 740"/>
                    <a:gd name="T39" fmla="*/ 42 h 840"/>
                    <a:gd name="T40" fmla="*/ 348 w 740"/>
                    <a:gd name="T41" fmla="*/ 100 h 840"/>
                    <a:gd name="T42" fmla="*/ 350 w 740"/>
                    <a:gd name="T43" fmla="*/ 192 h 840"/>
                    <a:gd name="T44" fmla="*/ 352 w 740"/>
                    <a:gd name="T45" fmla="*/ 214 h 840"/>
                    <a:gd name="T46" fmla="*/ 316 w 740"/>
                    <a:gd name="T47" fmla="*/ 320 h 840"/>
                    <a:gd name="T48" fmla="*/ 254 w 740"/>
                    <a:gd name="T49" fmla="*/ 316 h 840"/>
                    <a:gd name="T50" fmla="*/ 196 w 740"/>
                    <a:gd name="T51" fmla="*/ 294 h 840"/>
                    <a:gd name="T52" fmla="*/ 162 w 740"/>
                    <a:gd name="T53" fmla="*/ 272 h 840"/>
                    <a:gd name="T54" fmla="*/ 90 w 740"/>
                    <a:gd name="T55" fmla="*/ 230 h 840"/>
                    <a:gd name="T56" fmla="*/ 2 w 740"/>
                    <a:gd name="T57" fmla="*/ 214 h 840"/>
                    <a:gd name="T58" fmla="*/ 36 w 740"/>
                    <a:gd name="T59" fmla="*/ 246 h 840"/>
                    <a:gd name="T60" fmla="*/ 84 w 740"/>
                    <a:gd name="T61" fmla="*/ 278 h 840"/>
                    <a:gd name="T62" fmla="*/ 166 w 740"/>
                    <a:gd name="T63" fmla="*/ 322 h 840"/>
                    <a:gd name="T64" fmla="*/ 186 w 740"/>
                    <a:gd name="T65" fmla="*/ 332 h 840"/>
                    <a:gd name="T66" fmla="*/ 260 w 740"/>
                    <a:gd name="T67" fmla="*/ 418 h 840"/>
                    <a:gd name="T68" fmla="*/ 208 w 740"/>
                    <a:gd name="T69" fmla="*/ 482 h 840"/>
                    <a:gd name="T70" fmla="*/ 164 w 740"/>
                    <a:gd name="T71" fmla="*/ 514 h 840"/>
                    <a:gd name="T72" fmla="*/ 84 w 740"/>
                    <a:gd name="T73" fmla="*/ 558 h 840"/>
                    <a:gd name="T74" fmla="*/ 36 w 740"/>
                    <a:gd name="T75" fmla="*/ 590 h 840"/>
                    <a:gd name="T76" fmla="*/ 16 w 740"/>
                    <a:gd name="T77" fmla="*/ 636 h 840"/>
                    <a:gd name="T78" fmla="*/ 108 w 740"/>
                    <a:gd name="T79" fmla="*/ 596 h 840"/>
                    <a:gd name="T80" fmla="*/ 144 w 740"/>
                    <a:gd name="T81" fmla="*/ 692 h 840"/>
                    <a:gd name="T82" fmla="*/ 204 w 740"/>
                    <a:gd name="T83" fmla="*/ 534 h 840"/>
                    <a:gd name="T84" fmla="*/ 300 w 740"/>
                    <a:gd name="T85" fmla="*/ 512 h 840"/>
                    <a:gd name="T86" fmla="*/ 328 w 740"/>
                    <a:gd name="T87" fmla="*/ 534 h 840"/>
                    <a:gd name="T88" fmla="*/ 352 w 740"/>
                    <a:gd name="T89" fmla="*/ 630 h 840"/>
                    <a:gd name="T90" fmla="*/ 350 w 740"/>
                    <a:gd name="T91" fmla="*/ 670 h 840"/>
                    <a:gd name="T92" fmla="*/ 350 w 740"/>
                    <a:gd name="T93" fmla="*/ 754 h 840"/>
                    <a:gd name="T94" fmla="*/ 364 w 740"/>
                    <a:gd name="T95" fmla="*/ 840 h 840"/>
                    <a:gd name="T96" fmla="*/ 384 w 740"/>
                    <a:gd name="T97" fmla="*/ 836 h 840"/>
                    <a:gd name="T98" fmla="*/ 394 w 740"/>
                    <a:gd name="T99" fmla="*/ 734 h 840"/>
                    <a:gd name="T100" fmla="*/ 496 w 740"/>
                    <a:gd name="T101" fmla="*/ 750 h 840"/>
                    <a:gd name="T102" fmla="*/ 390 w 740"/>
                    <a:gd name="T103" fmla="*/ 620 h 840"/>
                    <a:gd name="T104" fmla="*/ 420 w 740"/>
                    <a:gd name="T105" fmla="*/ 522 h 840"/>
                    <a:gd name="T106" fmla="*/ 464 w 740"/>
                    <a:gd name="T107" fmla="*/ 514 h 840"/>
                    <a:gd name="T108" fmla="*/ 546 w 740"/>
                    <a:gd name="T109" fmla="*/ 540 h 840"/>
                    <a:gd name="T110" fmla="*/ 580 w 740"/>
                    <a:gd name="T111" fmla="*/ 562 h 840"/>
                    <a:gd name="T112" fmla="*/ 652 w 740"/>
                    <a:gd name="T113" fmla="*/ 604 h 840"/>
                    <a:gd name="T114" fmla="*/ 740 w 740"/>
                    <a:gd name="T115" fmla="*/ 616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740" h="840">
                      <a:moveTo>
                        <a:pt x="738" y="614"/>
                      </a:moveTo>
                      <a:lnTo>
                        <a:pt x="738" y="614"/>
                      </a:lnTo>
                      <a:lnTo>
                        <a:pt x="706" y="588"/>
                      </a:lnTo>
                      <a:lnTo>
                        <a:pt x="672" y="564"/>
                      </a:lnTo>
                      <a:lnTo>
                        <a:pt x="738" y="546"/>
                      </a:lnTo>
                      <a:lnTo>
                        <a:pt x="734" y="536"/>
                      </a:lnTo>
                      <a:lnTo>
                        <a:pt x="658" y="556"/>
                      </a:lnTo>
                      <a:lnTo>
                        <a:pt x="658" y="556"/>
                      </a:lnTo>
                      <a:lnTo>
                        <a:pt x="628" y="538"/>
                      </a:lnTo>
                      <a:lnTo>
                        <a:pt x="598" y="524"/>
                      </a:lnTo>
                      <a:lnTo>
                        <a:pt x="726" y="488"/>
                      </a:lnTo>
                      <a:lnTo>
                        <a:pt x="722" y="476"/>
                      </a:lnTo>
                      <a:lnTo>
                        <a:pt x="576" y="512"/>
                      </a:lnTo>
                      <a:lnTo>
                        <a:pt x="576" y="512"/>
                      </a:lnTo>
                      <a:lnTo>
                        <a:pt x="564" y="506"/>
                      </a:lnTo>
                      <a:lnTo>
                        <a:pt x="564" y="506"/>
                      </a:lnTo>
                      <a:lnTo>
                        <a:pt x="556" y="502"/>
                      </a:lnTo>
                      <a:lnTo>
                        <a:pt x="556" y="502"/>
                      </a:lnTo>
                      <a:lnTo>
                        <a:pt x="532" y="480"/>
                      </a:lnTo>
                      <a:lnTo>
                        <a:pt x="510" y="458"/>
                      </a:lnTo>
                      <a:lnTo>
                        <a:pt x="492" y="438"/>
                      </a:lnTo>
                      <a:lnTo>
                        <a:pt x="486" y="426"/>
                      </a:lnTo>
                      <a:lnTo>
                        <a:pt x="482" y="418"/>
                      </a:lnTo>
                      <a:lnTo>
                        <a:pt x="482" y="418"/>
                      </a:lnTo>
                      <a:lnTo>
                        <a:pt x="486" y="406"/>
                      </a:lnTo>
                      <a:lnTo>
                        <a:pt x="492" y="396"/>
                      </a:lnTo>
                      <a:lnTo>
                        <a:pt x="510" y="374"/>
                      </a:lnTo>
                      <a:lnTo>
                        <a:pt x="532" y="352"/>
                      </a:lnTo>
                      <a:lnTo>
                        <a:pt x="558" y="330"/>
                      </a:lnTo>
                      <a:lnTo>
                        <a:pt x="558" y="330"/>
                      </a:lnTo>
                      <a:lnTo>
                        <a:pt x="564" y="326"/>
                      </a:lnTo>
                      <a:lnTo>
                        <a:pt x="564" y="326"/>
                      </a:lnTo>
                      <a:lnTo>
                        <a:pt x="578" y="320"/>
                      </a:lnTo>
                      <a:lnTo>
                        <a:pt x="720" y="354"/>
                      </a:lnTo>
                      <a:lnTo>
                        <a:pt x="724" y="344"/>
                      </a:lnTo>
                      <a:lnTo>
                        <a:pt x="600" y="308"/>
                      </a:lnTo>
                      <a:lnTo>
                        <a:pt x="600" y="308"/>
                      </a:lnTo>
                      <a:lnTo>
                        <a:pt x="658" y="276"/>
                      </a:lnTo>
                      <a:lnTo>
                        <a:pt x="734" y="294"/>
                      </a:lnTo>
                      <a:lnTo>
                        <a:pt x="736" y="286"/>
                      </a:lnTo>
                      <a:lnTo>
                        <a:pt x="672" y="266"/>
                      </a:lnTo>
                      <a:lnTo>
                        <a:pt x="672" y="266"/>
                      </a:lnTo>
                      <a:lnTo>
                        <a:pt x="706" y="244"/>
                      </a:lnTo>
                      <a:lnTo>
                        <a:pt x="738" y="218"/>
                      </a:lnTo>
                      <a:lnTo>
                        <a:pt x="740" y="216"/>
                      </a:lnTo>
                      <a:lnTo>
                        <a:pt x="728" y="196"/>
                      </a:lnTo>
                      <a:lnTo>
                        <a:pt x="726" y="198"/>
                      </a:lnTo>
                      <a:lnTo>
                        <a:pt x="726" y="198"/>
                      </a:lnTo>
                      <a:lnTo>
                        <a:pt x="686" y="212"/>
                      </a:lnTo>
                      <a:lnTo>
                        <a:pt x="650" y="230"/>
                      </a:lnTo>
                      <a:lnTo>
                        <a:pt x="666" y="164"/>
                      </a:lnTo>
                      <a:lnTo>
                        <a:pt x="656" y="162"/>
                      </a:lnTo>
                      <a:lnTo>
                        <a:pt x="634" y="238"/>
                      </a:lnTo>
                      <a:lnTo>
                        <a:pt x="634" y="238"/>
                      </a:lnTo>
                      <a:lnTo>
                        <a:pt x="606" y="256"/>
                      </a:lnTo>
                      <a:lnTo>
                        <a:pt x="578" y="272"/>
                      </a:lnTo>
                      <a:lnTo>
                        <a:pt x="608" y="146"/>
                      </a:lnTo>
                      <a:lnTo>
                        <a:pt x="598" y="142"/>
                      </a:lnTo>
                      <a:lnTo>
                        <a:pt x="556" y="288"/>
                      </a:lnTo>
                      <a:lnTo>
                        <a:pt x="556" y="288"/>
                      </a:lnTo>
                      <a:lnTo>
                        <a:pt x="546" y="294"/>
                      </a:lnTo>
                      <a:lnTo>
                        <a:pt x="546" y="294"/>
                      </a:lnTo>
                      <a:lnTo>
                        <a:pt x="538" y="298"/>
                      </a:lnTo>
                      <a:lnTo>
                        <a:pt x="538" y="298"/>
                      </a:lnTo>
                      <a:lnTo>
                        <a:pt x="512" y="308"/>
                      </a:lnTo>
                      <a:lnTo>
                        <a:pt x="486" y="314"/>
                      </a:lnTo>
                      <a:lnTo>
                        <a:pt x="462" y="318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42" y="320"/>
                      </a:lnTo>
                      <a:lnTo>
                        <a:pt x="426" y="320"/>
                      </a:lnTo>
                      <a:lnTo>
                        <a:pt x="426" y="320"/>
                      </a:lnTo>
                      <a:lnTo>
                        <a:pt x="420" y="310"/>
                      </a:lnTo>
                      <a:lnTo>
                        <a:pt x="414" y="300"/>
                      </a:lnTo>
                      <a:lnTo>
                        <a:pt x="404" y="274"/>
                      </a:lnTo>
                      <a:lnTo>
                        <a:pt x="396" y="244"/>
                      </a:lnTo>
                      <a:lnTo>
                        <a:pt x="388" y="210"/>
                      </a:lnTo>
                      <a:lnTo>
                        <a:pt x="388" y="210"/>
                      </a:lnTo>
                      <a:lnTo>
                        <a:pt x="390" y="204"/>
                      </a:lnTo>
                      <a:lnTo>
                        <a:pt x="390" y="204"/>
                      </a:lnTo>
                      <a:lnTo>
                        <a:pt x="390" y="190"/>
                      </a:lnTo>
                      <a:lnTo>
                        <a:pt x="492" y="84"/>
                      </a:lnTo>
                      <a:lnTo>
                        <a:pt x="484" y="76"/>
                      </a:lnTo>
                      <a:lnTo>
                        <a:pt x="392" y="164"/>
                      </a:lnTo>
                      <a:lnTo>
                        <a:pt x="392" y="164"/>
                      </a:lnTo>
                      <a:lnTo>
                        <a:pt x="392" y="98"/>
                      </a:lnTo>
                      <a:lnTo>
                        <a:pt x="446" y="42"/>
                      </a:lnTo>
                      <a:lnTo>
                        <a:pt x="440" y="36"/>
                      </a:lnTo>
                      <a:lnTo>
                        <a:pt x="392" y="80"/>
                      </a:lnTo>
                      <a:lnTo>
                        <a:pt x="392" y="80"/>
                      </a:lnTo>
                      <a:lnTo>
                        <a:pt x="388" y="40"/>
                      </a:lnTo>
                      <a:lnTo>
                        <a:pt x="382" y="2"/>
                      </a:lnTo>
                      <a:lnTo>
                        <a:pt x="382" y="0"/>
                      </a:lnTo>
                      <a:lnTo>
                        <a:pt x="378" y="0"/>
                      </a:lnTo>
                      <a:lnTo>
                        <a:pt x="362" y="0"/>
                      </a:lnTo>
                      <a:lnTo>
                        <a:pt x="358" y="0"/>
                      </a:lnTo>
                      <a:lnTo>
                        <a:pt x="358" y="2"/>
                      </a:lnTo>
                      <a:lnTo>
                        <a:pt x="358" y="2"/>
                      </a:lnTo>
                      <a:lnTo>
                        <a:pt x="350" y="42"/>
                      </a:lnTo>
                      <a:lnTo>
                        <a:pt x="348" y="82"/>
                      </a:lnTo>
                      <a:lnTo>
                        <a:pt x="300" y="36"/>
                      </a:lnTo>
                      <a:lnTo>
                        <a:pt x="292" y="42"/>
                      </a:lnTo>
                      <a:lnTo>
                        <a:pt x="348" y="100"/>
                      </a:lnTo>
                      <a:lnTo>
                        <a:pt x="348" y="100"/>
                      </a:lnTo>
                      <a:lnTo>
                        <a:pt x="348" y="134"/>
                      </a:lnTo>
                      <a:lnTo>
                        <a:pt x="350" y="166"/>
                      </a:lnTo>
                      <a:lnTo>
                        <a:pt x="254" y="76"/>
                      </a:lnTo>
                      <a:lnTo>
                        <a:pt x="246" y="84"/>
                      </a:lnTo>
                      <a:lnTo>
                        <a:pt x="350" y="192"/>
                      </a:lnTo>
                      <a:lnTo>
                        <a:pt x="350" y="192"/>
                      </a:lnTo>
                      <a:lnTo>
                        <a:pt x="352" y="204"/>
                      </a:lnTo>
                      <a:lnTo>
                        <a:pt x="352" y="204"/>
                      </a:lnTo>
                      <a:lnTo>
                        <a:pt x="352" y="214"/>
                      </a:lnTo>
                      <a:lnTo>
                        <a:pt x="352" y="214"/>
                      </a:lnTo>
                      <a:lnTo>
                        <a:pt x="346" y="246"/>
                      </a:lnTo>
                      <a:lnTo>
                        <a:pt x="338" y="276"/>
                      </a:lnTo>
                      <a:lnTo>
                        <a:pt x="328" y="302"/>
                      </a:lnTo>
                      <a:lnTo>
                        <a:pt x="322" y="312"/>
                      </a:lnTo>
                      <a:lnTo>
                        <a:pt x="316" y="320"/>
                      </a:lnTo>
                      <a:lnTo>
                        <a:pt x="316" y="320"/>
                      </a:lnTo>
                      <a:lnTo>
                        <a:pt x="300" y="322"/>
                      </a:lnTo>
                      <a:lnTo>
                        <a:pt x="300" y="322"/>
                      </a:lnTo>
                      <a:lnTo>
                        <a:pt x="278" y="320"/>
                      </a:lnTo>
                      <a:lnTo>
                        <a:pt x="254" y="316"/>
                      </a:lnTo>
                      <a:lnTo>
                        <a:pt x="228" y="308"/>
                      </a:lnTo>
                      <a:lnTo>
                        <a:pt x="200" y="298"/>
                      </a:lnTo>
                      <a:lnTo>
                        <a:pt x="200" y="298"/>
                      </a:lnTo>
                      <a:lnTo>
                        <a:pt x="196" y="294"/>
                      </a:lnTo>
                      <a:lnTo>
                        <a:pt x="196" y="294"/>
                      </a:lnTo>
                      <a:lnTo>
                        <a:pt x="184" y="286"/>
                      </a:lnTo>
                      <a:lnTo>
                        <a:pt x="142" y="146"/>
                      </a:lnTo>
                      <a:lnTo>
                        <a:pt x="130" y="148"/>
                      </a:lnTo>
                      <a:lnTo>
                        <a:pt x="162" y="272"/>
                      </a:lnTo>
                      <a:lnTo>
                        <a:pt x="162" y="272"/>
                      </a:lnTo>
                      <a:lnTo>
                        <a:pt x="106" y="240"/>
                      </a:lnTo>
                      <a:lnTo>
                        <a:pt x="84" y="164"/>
                      </a:lnTo>
                      <a:lnTo>
                        <a:pt x="74" y="166"/>
                      </a:lnTo>
                      <a:lnTo>
                        <a:pt x="90" y="230"/>
                      </a:lnTo>
                      <a:lnTo>
                        <a:pt x="90" y="230"/>
                      </a:lnTo>
                      <a:lnTo>
                        <a:pt x="54" y="214"/>
                      </a:lnTo>
                      <a:lnTo>
                        <a:pt x="16" y="198"/>
                      </a:lnTo>
                      <a:lnTo>
                        <a:pt x="12" y="198"/>
                      </a:lnTo>
                      <a:lnTo>
                        <a:pt x="10" y="200"/>
                      </a:lnTo>
                      <a:lnTo>
                        <a:pt x="2" y="214"/>
                      </a:lnTo>
                      <a:lnTo>
                        <a:pt x="2" y="214"/>
                      </a:lnTo>
                      <a:lnTo>
                        <a:pt x="0" y="218"/>
                      </a:lnTo>
                      <a:lnTo>
                        <a:pt x="4" y="220"/>
                      </a:lnTo>
                      <a:lnTo>
                        <a:pt x="4" y="220"/>
                      </a:lnTo>
                      <a:lnTo>
                        <a:pt x="36" y="246"/>
                      </a:lnTo>
                      <a:lnTo>
                        <a:pt x="70" y="270"/>
                      </a:lnTo>
                      <a:lnTo>
                        <a:pt x="4" y="288"/>
                      </a:lnTo>
                      <a:lnTo>
                        <a:pt x="6" y="298"/>
                      </a:lnTo>
                      <a:lnTo>
                        <a:pt x="84" y="278"/>
                      </a:lnTo>
                      <a:lnTo>
                        <a:pt x="84" y="278"/>
                      </a:lnTo>
                      <a:lnTo>
                        <a:pt x="114" y="296"/>
                      </a:lnTo>
                      <a:lnTo>
                        <a:pt x="142" y="310"/>
                      </a:lnTo>
                      <a:lnTo>
                        <a:pt x="16" y="346"/>
                      </a:lnTo>
                      <a:lnTo>
                        <a:pt x="20" y="358"/>
                      </a:lnTo>
                      <a:lnTo>
                        <a:pt x="166" y="322"/>
                      </a:lnTo>
                      <a:lnTo>
                        <a:pt x="166" y="322"/>
                      </a:lnTo>
                      <a:lnTo>
                        <a:pt x="178" y="328"/>
                      </a:lnTo>
                      <a:lnTo>
                        <a:pt x="178" y="328"/>
                      </a:lnTo>
                      <a:lnTo>
                        <a:pt x="186" y="332"/>
                      </a:lnTo>
                      <a:lnTo>
                        <a:pt x="186" y="332"/>
                      </a:lnTo>
                      <a:lnTo>
                        <a:pt x="210" y="354"/>
                      </a:lnTo>
                      <a:lnTo>
                        <a:pt x="232" y="376"/>
                      </a:lnTo>
                      <a:lnTo>
                        <a:pt x="250" y="396"/>
                      </a:lnTo>
                      <a:lnTo>
                        <a:pt x="256" y="408"/>
                      </a:lnTo>
                      <a:lnTo>
                        <a:pt x="260" y="418"/>
                      </a:lnTo>
                      <a:lnTo>
                        <a:pt x="260" y="418"/>
                      </a:lnTo>
                      <a:lnTo>
                        <a:pt x="256" y="428"/>
                      </a:lnTo>
                      <a:lnTo>
                        <a:pt x="248" y="438"/>
                      </a:lnTo>
                      <a:lnTo>
                        <a:pt x="232" y="460"/>
                      </a:lnTo>
                      <a:lnTo>
                        <a:pt x="208" y="482"/>
                      </a:lnTo>
                      <a:lnTo>
                        <a:pt x="184" y="504"/>
                      </a:lnTo>
                      <a:lnTo>
                        <a:pt x="184" y="504"/>
                      </a:lnTo>
                      <a:lnTo>
                        <a:pt x="178" y="508"/>
                      </a:lnTo>
                      <a:lnTo>
                        <a:pt x="178" y="508"/>
                      </a:lnTo>
                      <a:lnTo>
                        <a:pt x="164" y="514"/>
                      </a:lnTo>
                      <a:lnTo>
                        <a:pt x="22" y="480"/>
                      </a:lnTo>
                      <a:lnTo>
                        <a:pt x="18" y="490"/>
                      </a:lnTo>
                      <a:lnTo>
                        <a:pt x="142" y="526"/>
                      </a:lnTo>
                      <a:lnTo>
                        <a:pt x="142" y="526"/>
                      </a:lnTo>
                      <a:lnTo>
                        <a:pt x="84" y="558"/>
                      </a:lnTo>
                      <a:lnTo>
                        <a:pt x="8" y="540"/>
                      </a:lnTo>
                      <a:lnTo>
                        <a:pt x="6" y="548"/>
                      </a:lnTo>
                      <a:lnTo>
                        <a:pt x="68" y="568"/>
                      </a:lnTo>
                      <a:lnTo>
                        <a:pt x="68" y="568"/>
                      </a:lnTo>
                      <a:lnTo>
                        <a:pt x="36" y="590"/>
                      </a:lnTo>
                      <a:lnTo>
                        <a:pt x="4" y="616"/>
                      </a:lnTo>
                      <a:lnTo>
                        <a:pt x="2" y="618"/>
                      </a:lnTo>
                      <a:lnTo>
                        <a:pt x="14" y="638"/>
                      </a:lnTo>
                      <a:lnTo>
                        <a:pt x="16" y="636"/>
                      </a:lnTo>
                      <a:lnTo>
                        <a:pt x="16" y="636"/>
                      </a:lnTo>
                      <a:lnTo>
                        <a:pt x="56" y="622"/>
                      </a:lnTo>
                      <a:lnTo>
                        <a:pt x="92" y="604"/>
                      </a:lnTo>
                      <a:lnTo>
                        <a:pt x="76" y="670"/>
                      </a:lnTo>
                      <a:lnTo>
                        <a:pt x="86" y="672"/>
                      </a:lnTo>
                      <a:lnTo>
                        <a:pt x="108" y="596"/>
                      </a:lnTo>
                      <a:lnTo>
                        <a:pt x="108" y="596"/>
                      </a:lnTo>
                      <a:lnTo>
                        <a:pt x="136" y="578"/>
                      </a:lnTo>
                      <a:lnTo>
                        <a:pt x="164" y="562"/>
                      </a:lnTo>
                      <a:lnTo>
                        <a:pt x="132" y="688"/>
                      </a:lnTo>
                      <a:lnTo>
                        <a:pt x="144" y="692"/>
                      </a:lnTo>
                      <a:lnTo>
                        <a:pt x="186" y="546"/>
                      </a:lnTo>
                      <a:lnTo>
                        <a:pt x="186" y="546"/>
                      </a:lnTo>
                      <a:lnTo>
                        <a:pt x="196" y="540"/>
                      </a:lnTo>
                      <a:lnTo>
                        <a:pt x="196" y="540"/>
                      </a:lnTo>
                      <a:lnTo>
                        <a:pt x="204" y="534"/>
                      </a:lnTo>
                      <a:lnTo>
                        <a:pt x="204" y="534"/>
                      </a:lnTo>
                      <a:lnTo>
                        <a:pt x="230" y="526"/>
                      </a:lnTo>
                      <a:lnTo>
                        <a:pt x="256" y="518"/>
                      </a:lnTo>
                      <a:lnTo>
                        <a:pt x="280" y="514"/>
                      </a:lnTo>
                      <a:lnTo>
                        <a:pt x="300" y="512"/>
                      </a:lnTo>
                      <a:lnTo>
                        <a:pt x="300" y="512"/>
                      </a:lnTo>
                      <a:lnTo>
                        <a:pt x="316" y="514"/>
                      </a:lnTo>
                      <a:lnTo>
                        <a:pt x="316" y="514"/>
                      </a:lnTo>
                      <a:lnTo>
                        <a:pt x="322" y="522"/>
                      </a:lnTo>
                      <a:lnTo>
                        <a:pt x="328" y="534"/>
                      </a:lnTo>
                      <a:lnTo>
                        <a:pt x="338" y="560"/>
                      </a:lnTo>
                      <a:lnTo>
                        <a:pt x="346" y="590"/>
                      </a:lnTo>
                      <a:lnTo>
                        <a:pt x="352" y="624"/>
                      </a:lnTo>
                      <a:lnTo>
                        <a:pt x="352" y="624"/>
                      </a:lnTo>
                      <a:lnTo>
                        <a:pt x="352" y="630"/>
                      </a:lnTo>
                      <a:lnTo>
                        <a:pt x="352" y="630"/>
                      </a:lnTo>
                      <a:lnTo>
                        <a:pt x="352" y="644"/>
                      </a:lnTo>
                      <a:lnTo>
                        <a:pt x="250" y="750"/>
                      </a:lnTo>
                      <a:lnTo>
                        <a:pt x="258" y="760"/>
                      </a:lnTo>
                      <a:lnTo>
                        <a:pt x="350" y="670"/>
                      </a:lnTo>
                      <a:lnTo>
                        <a:pt x="350" y="670"/>
                      </a:lnTo>
                      <a:lnTo>
                        <a:pt x="350" y="736"/>
                      </a:lnTo>
                      <a:lnTo>
                        <a:pt x="296" y="792"/>
                      </a:lnTo>
                      <a:lnTo>
                        <a:pt x="302" y="800"/>
                      </a:lnTo>
                      <a:lnTo>
                        <a:pt x="350" y="754"/>
                      </a:lnTo>
                      <a:lnTo>
                        <a:pt x="350" y="754"/>
                      </a:lnTo>
                      <a:lnTo>
                        <a:pt x="352" y="794"/>
                      </a:lnTo>
                      <a:lnTo>
                        <a:pt x="360" y="836"/>
                      </a:lnTo>
                      <a:lnTo>
                        <a:pt x="360" y="840"/>
                      </a:lnTo>
                      <a:lnTo>
                        <a:pt x="364" y="840"/>
                      </a:lnTo>
                      <a:lnTo>
                        <a:pt x="364" y="840"/>
                      </a:lnTo>
                      <a:lnTo>
                        <a:pt x="368" y="840"/>
                      </a:lnTo>
                      <a:lnTo>
                        <a:pt x="384" y="840"/>
                      </a:lnTo>
                      <a:lnTo>
                        <a:pt x="384" y="836"/>
                      </a:lnTo>
                      <a:lnTo>
                        <a:pt x="384" y="836"/>
                      </a:lnTo>
                      <a:lnTo>
                        <a:pt x="390" y="794"/>
                      </a:lnTo>
                      <a:lnTo>
                        <a:pt x="394" y="752"/>
                      </a:lnTo>
                      <a:lnTo>
                        <a:pt x="442" y="800"/>
                      </a:lnTo>
                      <a:lnTo>
                        <a:pt x="450" y="792"/>
                      </a:lnTo>
                      <a:lnTo>
                        <a:pt x="394" y="734"/>
                      </a:lnTo>
                      <a:lnTo>
                        <a:pt x="394" y="734"/>
                      </a:lnTo>
                      <a:lnTo>
                        <a:pt x="394" y="700"/>
                      </a:lnTo>
                      <a:lnTo>
                        <a:pt x="392" y="668"/>
                      </a:lnTo>
                      <a:lnTo>
                        <a:pt x="486" y="760"/>
                      </a:lnTo>
                      <a:lnTo>
                        <a:pt x="496" y="750"/>
                      </a:lnTo>
                      <a:lnTo>
                        <a:pt x="390" y="642"/>
                      </a:lnTo>
                      <a:lnTo>
                        <a:pt x="390" y="642"/>
                      </a:lnTo>
                      <a:lnTo>
                        <a:pt x="390" y="630"/>
                      </a:lnTo>
                      <a:lnTo>
                        <a:pt x="390" y="630"/>
                      </a:lnTo>
                      <a:lnTo>
                        <a:pt x="390" y="620"/>
                      </a:lnTo>
                      <a:lnTo>
                        <a:pt x="390" y="620"/>
                      </a:lnTo>
                      <a:lnTo>
                        <a:pt x="396" y="588"/>
                      </a:lnTo>
                      <a:lnTo>
                        <a:pt x="404" y="558"/>
                      </a:lnTo>
                      <a:lnTo>
                        <a:pt x="414" y="532"/>
                      </a:lnTo>
                      <a:lnTo>
                        <a:pt x="420" y="522"/>
                      </a:lnTo>
                      <a:lnTo>
                        <a:pt x="426" y="514"/>
                      </a:lnTo>
                      <a:lnTo>
                        <a:pt x="426" y="514"/>
                      </a:lnTo>
                      <a:lnTo>
                        <a:pt x="442" y="512"/>
                      </a:lnTo>
                      <a:lnTo>
                        <a:pt x="442" y="512"/>
                      </a:lnTo>
                      <a:lnTo>
                        <a:pt x="464" y="514"/>
                      </a:lnTo>
                      <a:lnTo>
                        <a:pt x="488" y="518"/>
                      </a:lnTo>
                      <a:lnTo>
                        <a:pt x="514" y="526"/>
                      </a:lnTo>
                      <a:lnTo>
                        <a:pt x="540" y="536"/>
                      </a:lnTo>
                      <a:lnTo>
                        <a:pt x="540" y="536"/>
                      </a:lnTo>
                      <a:lnTo>
                        <a:pt x="546" y="540"/>
                      </a:lnTo>
                      <a:lnTo>
                        <a:pt x="546" y="540"/>
                      </a:lnTo>
                      <a:lnTo>
                        <a:pt x="558" y="548"/>
                      </a:lnTo>
                      <a:lnTo>
                        <a:pt x="600" y="688"/>
                      </a:lnTo>
                      <a:lnTo>
                        <a:pt x="610" y="686"/>
                      </a:lnTo>
                      <a:lnTo>
                        <a:pt x="580" y="562"/>
                      </a:lnTo>
                      <a:lnTo>
                        <a:pt x="580" y="562"/>
                      </a:lnTo>
                      <a:lnTo>
                        <a:pt x="636" y="596"/>
                      </a:lnTo>
                      <a:lnTo>
                        <a:pt x="658" y="670"/>
                      </a:lnTo>
                      <a:lnTo>
                        <a:pt x="668" y="668"/>
                      </a:lnTo>
                      <a:lnTo>
                        <a:pt x="652" y="604"/>
                      </a:lnTo>
                      <a:lnTo>
                        <a:pt x="652" y="604"/>
                      </a:lnTo>
                      <a:lnTo>
                        <a:pt x="688" y="620"/>
                      </a:lnTo>
                      <a:lnTo>
                        <a:pt x="726" y="636"/>
                      </a:lnTo>
                      <a:lnTo>
                        <a:pt x="730" y="636"/>
                      </a:lnTo>
                      <a:lnTo>
                        <a:pt x="740" y="616"/>
                      </a:lnTo>
                      <a:lnTo>
                        <a:pt x="738" y="614"/>
                      </a:lnTo>
                      <a:close/>
                    </a:path>
                  </a:pathLst>
                </a:custGeom>
                <a:solidFill>
                  <a:srgbClr val="FEFFFF">
                    <a:alpha val="2000"/>
                  </a:srgbClr>
                </a:solidFill>
                <a:ln>
                  <a:noFill/>
                </a:ln>
                <a:effectLst>
                  <a:glow rad="101600">
                    <a:srgbClr val="FEFEFE">
                      <a:alpha val="4000"/>
                    </a:srgbClr>
                  </a:glow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25" name="Group 50"/>
              <p:cNvGrpSpPr/>
              <p:nvPr/>
            </p:nvGrpSpPr>
            <p:grpSpPr>
              <a:xfrm>
                <a:off x="7693251" y="122250"/>
                <a:ext cx="1404769" cy="5155321"/>
                <a:chOff x="7693251" y="122250"/>
                <a:chExt cx="1404769" cy="5155321"/>
              </a:xfrm>
            </p:grpSpPr>
            <p:sp>
              <p:nvSpPr>
                <p:cNvPr id="231" name="Freeform 45"/>
                <p:cNvSpPr>
                  <a:spLocks noChangeAspect="1" noEditPoints="1"/>
                </p:cNvSpPr>
                <p:nvPr/>
              </p:nvSpPr>
              <p:spPr bwMode="auto">
                <a:xfrm rot="20600525">
                  <a:off x="7870177" y="4209243"/>
                  <a:ext cx="943524" cy="1068328"/>
                </a:xfrm>
                <a:custGeom>
                  <a:avLst/>
                  <a:gdLst>
                    <a:gd name="T0" fmla="*/ 554 w 756"/>
                    <a:gd name="T1" fmla="*/ 508 h 856"/>
                    <a:gd name="T2" fmla="*/ 482 w 756"/>
                    <a:gd name="T3" fmla="*/ 444 h 856"/>
                    <a:gd name="T4" fmla="*/ 482 w 756"/>
                    <a:gd name="T5" fmla="*/ 416 h 856"/>
                    <a:gd name="T6" fmla="*/ 714 w 756"/>
                    <a:gd name="T7" fmla="*/ 390 h 856"/>
                    <a:gd name="T8" fmla="*/ 754 w 756"/>
                    <a:gd name="T9" fmla="*/ 228 h 856"/>
                    <a:gd name="T10" fmla="*/ 754 w 756"/>
                    <a:gd name="T11" fmla="*/ 222 h 856"/>
                    <a:gd name="T12" fmla="*/ 556 w 756"/>
                    <a:gd name="T13" fmla="*/ 304 h 856"/>
                    <a:gd name="T14" fmla="*/ 534 w 756"/>
                    <a:gd name="T15" fmla="*/ 316 h 856"/>
                    <a:gd name="T16" fmla="*/ 444 w 756"/>
                    <a:gd name="T17" fmla="*/ 348 h 856"/>
                    <a:gd name="T18" fmla="*/ 406 w 756"/>
                    <a:gd name="T19" fmla="*/ 330 h 856"/>
                    <a:gd name="T20" fmla="*/ 504 w 756"/>
                    <a:gd name="T21" fmla="*/ 110 h 856"/>
                    <a:gd name="T22" fmla="*/ 388 w 756"/>
                    <a:gd name="T23" fmla="*/ 0 h 856"/>
                    <a:gd name="T24" fmla="*/ 358 w 756"/>
                    <a:gd name="T25" fmla="*/ 214 h 856"/>
                    <a:gd name="T26" fmla="*/ 358 w 756"/>
                    <a:gd name="T27" fmla="*/ 238 h 856"/>
                    <a:gd name="T28" fmla="*/ 340 w 756"/>
                    <a:gd name="T29" fmla="*/ 334 h 856"/>
                    <a:gd name="T30" fmla="*/ 308 w 756"/>
                    <a:gd name="T31" fmla="*/ 356 h 856"/>
                    <a:gd name="T32" fmla="*/ 166 w 756"/>
                    <a:gd name="T33" fmla="*/ 160 h 856"/>
                    <a:gd name="T34" fmla="*/ 12 w 756"/>
                    <a:gd name="T35" fmla="*/ 204 h 856"/>
                    <a:gd name="T36" fmla="*/ 2 w 756"/>
                    <a:gd name="T37" fmla="*/ 220 h 856"/>
                    <a:gd name="T38" fmla="*/ 38 w 756"/>
                    <a:gd name="T39" fmla="*/ 380 h 856"/>
                    <a:gd name="T40" fmla="*/ 282 w 756"/>
                    <a:gd name="T41" fmla="*/ 402 h 856"/>
                    <a:gd name="T42" fmla="*/ 278 w 756"/>
                    <a:gd name="T43" fmla="*/ 430 h 856"/>
                    <a:gd name="T44" fmla="*/ 280 w 756"/>
                    <a:gd name="T45" fmla="*/ 452 h 856"/>
                    <a:gd name="T46" fmla="*/ 38 w 756"/>
                    <a:gd name="T47" fmla="*/ 480 h 856"/>
                    <a:gd name="T48" fmla="*/ 2 w 756"/>
                    <a:gd name="T49" fmla="*/ 636 h 856"/>
                    <a:gd name="T50" fmla="*/ 12 w 756"/>
                    <a:gd name="T51" fmla="*/ 654 h 856"/>
                    <a:gd name="T52" fmla="*/ 176 w 756"/>
                    <a:gd name="T53" fmla="*/ 702 h 856"/>
                    <a:gd name="T54" fmla="*/ 306 w 756"/>
                    <a:gd name="T55" fmla="*/ 500 h 856"/>
                    <a:gd name="T56" fmla="*/ 338 w 756"/>
                    <a:gd name="T57" fmla="*/ 522 h 856"/>
                    <a:gd name="T58" fmla="*/ 244 w 756"/>
                    <a:gd name="T59" fmla="*/ 740 h 856"/>
                    <a:gd name="T60" fmla="*/ 364 w 756"/>
                    <a:gd name="T61" fmla="*/ 856 h 856"/>
                    <a:gd name="T62" fmla="*/ 390 w 756"/>
                    <a:gd name="T63" fmla="*/ 856 h 856"/>
                    <a:gd name="T64" fmla="*/ 512 w 756"/>
                    <a:gd name="T65" fmla="*/ 740 h 856"/>
                    <a:gd name="T66" fmla="*/ 402 w 756"/>
                    <a:gd name="T67" fmla="*/ 530 h 856"/>
                    <a:gd name="T68" fmla="*/ 440 w 756"/>
                    <a:gd name="T69" fmla="*/ 512 h 856"/>
                    <a:gd name="T70" fmla="*/ 580 w 756"/>
                    <a:gd name="T71" fmla="*/ 702 h 856"/>
                    <a:gd name="T72" fmla="*/ 744 w 756"/>
                    <a:gd name="T73" fmla="*/ 656 h 856"/>
                    <a:gd name="T74" fmla="*/ 748 w 756"/>
                    <a:gd name="T75" fmla="*/ 646 h 856"/>
                    <a:gd name="T76" fmla="*/ 716 w 756"/>
                    <a:gd name="T77" fmla="*/ 480 h 856"/>
                    <a:gd name="T78" fmla="*/ 366 w 756"/>
                    <a:gd name="T79" fmla="*/ 498 h 856"/>
                    <a:gd name="T80" fmla="*/ 330 w 756"/>
                    <a:gd name="T81" fmla="*/ 480 h 856"/>
                    <a:gd name="T82" fmla="*/ 312 w 756"/>
                    <a:gd name="T83" fmla="*/ 444 h 856"/>
                    <a:gd name="T84" fmla="*/ 312 w 756"/>
                    <a:gd name="T85" fmla="*/ 416 h 856"/>
                    <a:gd name="T86" fmla="*/ 330 w 756"/>
                    <a:gd name="T87" fmla="*/ 380 h 856"/>
                    <a:gd name="T88" fmla="*/ 366 w 756"/>
                    <a:gd name="T89" fmla="*/ 360 h 856"/>
                    <a:gd name="T90" fmla="*/ 394 w 756"/>
                    <a:gd name="T91" fmla="*/ 360 h 856"/>
                    <a:gd name="T92" fmla="*/ 430 w 756"/>
                    <a:gd name="T93" fmla="*/ 380 h 856"/>
                    <a:gd name="T94" fmla="*/ 448 w 756"/>
                    <a:gd name="T95" fmla="*/ 416 h 856"/>
                    <a:gd name="T96" fmla="*/ 448 w 756"/>
                    <a:gd name="T97" fmla="*/ 444 h 856"/>
                    <a:gd name="T98" fmla="*/ 430 w 756"/>
                    <a:gd name="T99" fmla="*/ 480 h 856"/>
                    <a:gd name="T100" fmla="*/ 394 w 756"/>
                    <a:gd name="T101" fmla="*/ 498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756" h="856">
                      <a:moveTo>
                        <a:pt x="716" y="480"/>
                      </a:moveTo>
                      <a:lnTo>
                        <a:pt x="714" y="468"/>
                      </a:lnTo>
                      <a:lnTo>
                        <a:pt x="554" y="508"/>
                      </a:lnTo>
                      <a:lnTo>
                        <a:pt x="478" y="460"/>
                      </a:lnTo>
                      <a:lnTo>
                        <a:pt x="478" y="460"/>
                      </a:lnTo>
                      <a:lnTo>
                        <a:pt x="482" y="444"/>
                      </a:lnTo>
                      <a:lnTo>
                        <a:pt x="482" y="430"/>
                      </a:lnTo>
                      <a:lnTo>
                        <a:pt x="482" y="430"/>
                      </a:lnTo>
                      <a:lnTo>
                        <a:pt x="482" y="416"/>
                      </a:lnTo>
                      <a:lnTo>
                        <a:pt x="480" y="404"/>
                      </a:lnTo>
                      <a:lnTo>
                        <a:pt x="558" y="352"/>
                      </a:lnTo>
                      <a:lnTo>
                        <a:pt x="714" y="390"/>
                      </a:lnTo>
                      <a:lnTo>
                        <a:pt x="716" y="380"/>
                      </a:lnTo>
                      <a:lnTo>
                        <a:pt x="580" y="340"/>
                      </a:lnTo>
                      <a:lnTo>
                        <a:pt x="754" y="228"/>
                      </a:lnTo>
                      <a:lnTo>
                        <a:pt x="756" y="226"/>
                      </a:lnTo>
                      <a:lnTo>
                        <a:pt x="754" y="222"/>
                      </a:lnTo>
                      <a:lnTo>
                        <a:pt x="754" y="222"/>
                      </a:lnTo>
                      <a:lnTo>
                        <a:pt x="750" y="214"/>
                      </a:lnTo>
                      <a:lnTo>
                        <a:pt x="744" y="204"/>
                      </a:lnTo>
                      <a:lnTo>
                        <a:pt x="556" y="304"/>
                      </a:lnTo>
                      <a:lnTo>
                        <a:pt x="590" y="160"/>
                      </a:lnTo>
                      <a:lnTo>
                        <a:pt x="580" y="158"/>
                      </a:lnTo>
                      <a:lnTo>
                        <a:pt x="534" y="316"/>
                      </a:lnTo>
                      <a:lnTo>
                        <a:pt x="454" y="358"/>
                      </a:lnTo>
                      <a:lnTo>
                        <a:pt x="454" y="358"/>
                      </a:lnTo>
                      <a:lnTo>
                        <a:pt x="444" y="348"/>
                      </a:lnTo>
                      <a:lnTo>
                        <a:pt x="432" y="342"/>
                      </a:lnTo>
                      <a:lnTo>
                        <a:pt x="420" y="336"/>
                      </a:lnTo>
                      <a:lnTo>
                        <a:pt x="406" y="330"/>
                      </a:lnTo>
                      <a:lnTo>
                        <a:pt x="402" y="234"/>
                      </a:lnTo>
                      <a:lnTo>
                        <a:pt x="512" y="120"/>
                      </a:lnTo>
                      <a:lnTo>
                        <a:pt x="504" y="110"/>
                      </a:lnTo>
                      <a:lnTo>
                        <a:pt x="400" y="210"/>
                      </a:lnTo>
                      <a:lnTo>
                        <a:pt x="392" y="0"/>
                      </a:lnTo>
                      <a:lnTo>
                        <a:pt x="388" y="0"/>
                      </a:lnTo>
                      <a:lnTo>
                        <a:pt x="372" y="0"/>
                      </a:lnTo>
                      <a:lnTo>
                        <a:pt x="366" y="0"/>
                      </a:lnTo>
                      <a:lnTo>
                        <a:pt x="358" y="214"/>
                      </a:lnTo>
                      <a:lnTo>
                        <a:pt x="252" y="110"/>
                      </a:lnTo>
                      <a:lnTo>
                        <a:pt x="244" y="120"/>
                      </a:lnTo>
                      <a:lnTo>
                        <a:pt x="358" y="238"/>
                      </a:lnTo>
                      <a:lnTo>
                        <a:pt x="354" y="330"/>
                      </a:lnTo>
                      <a:lnTo>
                        <a:pt x="354" y="330"/>
                      </a:lnTo>
                      <a:lnTo>
                        <a:pt x="340" y="334"/>
                      </a:lnTo>
                      <a:lnTo>
                        <a:pt x="330" y="340"/>
                      </a:lnTo>
                      <a:lnTo>
                        <a:pt x="318" y="348"/>
                      </a:lnTo>
                      <a:lnTo>
                        <a:pt x="308" y="356"/>
                      </a:lnTo>
                      <a:lnTo>
                        <a:pt x="222" y="312"/>
                      </a:lnTo>
                      <a:lnTo>
                        <a:pt x="176" y="158"/>
                      </a:lnTo>
                      <a:lnTo>
                        <a:pt x="166" y="160"/>
                      </a:lnTo>
                      <a:lnTo>
                        <a:pt x="200" y="300"/>
                      </a:lnTo>
                      <a:lnTo>
                        <a:pt x="16" y="204"/>
                      </a:lnTo>
                      <a:lnTo>
                        <a:pt x="12" y="204"/>
                      </a:lnTo>
                      <a:lnTo>
                        <a:pt x="10" y="206"/>
                      </a:lnTo>
                      <a:lnTo>
                        <a:pt x="2" y="220"/>
                      </a:lnTo>
                      <a:lnTo>
                        <a:pt x="2" y="220"/>
                      </a:lnTo>
                      <a:lnTo>
                        <a:pt x="0" y="224"/>
                      </a:lnTo>
                      <a:lnTo>
                        <a:pt x="180" y="338"/>
                      </a:lnTo>
                      <a:lnTo>
                        <a:pt x="38" y="380"/>
                      </a:lnTo>
                      <a:lnTo>
                        <a:pt x="42" y="390"/>
                      </a:lnTo>
                      <a:lnTo>
                        <a:pt x="202" y="352"/>
                      </a:lnTo>
                      <a:lnTo>
                        <a:pt x="282" y="402"/>
                      </a:lnTo>
                      <a:lnTo>
                        <a:pt x="282" y="402"/>
                      </a:lnTo>
                      <a:lnTo>
                        <a:pt x="278" y="416"/>
                      </a:lnTo>
                      <a:lnTo>
                        <a:pt x="278" y="430"/>
                      </a:lnTo>
                      <a:lnTo>
                        <a:pt x="278" y="430"/>
                      </a:lnTo>
                      <a:lnTo>
                        <a:pt x="278" y="442"/>
                      </a:lnTo>
                      <a:lnTo>
                        <a:pt x="280" y="452"/>
                      </a:lnTo>
                      <a:lnTo>
                        <a:pt x="198" y="506"/>
                      </a:lnTo>
                      <a:lnTo>
                        <a:pt x="42" y="468"/>
                      </a:lnTo>
                      <a:lnTo>
                        <a:pt x="38" y="480"/>
                      </a:lnTo>
                      <a:lnTo>
                        <a:pt x="176" y="520"/>
                      </a:lnTo>
                      <a:lnTo>
                        <a:pt x="0" y="632"/>
                      </a:lnTo>
                      <a:lnTo>
                        <a:pt x="2" y="636"/>
                      </a:lnTo>
                      <a:lnTo>
                        <a:pt x="2" y="636"/>
                      </a:lnTo>
                      <a:lnTo>
                        <a:pt x="2" y="638"/>
                      </a:lnTo>
                      <a:lnTo>
                        <a:pt x="12" y="654"/>
                      </a:lnTo>
                      <a:lnTo>
                        <a:pt x="200" y="554"/>
                      </a:lnTo>
                      <a:lnTo>
                        <a:pt x="166" y="698"/>
                      </a:lnTo>
                      <a:lnTo>
                        <a:pt x="176" y="702"/>
                      </a:lnTo>
                      <a:lnTo>
                        <a:pt x="222" y="542"/>
                      </a:lnTo>
                      <a:lnTo>
                        <a:pt x="306" y="500"/>
                      </a:lnTo>
                      <a:lnTo>
                        <a:pt x="306" y="500"/>
                      </a:lnTo>
                      <a:lnTo>
                        <a:pt x="316" y="508"/>
                      </a:lnTo>
                      <a:lnTo>
                        <a:pt x="326" y="516"/>
                      </a:lnTo>
                      <a:lnTo>
                        <a:pt x="338" y="522"/>
                      </a:lnTo>
                      <a:lnTo>
                        <a:pt x="350" y="528"/>
                      </a:lnTo>
                      <a:lnTo>
                        <a:pt x="354" y="624"/>
                      </a:lnTo>
                      <a:lnTo>
                        <a:pt x="244" y="740"/>
                      </a:lnTo>
                      <a:lnTo>
                        <a:pt x="252" y="748"/>
                      </a:lnTo>
                      <a:lnTo>
                        <a:pt x="356" y="648"/>
                      </a:lnTo>
                      <a:lnTo>
                        <a:pt x="364" y="856"/>
                      </a:lnTo>
                      <a:lnTo>
                        <a:pt x="368" y="856"/>
                      </a:lnTo>
                      <a:lnTo>
                        <a:pt x="384" y="856"/>
                      </a:lnTo>
                      <a:lnTo>
                        <a:pt x="390" y="856"/>
                      </a:lnTo>
                      <a:lnTo>
                        <a:pt x="398" y="644"/>
                      </a:lnTo>
                      <a:lnTo>
                        <a:pt x="504" y="748"/>
                      </a:lnTo>
                      <a:lnTo>
                        <a:pt x="512" y="740"/>
                      </a:lnTo>
                      <a:lnTo>
                        <a:pt x="398" y="620"/>
                      </a:lnTo>
                      <a:lnTo>
                        <a:pt x="402" y="530"/>
                      </a:lnTo>
                      <a:lnTo>
                        <a:pt x="402" y="530"/>
                      </a:lnTo>
                      <a:lnTo>
                        <a:pt x="416" y="526"/>
                      </a:lnTo>
                      <a:lnTo>
                        <a:pt x="428" y="520"/>
                      </a:lnTo>
                      <a:lnTo>
                        <a:pt x="440" y="512"/>
                      </a:lnTo>
                      <a:lnTo>
                        <a:pt x="450" y="504"/>
                      </a:lnTo>
                      <a:lnTo>
                        <a:pt x="534" y="548"/>
                      </a:lnTo>
                      <a:lnTo>
                        <a:pt x="580" y="702"/>
                      </a:lnTo>
                      <a:lnTo>
                        <a:pt x="590" y="698"/>
                      </a:lnTo>
                      <a:lnTo>
                        <a:pt x="556" y="558"/>
                      </a:lnTo>
                      <a:lnTo>
                        <a:pt x="744" y="656"/>
                      </a:lnTo>
                      <a:lnTo>
                        <a:pt x="746" y="652"/>
                      </a:lnTo>
                      <a:lnTo>
                        <a:pt x="746" y="652"/>
                      </a:lnTo>
                      <a:lnTo>
                        <a:pt x="748" y="646"/>
                      </a:lnTo>
                      <a:lnTo>
                        <a:pt x="756" y="634"/>
                      </a:lnTo>
                      <a:lnTo>
                        <a:pt x="574" y="520"/>
                      </a:lnTo>
                      <a:lnTo>
                        <a:pt x="716" y="480"/>
                      </a:lnTo>
                      <a:close/>
                      <a:moveTo>
                        <a:pt x="380" y="500"/>
                      </a:moveTo>
                      <a:lnTo>
                        <a:pt x="380" y="500"/>
                      </a:lnTo>
                      <a:lnTo>
                        <a:pt x="366" y="498"/>
                      </a:lnTo>
                      <a:lnTo>
                        <a:pt x="352" y="494"/>
                      </a:lnTo>
                      <a:lnTo>
                        <a:pt x="340" y="488"/>
                      </a:lnTo>
                      <a:lnTo>
                        <a:pt x="330" y="480"/>
                      </a:lnTo>
                      <a:lnTo>
                        <a:pt x="322" y="468"/>
                      </a:lnTo>
                      <a:lnTo>
                        <a:pt x="316" y="456"/>
                      </a:lnTo>
                      <a:lnTo>
                        <a:pt x="312" y="444"/>
                      </a:lnTo>
                      <a:lnTo>
                        <a:pt x="310" y="430"/>
                      </a:lnTo>
                      <a:lnTo>
                        <a:pt x="310" y="430"/>
                      </a:lnTo>
                      <a:lnTo>
                        <a:pt x="312" y="416"/>
                      </a:lnTo>
                      <a:lnTo>
                        <a:pt x="316" y="402"/>
                      </a:lnTo>
                      <a:lnTo>
                        <a:pt x="322" y="390"/>
                      </a:lnTo>
                      <a:lnTo>
                        <a:pt x="330" y="380"/>
                      </a:lnTo>
                      <a:lnTo>
                        <a:pt x="340" y="372"/>
                      </a:lnTo>
                      <a:lnTo>
                        <a:pt x="352" y="364"/>
                      </a:lnTo>
                      <a:lnTo>
                        <a:pt x="366" y="360"/>
                      </a:lnTo>
                      <a:lnTo>
                        <a:pt x="380" y="358"/>
                      </a:lnTo>
                      <a:lnTo>
                        <a:pt x="380" y="358"/>
                      </a:lnTo>
                      <a:lnTo>
                        <a:pt x="394" y="360"/>
                      </a:lnTo>
                      <a:lnTo>
                        <a:pt x="408" y="364"/>
                      </a:lnTo>
                      <a:lnTo>
                        <a:pt x="420" y="372"/>
                      </a:lnTo>
                      <a:lnTo>
                        <a:pt x="430" y="380"/>
                      </a:lnTo>
                      <a:lnTo>
                        <a:pt x="438" y="390"/>
                      </a:lnTo>
                      <a:lnTo>
                        <a:pt x="444" y="402"/>
                      </a:lnTo>
                      <a:lnTo>
                        <a:pt x="448" y="416"/>
                      </a:lnTo>
                      <a:lnTo>
                        <a:pt x="450" y="430"/>
                      </a:lnTo>
                      <a:lnTo>
                        <a:pt x="450" y="430"/>
                      </a:lnTo>
                      <a:lnTo>
                        <a:pt x="448" y="444"/>
                      </a:lnTo>
                      <a:lnTo>
                        <a:pt x="444" y="456"/>
                      </a:lnTo>
                      <a:lnTo>
                        <a:pt x="438" y="468"/>
                      </a:lnTo>
                      <a:lnTo>
                        <a:pt x="430" y="480"/>
                      </a:lnTo>
                      <a:lnTo>
                        <a:pt x="420" y="488"/>
                      </a:lnTo>
                      <a:lnTo>
                        <a:pt x="408" y="494"/>
                      </a:lnTo>
                      <a:lnTo>
                        <a:pt x="394" y="498"/>
                      </a:lnTo>
                      <a:lnTo>
                        <a:pt x="380" y="500"/>
                      </a:lnTo>
                      <a:lnTo>
                        <a:pt x="380" y="500"/>
                      </a:lnTo>
                      <a:close/>
                    </a:path>
                  </a:pathLst>
                </a:custGeom>
                <a:solidFill>
                  <a:srgbClr val="FEFFFF">
                    <a:alpha val="6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8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2" name="Freeform 49"/>
                <p:cNvSpPr>
                  <a:spLocks noChangeAspect="1"/>
                </p:cNvSpPr>
                <p:nvPr/>
              </p:nvSpPr>
              <p:spPr bwMode="auto">
                <a:xfrm rot="19358761">
                  <a:off x="7693251" y="1112517"/>
                  <a:ext cx="853440" cy="975360"/>
                </a:xfrm>
                <a:custGeom>
                  <a:avLst/>
                  <a:gdLst>
                    <a:gd name="T0" fmla="*/ 722 w 728"/>
                    <a:gd name="T1" fmla="*/ 534 h 832"/>
                    <a:gd name="T2" fmla="*/ 712 w 728"/>
                    <a:gd name="T3" fmla="*/ 486 h 832"/>
                    <a:gd name="T4" fmla="*/ 442 w 728"/>
                    <a:gd name="T5" fmla="*/ 434 h 832"/>
                    <a:gd name="T6" fmla="*/ 446 w 728"/>
                    <a:gd name="T7" fmla="*/ 410 h 832"/>
                    <a:gd name="T8" fmla="*/ 568 w 728"/>
                    <a:gd name="T9" fmla="*/ 320 h 832"/>
                    <a:gd name="T10" fmla="*/ 588 w 728"/>
                    <a:gd name="T11" fmla="*/ 308 h 832"/>
                    <a:gd name="T12" fmla="*/ 724 w 728"/>
                    <a:gd name="T13" fmla="*/ 286 h 832"/>
                    <a:gd name="T14" fmla="*/ 728 w 728"/>
                    <a:gd name="T15" fmla="*/ 218 h 832"/>
                    <a:gd name="T16" fmla="*/ 720 w 728"/>
                    <a:gd name="T17" fmla="*/ 202 h 832"/>
                    <a:gd name="T18" fmla="*/ 656 w 728"/>
                    <a:gd name="T19" fmla="*/ 166 h 832"/>
                    <a:gd name="T20" fmla="*/ 568 w 728"/>
                    <a:gd name="T21" fmla="*/ 278 h 832"/>
                    <a:gd name="T22" fmla="*/ 546 w 728"/>
                    <a:gd name="T23" fmla="*/ 290 h 832"/>
                    <a:gd name="T24" fmla="*/ 416 w 728"/>
                    <a:gd name="T25" fmla="*/ 348 h 832"/>
                    <a:gd name="T26" fmla="*/ 390 w 728"/>
                    <a:gd name="T27" fmla="*/ 334 h 832"/>
                    <a:gd name="T28" fmla="*/ 476 w 728"/>
                    <a:gd name="T29" fmla="*/ 78 h 832"/>
                    <a:gd name="T30" fmla="*/ 440 w 728"/>
                    <a:gd name="T31" fmla="*/ 46 h 832"/>
                    <a:gd name="T32" fmla="*/ 376 w 728"/>
                    <a:gd name="T33" fmla="*/ 0 h 832"/>
                    <a:gd name="T34" fmla="*/ 352 w 728"/>
                    <a:gd name="T35" fmla="*/ 0 h 832"/>
                    <a:gd name="T36" fmla="*/ 288 w 728"/>
                    <a:gd name="T37" fmla="*/ 46 h 832"/>
                    <a:gd name="T38" fmla="*/ 252 w 728"/>
                    <a:gd name="T39" fmla="*/ 78 h 832"/>
                    <a:gd name="T40" fmla="*/ 342 w 728"/>
                    <a:gd name="T41" fmla="*/ 334 h 832"/>
                    <a:gd name="T42" fmla="*/ 310 w 728"/>
                    <a:gd name="T43" fmla="*/ 354 h 832"/>
                    <a:gd name="T44" fmla="*/ 128 w 728"/>
                    <a:gd name="T45" fmla="*/ 148 h 832"/>
                    <a:gd name="T46" fmla="*/ 82 w 728"/>
                    <a:gd name="T47" fmla="*/ 164 h 832"/>
                    <a:gd name="T48" fmla="*/ 16 w 728"/>
                    <a:gd name="T49" fmla="*/ 198 h 832"/>
                    <a:gd name="T50" fmla="*/ 78 w 728"/>
                    <a:gd name="T51" fmla="*/ 266 h 832"/>
                    <a:gd name="T52" fmla="*/ 92 w 728"/>
                    <a:gd name="T53" fmla="*/ 274 h 832"/>
                    <a:gd name="T54" fmla="*/ 20 w 728"/>
                    <a:gd name="T55" fmla="*/ 354 h 832"/>
                    <a:gd name="T56" fmla="*/ 288 w 728"/>
                    <a:gd name="T57" fmla="*/ 396 h 832"/>
                    <a:gd name="T58" fmla="*/ 288 w 728"/>
                    <a:gd name="T59" fmla="*/ 428 h 832"/>
                    <a:gd name="T60" fmla="*/ 16 w 728"/>
                    <a:gd name="T61" fmla="*/ 486 h 832"/>
                    <a:gd name="T62" fmla="*/ 6 w 728"/>
                    <a:gd name="T63" fmla="*/ 534 h 832"/>
                    <a:gd name="T64" fmla="*/ 2 w 728"/>
                    <a:gd name="T65" fmla="*/ 608 h 832"/>
                    <a:gd name="T66" fmla="*/ 2 w 728"/>
                    <a:gd name="T67" fmla="*/ 614 h 832"/>
                    <a:gd name="T68" fmla="*/ 92 w 728"/>
                    <a:gd name="T69" fmla="*/ 588 h 832"/>
                    <a:gd name="T70" fmla="*/ 108 w 728"/>
                    <a:gd name="T71" fmla="*/ 580 h 832"/>
                    <a:gd name="T72" fmla="*/ 140 w 728"/>
                    <a:gd name="T73" fmla="*/ 684 h 832"/>
                    <a:gd name="T74" fmla="*/ 312 w 728"/>
                    <a:gd name="T75" fmla="*/ 470 h 832"/>
                    <a:gd name="T76" fmla="*/ 344 w 728"/>
                    <a:gd name="T77" fmla="*/ 638 h 832"/>
                    <a:gd name="T78" fmla="*/ 344 w 728"/>
                    <a:gd name="T79" fmla="*/ 662 h 832"/>
                    <a:gd name="T80" fmla="*/ 296 w 728"/>
                    <a:gd name="T81" fmla="*/ 790 h 832"/>
                    <a:gd name="T82" fmla="*/ 354 w 728"/>
                    <a:gd name="T83" fmla="*/ 832 h 832"/>
                    <a:gd name="T84" fmla="*/ 376 w 728"/>
                    <a:gd name="T85" fmla="*/ 832 h 832"/>
                    <a:gd name="T86" fmla="*/ 440 w 728"/>
                    <a:gd name="T87" fmla="*/ 784 h 832"/>
                    <a:gd name="T88" fmla="*/ 476 w 728"/>
                    <a:gd name="T89" fmla="*/ 752 h 832"/>
                    <a:gd name="T90" fmla="*/ 386 w 728"/>
                    <a:gd name="T91" fmla="*/ 488 h 832"/>
                    <a:gd name="T92" fmla="*/ 416 w 728"/>
                    <a:gd name="T93" fmla="*/ 474 h 832"/>
                    <a:gd name="T94" fmla="*/ 600 w 728"/>
                    <a:gd name="T95" fmla="*/ 680 h 832"/>
                    <a:gd name="T96" fmla="*/ 646 w 728"/>
                    <a:gd name="T97" fmla="*/ 664 h 832"/>
                    <a:gd name="T98" fmla="*/ 712 w 728"/>
                    <a:gd name="T99" fmla="*/ 630 h 832"/>
                    <a:gd name="T100" fmla="*/ 718 w 728"/>
                    <a:gd name="T101" fmla="*/ 630 h 832"/>
                    <a:gd name="T102" fmla="*/ 728 w 728"/>
                    <a:gd name="T103" fmla="*/ 612 h 8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28" h="832">
                      <a:moveTo>
                        <a:pt x="650" y="564"/>
                      </a:moveTo>
                      <a:lnTo>
                        <a:pt x="724" y="542"/>
                      </a:lnTo>
                      <a:lnTo>
                        <a:pt x="722" y="534"/>
                      </a:lnTo>
                      <a:lnTo>
                        <a:pt x="636" y="554"/>
                      </a:lnTo>
                      <a:lnTo>
                        <a:pt x="584" y="522"/>
                      </a:lnTo>
                      <a:lnTo>
                        <a:pt x="712" y="486"/>
                      </a:lnTo>
                      <a:lnTo>
                        <a:pt x="708" y="474"/>
                      </a:lnTo>
                      <a:lnTo>
                        <a:pt x="564" y="510"/>
                      </a:lnTo>
                      <a:lnTo>
                        <a:pt x="442" y="434"/>
                      </a:lnTo>
                      <a:lnTo>
                        <a:pt x="442" y="434"/>
                      </a:lnTo>
                      <a:lnTo>
                        <a:pt x="444" y="422"/>
                      </a:lnTo>
                      <a:lnTo>
                        <a:pt x="446" y="410"/>
                      </a:lnTo>
                      <a:lnTo>
                        <a:pt x="446" y="410"/>
                      </a:lnTo>
                      <a:lnTo>
                        <a:pt x="444" y="398"/>
                      </a:lnTo>
                      <a:lnTo>
                        <a:pt x="568" y="320"/>
                      </a:lnTo>
                      <a:lnTo>
                        <a:pt x="708" y="354"/>
                      </a:lnTo>
                      <a:lnTo>
                        <a:pt x="712" y="344"/>
                      </a:lnTo>
                      <a:lnTo>
                        <a:pt x="588" y="308"/>
                      </a:lnTo>
                      <a:lnTo>
                        <a:pt x="638" y="276"/>
                      </a:lnTo>
                      <a:lnTo>
                        <a:pt x="722" y="296"/>
                      </a:lnTo>
                      <a:lnTo>
                        <a:pt x="724" y="286"/>
                      </a:lnTo>
                      <a:lnTo>
                        <a:pt x="654" y="266"/>
                      </a:lnTo>
                      <a:lnTo>
                        <a:pt x="726" y="220"/>
                      </a:lnTo>
                      <a:lnTo>
                        <a:pt x="728" y="218"/>
                      </a:lnTo>
                      <a:lnTo>
                        <a:pt x="726" y="216"/>
                      </a:lnTo>
                      <a:lnTo>
                        <a:pt x="720" y="202"/>
                      </a:lnTo>
                      <a:lnTo>
                        <a:pt x="720" y="202"/>
                      </a:lnTo>
                      <a:lnTo>
                        <a:pt x="716" y="198"/>
                      </a:lnTo>
                      <a:lnTo>
                        <a:pt x="636" y="240"/>
                      </a:lnTo>
                      <a:lnTo>
                        <a:pt x="656" y="166"/>
                      </a:lnTo>
                      <a:lnTo>
                        <a:pt x="646" y="164"/>
                      </a:lnTo>
                      <a:lnTo>
                        <a:pt x="620" y="250"/>
                      </a:lnTo>
                      <a:lnTo>
                        <a:pt x="568" y="278"/>
                      </a:lnTo>
                      <a:lnTo>
                        <a:pt x="600" y="148"/>
                      </a:lnTo>
                      <a:lnTo>
                        <a:pt x="588" y="146"/>
                      </a:lnTo>
                      <a:lnTo>
                        <a:pt x="546" y="290"/>
                      </a:lnTo>
                      <a:lnTo>
                        <a:pt x="424" y="356"/>
                      </a:lnTo>
                      <a:lnTo>
                        <a:pt x="424" y="356"/>
                      </a:lnTo>
                      <a:lnTo>
                        <a:pt x="416" y="348"/>
                      </a:lnTo>
                      <a:lnTo>
                        <a:pt x="408" y="342"/>
                      </a:lnTo>
                      <a:lnTo>
                        <a:pt x="398" y="338"/>
                      </a:lnTo>
                      <a:lnTo>
                        <a:pt x="390" y="334"/>
                      </a:lnTo>
                      <a:lnTo>
                        <a:pt x="384" y="192"/>
                      </a:lnTo>
                      <a:lnTo>
                        <a:pt x="484" y="86"/>
                      </a:lnTo>
                      <a:lnTo>
                        <a:pt x="476" y="78"/>
                      </a:lnTo>
                      <a:lnTo>
                        <a:pt x="384" y="168"/>
                      </a:lnTo>
                      <a:lnTo>
                        <a:pt x="380" y="108"/>
                      </a:lnTo>
                      <a:lnTo>
                        <a:pt x="440" y="46"/>
                      </a:lnTo>
                      <a:lnTo>
                        <a:pt x="432" y="38"/>
                      </a:lnTo>
                      <a:lnTo>
                        <a:pt x="380" y="88"/>
                      </a:lnTo>
                      <a:lnTo>
                        <a:pt x="376" y="0"/>
                      </a:lnTo>
                      <a:lnTo>
                        <a:pt x="374" y="0"/>
                      </a:lnTo>
                      <a:lnTo>
                        <a:pt x="358" y="0"/>
                      </a:lnTo>
                      <a:lnTo>
                        <a:pt x="352" y="0"/>
                      </a:lnTo>
                      <a:lnTo>
                        <a:pt x="350" y="90"/>
                      </a:lnTo>
                      <a:lnTo>
                        <a:pt x="296" y="38"/>
                      </a:lnTo>
                      <a:lnTo>
                        <a:pt x="288" y="46"/>
                      </a:lnTo>
                      <a:lnTo>
                        <a:pt x="350" y="110"/>
                      </a:lnTo>
                      <a:lnTo>
                        <a:pt x="348" y="170"/>
                      </a:lnTo>
                      <a:lnTo>
                        <a:pt x="252" y="78"/>
                      </a:lnTo>
                      <a:lnTo>
                        <a:pt x="244" y="86"/>
                      </a:lnTo>
                      <a:lnTo>
                        <a:pt x="346" y="194"/>
                      </a:lnTo>
                      <a:lnTo>
                        <a:pt x="342" y="334"/>
                      </a:lnTo>
                      <a:lnTo>
                        <a:pt x="342" y="334"/>
                      </a:lnTo>
                      <a:lnTo>
                        <a:pt x="324" y="342"/>
                      </a:lnTo>
                      <a:lnTo>
                        <a:pt x="310" y="354"/>
                      </a:lnTo>
                      <a:lnTo>
                        <a:pt x="180" y="286"/>
                      </a:lnTo>
                      <a:lnTo>
                        <a:pt x="140" y="146"/>
                      </a:lnTo>
                      <a:lnTo>
                        <a:pt x="128" y="148"/>
                      </a:lnTo>
                      <a:lnTo>
                        <a:pt x="160" y="274"/>
                      </a:lnTo>
                      <a:lnTo>
                        <a:pt x="106" y="246"/>
                      </a:lnTo>
                      <a:lnTo>
                        <a:pt x="82" y="164"/>
                      </a:lnTo>
                      <a:lnTo>
                        <a:pt x="72" y="166"/>
                      </a:lnTo>
                      <a:lnTo>
                        <a:pt x="90" y="238"/>
                      </a:lnTo>
                      <a:lnTo>
                        <a:pt x="16" y="198"/>
                      </a:lnTo>
                      <a:lnTo>
                        <a:pt x="12" y="196"/>
                      </a:lnTo>
                      <a:lnTo>
                        <a:pt x="0" y="218"/>
                      </a:lnTo>
                      <a:lnTo>
                        <a:pt x="78" y="266"/>
                      </a:lnTo>
                      <a:lnTo>
                        <a:pt x="4" y="286"/>
                      </a:lnTo>
                      <a:lnTo>
                        <a:pt x="6" y="296"/>
                      </a:lnTo>
                      <a:lnTo>
                        <a:pt x="92" y="274"/>
                      </a:lnTo>
                      <a:lnTo>
                        <a:pt x="144" y="306"/>
                      </a:lnTo>
                      <a:lnTo>
                        <a:pt x="16" y="344"/>
                      </a:lnTo>
                      <a:lnTo>
                        <a:pt x="20" y="354"/>
                      </a:lnTo>
                      <a:lnTo>
                        <a:pt x="164" y="320"/>
                      </a:lnTo>
                      <a:lnTo>
                        <a:pt x="288" y="396"/>
                      </a:lnTo>
                      <a:lnTo>
                        <a:pt x="288" y="396"/>
                      </a:lnTo>
                      <a:lnTo>
                        <a:pt x="286" y="410"/>
                      </a:lnTo>
                      <a:lnTo>
                        <a:pt x="286" y="410"/>
                      </a:lnTo>
                      <a:lnTo>
                        <a:pt x="288" y="428"/>
                      </a:lnTo>
                      <a:lnTo>
                        <a:pt x="160" y="508"/>
                      </a:lnTo>
                      <a:lnTo>
                        <a:pt x="20" y="474"/>
                      </a:lnTo>
                      <a:lnTo>
                        <a:pt x="16" y="486"/>
                      </a:lnTo>
                      <a:lnTo>
                        <a:pt x="140" y="522"/>
                      </a:lnTo>
                      <a:lnTo>
                        <a:pt x="90" y="554"/>
                      </a:lnTo>
                      <a:lnTo>
                        <a:pt x="6" y="534"/>
                      </a:lnTo>
                      <a:lnTo>
                        <a:pt x="4" y="542"/>
                      </a:lnTo>
                      <a:lnTo>
                        <a:pt x="74" y="564"/>
                      </a:lnTo>
                      <a:lnTo>
                        <a:pt x="2" y="608"/>
                      </a:lnTo>
                      <a:lnTo>
                        <a:pt x="0" y="610"/>
                      </a:lnTo>
                      <a:lnTo>
                        <a:pt x="2" y="614"/>
                      </a:lnTo>
                      <a:lnTo>
                        <a:pt x="2" y="614"/>
                      </a:lnTo>
                      <a:lnTo>
                        <a:pt x="6" y="622"/>
                      </a:lnTo>
                      <a:lnTo>
                        <a:pt x="12" y="630"/>
                      </a:lnTo>
                      <a:lnTo>
                        <a:pt x="92" y="588"/>
                      </a:lnTo>
                      <a:lnTo>
                        <a:pt x="72" y="662"/>
                      </a:lnTo>
                      <a:lnTo>
                        <a:pt x="82" y="664"/>
                      </a:lnTo>
                      <a:lnTo>
                        <a:pt x="108" y="580"/>
                      </a:lnTo>
                      <a:lnTo>
                        <a:pt x="160" y="550"/>
                      </a:lnTo>
                      <a:lnTo>
                        <a:pt x="128" y="680"/>
                      </a:lnTo>
                      <a:lnTo>
                        <a:pt x="140" y="684"/>
                      </a:lnTo>
                      <a:lnTo>
                        <a:pt x="182" y="540"/>
                      </a:lnTo>
                      <a:lnTo>
                        <a:pt x="312" y="470"/>
                      </a:lnTo>
                      <a:lnTo>
                        <a:pt x="312" y="470"/>
                      </a:lnTo>
                      <a:lnTo>
                        <a:pt x="324" y="478"/>
                      </a:lnTo>
                      <a:lnTo>
                        <a:pt x="338" y="486"/>
                      </a:lnTo>
                      <a:lnTo>
                        <a:pt x="344" y="638"/>
                      </a:lnTo>
                      <a:lnTo>
                        <a:pt x="244" y="744"/>
                      </a:lnTo>
                      <a:lnTo>
                        <a:pt x="252" y="752"/>
                      </a:lnTo>
                      <a:lnTo>
                        <a:pt x="344" y="662"/>
                      </a:lnTo>
                      <a:lnTo>
                        <a:pt x="348" y="722"/>
                      </a:lnTo>
                      <a:lnTo>
                        <a:pt x="288" y="784"/>
                      </a:lnTo>
                      <a:lnTo>
                        <a:pt x="296" y="790"/>
                      </a:lnTo>
                      <a:lnTo>
                        <a:pt x="348" y="742"/>
                      </a:lnTo>
                      <a:lnTo>
                        <a:pt x="352" y="832"/>
                      </a:lnTo>
                      <a:lnTo>
                        <a:pt x="354" y="832"/>
                      </a:lnTo>
                      <a:lnTo>
                        <a:pt x="370" y="832"/>
                      </a:lnTo>
                      <a:lnTo>
                        <a:pt x="370" y="832"/>
                      </a:lnTo>
                      <a:lnTo>
                        <a:pt x="376" y="832"/>
                      </a:lnTo>
                      <a:lnTo>
                        <a:pt x="378" y="740"/>
                      </a:lnTo>
                      <a:lnTo>
                        <a:pt x="432" y="792"/>
                      </a:lnTo>
                      <a:lnTo>
                        <a:pt x="440" y="784"/>
                      </a:lnTo>
                      <a:lnTo>
                        <a:pt x="378" y="720"/>
                      </a:lnTo>
                      <a:lnTo>
                        <a:pt x="380" y="658"/>
                      </a:lnTo>
                      <a:lnTo>
                        <a:pt x="476" y="752"/>
                      </a:lnTo>
                      <a:lnTo>
                        <a:pt x="484" y="744"/>
                      </a:lnTo>
                      <a:lnTo>
                        <a:pt x="382" y="636"/>
                      </a:lnTo>
                      <a:lnTo>
                        <a:pt x="386" y="488"/>
                      </a:lnTo>
                      <a:lnTo>
                        <a:pt x="386" y="488"/>
                      </a:lnTo>
                      <a:lnTo>
                        <a:pt x="402" y="482"/>
                      </a:lnTo>
                      <a:lnTo>
                        <a:pt x="416" y="474"/>
                      </a:lnTo>
                      <a:lnTo>
                        <a:pt x="548" y="544"/>
                      </a:lnTo>
                      <a:lnTo>
                        <a:pt x="588" y="684"/>
                      </a:lnTo>
                      <a:lnTo>
                        <a:pt x="600" y="680"/>
                      </a:lnTo>
                      <a:lnTo>
                        <a:pt x="568" y="554"/>
                      </a:lnTo>
                      <a:lnTo>
                        <a:pt x="622" y="582"/>
                      </a:lnTo>
                      <a:lnTo>
                        <a:pt x="646" y="664"/>
                      </a:lnTo>
                      <a:lnTo>
                        <a:pt x="656" y="662"/>
                      </a:lnTo>
                      <a:lnTo>
                        <a:pt x="638" y="592"/>
                      </a:lnTo>
                      <a:lnTo>
                        <a:pt x="712" y="630"/>
                      </a:lnTo>
                      <a:lnTo>
                        <a:pt x="716" y="632"/>
                      </a:lnTo>
                      <a:lnTo>
                        <a:pt x="718" y="630"/>
                      </a:lnTo>
                      <a:lnTo>
                        <a:pt x="718" y="630"/>
                      </a:lnTo>
                      <a:lnTo>
                        <a:pt x="726" y="616"/>
                      </a:lnTo>
                      <a:lnTo>
                        <a:pt x="726" y="616"/>
                      </a:lnTo>
                      <a:lnTo>
                        <a:pt x="728" y="612"/>
                      </a:lnTo>
                      <a:lnTo>
                        <a:pt x="650" y="564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8000"/>
                    </a:srgbClr>
                  </a:solidFill>
                </a:ln>
                <a:effectLst>
                  <a:glow rad="114300">
                    <a:srgbClr val="FEFFFF">
                      <a:alpha val="7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233" name="Freeform 53"/>
                <p:cNvSpPr>
                  <a:spLocks noChangeAspect="1"/>
                </p:cNvSpPr>
                <p:nvPr/>
              </p:nvSpPr>
              <p:spPr bwMode="auto">
                <a:xfrm rot="19929985">
                  <a:off x="8345362" y="122250"/>
                  <a:ext cx="730152" cy="833347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3000"/>
                  </a:srgbClr>
                </a:solidFill>
                <a:ln>
                  <a:solidFill>
                    <a:srgbClr val="FEFFFF">
                      <a:alpha val="4000"/>
                    </a:srgbClr>
                  </a:solidFill>
                </a:ln>
                <a:effectLst>
                  <a:glow rad="76200">
                    <a:srgbClr val="FEFFFF">
                      <a:alpha val="6000"/>
                    </a:srgbClr>
                  </a:glow>
                  <a:softEdge rad="12700"/>
                </a:effectLst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" name="Freeform 53"/>
                <p:cNvSpPr>
                  <a:spLocks noChangeAspect="1"/>
                </p:cNvSpPr>
                <p:nvPr/>
              </p:nvSpPr>
              <p:spPr bwMode="auto">
                <a:xfrm rot="1160251">
                  <a:off x="8324628" y="3308607"/>
                  <a:ext cx="491754" cy="561254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30" name="Freeform 53"/>
                <p:cNvSpPr>
                  <a:spLocks noChangeAspect="1"/>
                </p:cNvSpPr>
                <p:nvPr/>
              </p:nvSpPr>
              <p:spPr bwMode="auto">
                <a:xfrm rot="20991253">
                  <a:off x="8713407" y="888239"/>
                  <a:ext cx="384613" cy="438971"/>
                </a:xfrm>
                <a:custGeom>
                  <a:avLst/>
                  <a:gdLst>
                    <a:gd name="T0" fmla="*/ 664 w 750"/>
                    <a:gd name="T1" fmla="*/ 570 h 856"/>
                    <a:gd name="T2" fmla="*/ 582 w 750"/>
                    <a:gd name="T3" fmla="*/ 526 h 856"/>
                    <a:gd name="T4" fmla="*/ 490 w 750"/>
                    <a:gd name="T5" fmla="*/ 480 h 856"/>
                    <a:gd name="T6" fmla="*/ 492 w 750"/>
                    <a:gd name="T7" fmla="*/ 380 h 856"/>
                    <a:gd name="T8" fmla="*/ 730 w 750"/>
                    <a:gd name="T9" fmla="*/ 366 h 856"/>
                    <a:gd name="T10" fmla="*/ 744 w 750"/>
                    <a:gd name="T11" fmla="*/ 306 h 856"/>
                    <a:gd name="T12" fmla="*/ 748 w 750"/>
                    <a:gd name="T13" fmla="*/ 228 h 856"/>
                    <a:gd name="T14" fmla="*/ 738 w 750"/>
                    <a:gd name="T15" fmla="*/ 206 h 856"/>
                    <a:gd name="T16" fmla="*/ 674 w 750"/>
                    <a:gd name="T17" fmla="*/ 174 h 856"/>
                    <a:gd name="T18" fmla="*/ 584 w 750"/>
                    <a:gd name="T19" fmla="*/ 284 h 856"/>
                    <a:gd name="T20" fmla="*/ 552 w 750"/>
                    <a:gd name="T21" fmla="*/ 306 h 856"/>
                    <a:gd name="T22" fmla="*/ 398 w 750"/>
                    <a:gd name="T23" fmla="*/ 394 h 856"/>
                    <a:gd name="T24" fmla="*/ 394 w 750"/>
                    <a:gd name="T25" fmla="*/ 212 h 856"/>
                    <a:gd name="T26" fmla="*/ 398 w 750"/>
                    <a:gd name="T27" fmla="*/ 172 h 856"/>
                    <a:gd name="T28" fmla="*/ 398 w 750"/>
                    <a:gd name="T29" fmla="*/ 88 h 856"/>
                    <a:gd name="T30" fmla="*/ 384 w 750"/>
                    <a:gd name="T31" fmla="*/ 0 h 856"/>
                    <a:gd name="T32" fmla="*/ 356 w 750"/>
                    <a:gd name="T33" fmla="*/ 46 h 856"/>
                    <a:gd name="T34" fmla="*/ 352 w 750"/>
                    <a:gd name="T35" fmla="*/ 108 h 856"/>
                    <a:gd name="T36" fmla="*/ 356 w 750"/>
                    <a:gd name="T37" fmla="*/ 200 h 856"/>
                    <a:gd name="T38" fmla="*/ 362 w 750"/>
                    <a:gd name="T39" fmla="*/ 302 h 856"/>
                    <a:gd name="T40" fmla="*/ 274 w 750"/>
                    <a:gd name="T41" fmla="*/ 352 h 856"/>
                    <a:gd name="T42" fmla="*/ 144 w 750"/>
                    <a:gd name="T43" fmla="*/ 152 h 856"/>
                    <a:gd name="T44" fmla="*/ 84 w 750"/>
                    <a:gd name="T45" fmla="*/ 170 h 856"/>
                    <a:gd name="T46" fmla="*/ 14 w 750"/>
                    <a:gd name="T47" fmla="*/ 206 h 856"/>
                    <a:gd name="T48" fmla="*/ 2 w 750"/>
                    <a:gd name="T49" fmla="*/ 222 h 856"/>
                    <a:gd name="T50" fmla="*/ 70 w 750"/>
                    <a:gd name="T51" fmla="*/ 278 h 856"/>
                    <a:gd name="T52" fmla="*/ 114 w 750"/>
                    <a:gd name="T53" fmla="*/ 304 h 856"/>
                    <a:gd name="T54" fmla="*/ 168 w 750"/>
                    <a:gd name="T55" fmla="*/ 330 h 856"/>
                    <a:gd name="T56" fmla="*/ 296 w 750"/>
                    <a:gd name="T57" fmla="*/ 400 h 856"/>
                    <a:gd name="T58" fmla="*/ 218 w 750"/>
                    <a:gd name="T59" fmla="*/ 498 h 856"/>
                    <a:gd name="T60" fmla="*/ 16 w 750"/>
                    <a:gd name="T61" fmla="*/ 502 h 856"/>
                    <a:gd name="T62" fmla="*/ 6 w 750"/>
                    <a:gd name="T63" fmla="*/ 552 h 856"/>
                    <a:gd name="T64" fmla="*/ 2 w 750"/>
                    <a:gd name="T65" fmla="*/ 628 h 856"/>
                    <a:gd name="T66" fmla="*/ 10 w 750"/>
                    <a:gd name="T67" fmla="*/ 650 h 856"/>
                    <a:gd name="T68" fmla="*/ 74 w 750"/>
                    <a:gd name="T69" fmla="*/ 684 h 856"/>
                    <a:gd name="T70" fmla="*/ 164 w 750"/>
                    <a:gd name="T71" fmla="*/ 574 h 856"/>
                    <a:gd name="T72" fmla="*/ 196 w 750"/>
                    <a:gd name="T73" fmla="*/ 552 h 856"/>
                    <a:gd name="T74" fmla="*/ 352 w 750"/>
                    <a:gd name="T75" fmla="*/ 464 h 856"/>
                    <a:gd name="T76" fmla="*/ 354 w 750"/>
                    <a:gd name="T77" fmla="*/ 644 h 856"/>
                    <a:gd name="T78" fmla="*/ 352 w 750"/>
                    <a:gd name="T79" fmla="*/ 686 h 856"/>
                    <a:gd name="T80" fmla="*/ 304 w 750"/>
                    <a:gd name="T81" fmla="*/ 816 h 856"/>
                    <a:gd name="T82" fmla="*/ 362 w 750"/>
                    <a:gd name="T83" fmla="*/ 856 h 856"/>
                    <a:gd name="T84" fmla="*/ 386 w 750"/>
                    <a:gd name="T85" fmla="*/ 852 h 856"/>
                    <a:gd name="T86" fmla="*/ 396 w 750"/>
                    <a:gd name="T87" fmla="*/ 750 h 856"/>
                    <a:gd name="T88" fmla="*/ 498 w 750"/>
                    <a:gd name="T89" fmla="*/ 768 h 856"/>
                    <a:gd name="T90" fmla="*/ 390 w 750"/>
                    <a:gd name="T91" fmla="*/ 600 h 856"/>
                    <a:gd name="T92" fmla="*/ 436 w 750"/>
                    <a:gd name="T93" fmla="*/ 484 h 856"/>
                    <a:gd name="T94" fmla="*/ 564 w 750"/>
                    <a:gd name="T95" fmla="*/ 562 h 856"/>
                    <a:gd name="T96" fmla="*/ 614 w 750"/>
                    <a:gd name="T97" fmla="*/ 594 h 856"/>
                    <a:gd name="T98" fmla="*/ 658 w 750"/>
                    <a:gd name="T99" fmla="*/ 620 h 856"/>
                    <a:gd name="T100" fmla="*/ 746 w 750"/>
                    <a:gd name="T101" fmla="*/ 636 h 856"/>
                    <a:gd name="T102" fmla="*/ 680 w 750"/>
                    <a:gd name="T103" fmla="*/ 580 h 8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750" h="856">
                      <a:moveTo>
                        <a:pt x="680" y="580"/>
                      </a:moveTo>
                      <a:lnTo>
                        <a:pt x="746" y="560"/>
                      </a:lnTo>
                      <a:lnTo>
                        <a:pt x="744" y="552"/>
                      </a:lnTo>
                      <a:lnTo>
                        <a:pt x="664" y="570"/>
                      </a:lnTo>
                      <a:lnTo>
                        <a:pt x="664" y="570"/>
                      </a:lnTo>
                      <a:lnTo>
                        <a:pt x="634" y="554"/>
                      </a:lnTo>
                      <a:lnTo>
                        <a:pt x="604" y="538"/>
                      </a:lnTo>
                      <a:lnTo>
                        <a:pt x="732" y="502"/>
                      </a:lnTo>
                      <a:lnTo>
                        <a:pt x="730" y="490"/>
                      </a:lnTo>
                      <a:lnTo>
                        <a:pt x="582" y="526"/>
                      </a:lnTo>
                      <a:lnTo>
                        <a:pt x="582" y="526"/>
                      </a:lnTo>
                      <a:lnTo>
                        <a:pt x="570" y="522"/>
                      </a:lnTo>
                      <a:lnTo>
                        <a:pt x="570" y="522"/>
                      </a:lnTo>
                      <a:lnTo>
                        <a:pt x="530" y="502"/>
                      </a:lnTo>
                      <a:lnTo>
                        <a:pt x="490" y="480"/>
                      </a:lnTo>
                      <a:lnTo>
                        <a:pt x="452" y="458"/>
                      </a:lnTo>
                      <a:lnTo>
                        <a:pt x="416" y="432"/>
                      </a:lnTo>
                      <a:lnTo>
                        <a:pt x="416" y="432"/>
                      </a:lnTo>
                      <a:lnTo>
                        <a:pt x="454" y="404"/>
                      </a:lnTo>
                      <a:lnTo>
                        <a:pt x="492" y="380"/>
                      </a:lnTo>
                      <a:lnTo>
                        <a:pt x="532" y="358"/>
                      </a:lnTo>
                      <a:lnTo>
                        <a:pt x="572" y="338"/>
                      </a:lnTo>
                      <a:lnTo>
                        <a:pt x="572" y="338"/>
                      </a:lnTo>
                      <a:lnTo>
                        <a:pt x="586" y="332"/>
                      </a:lnTo>
                      <a:lnTo>
                        <a:pt x="730" y="366"/>
                      </a:lnTo>
                      <a:lnTo>
                        <a:pt x="732" y="356"/>
                      </a:lnTo>
                      <a:lnTo>
                        <a:pt x="608" y="320"/>
                      </a:lnTo>
                      <a:lnTo>
                        <a:pt x="608" y="320"/>
                      </a:lnTo>
                      <a:lnTo>
                        <a:pt x="666" y="288"/>
                      </a:lnTo>
                      <a:lnTo>
                        <a:pt x="744" y="306"/>
                      </a:lnTo>
                      <a:lnTo>
                        <a:pt x="746" y="296"/>
                      </a:lnTo>
                      <a:lnTo>
                        <a:pt x="682" y="278"/>
                      </a:lnTo>
                      <a:lnTo>
                        <a:pt x="682" y="278"/>
                      </a:lnTo>
                      <a:lnTo>
                        <a:pt x="716" y="254"/>
                      </a:lnTo>
                      <a:lnTo>
                        <a:pt x="748" y="228"/>
                      </a:lnTo>
                      <a:lnTo>
                        <a:pt x="750" y="226"/>
                      </a:lnTo>
                      <a:lnTo>
                        <a:pt x="748" y="224"/>
                      </a:lnTo>
                      <a:lnTo>
                        <a:pt x="748" y="224"/>
                      </a:lnTo>
                      <a:lnTo>
                        <a:pt x="744" y="214"/>
                      </a:lnTo>
                      <a:lnTo>
                        <a:pt x="738" y="206"/>
                      </a:lnTo>
                      <a:lnTo>
                        <a:pt x="736" y="208"/>
                      </a:lnTo>
                      <a:lnTo>
                        <a:pt x="736" y="208"/>
                      </a:lnTo>
                      <a:lnTo>
                        <a:pt x="696" y="222"/>
                      </a:lnTo>
                      <a:lnTo>
                        <a:pt x="658" y="240"/>
                      </a:lnTo>
                      <a:lnTo>
                        <a:pt x="674" y="174"/>
                      </a:lnTo>
                      <a:lnTo>
                        <a:pt x="664" y="170"/>
                      </a:lnTo>
                      <a:lnTo>
                        <a:pt x="642" y="248"/>
                      </a:lnTo>
                      <a:lnTo>
                        <a:pt x="642" y="248"/>
                      </a:lnTo>
                      <a:lnTo>
                        <a:pt x="614" y="266"/>
                      </a:lnTo>
                      <a:lnTo>
                        <a:pt x="584" y="284"/>
                      </a:lnTo>
                      <a:lnTo>
                        <a:pt x="618" y="154"/>
                      </a:lnTo>
                      <a:lnTo>
                        <a:pt x="606" y="152"/>
                      </a:lnTo>
                      <a:lnTo>
                        <a:pt x="562" y="298"/>
                      </a:lnTo>
                      <a:lnTo>
                        <a:pt x="562" y="298"/>
                      </a:lnTo>
                      <a:lnTo>
                        <a:pt x="552" y="306"/>
                      </a:lnTo>
                      <a:lnTo>
                        <a:pt x="552" y="306"/>
                      </a:lnTo>
                      <a:lnTo>
                        <a:pt x="516" y="330"/>
                      </a:lnTo>
                      <a:lnTo>
                        <a:pt x="478" y="354"/>
                      </a:lnTo>
                      <a:lnTo>
                        <a:pt x="438" y="376"/>
                      </a:lnTo>
                      <a:lnTo>
                        <a:pt x="398" y="394"/>
                      </a:lnTo>
                      <a:lnTo>
                        <a:pt x="398" y="394"/>
                      </a:lnTo>
                      <a:lnTo>
                        <a:pt x="392" y="348"/>
                      </a:lnTo>
                      <a:lnTo>
                        <a:pt x="392" y="302"/>
                      </a:lnTo>
                      <a:lnTo>
                        <a:pt x="392" y="258"/>
                      </a:lnTo>
                      <a:lnTo>
                        <a:pt x="394" y="212"/>
                      </a:lnTo>
                      <a:lnTo>
                        <a:pt x="394" y="212"/>
                      </a:lnTo>
                      <a:lnTo>
                        <a:pt x="396" y="198"/>
                      </a:lnTo>
                      <a:lnTo>
                        <a:pt x="498" y="90"/>
                      </a:lnTo>
                      <a:lnTo>
                        <a:pt x="490" y="82"/>
                      </a:lnTo>
                      <a:lnTo>
                        <a:pt x="398" y="172"/>
                      </a:lnTo>
                      <a:lnTo>
                        <a:pt x="398" y="172"/>
                      </a:lnTo>
                      <a:lnTo>
                        <a:pt x="398" y="106"/>
                      </a:lnTo>
                      <a:lnTo>
                        <a:pt x="452" y="48"/>
                      </a:lnTo>
                      <a:lnTo>
                        <a:pt x="446" y="42"/>
                      </a:lnTo>
                      <a:lnTo>
                        <a:pt x="398" y="88"/>
                      </a:lnTo>
                      <a:lnTo>
                        <a:pt x="398" y="88"/>
                      </a:lnTo>
                      <a:lnTo>
                        <a:pt x="394" y="46"/>
                      </a:lnTo>
                      <a:lnTo>
                        <a:pt x="388" y="4"/>
                      </a:lnTo>
                      <a:lnTo>
                        <a:pt x="388" y="0"/>
                      </a:lnTo>
                      <a:lnTo>
                        <a:pt x="384" y="0"/>
                      </a:lnTo>
                      <a:lnTo>
                        <a:pt x="368" y="0"/>
                      </a:lnTo>
                      <a:lnTo>
                        <a:pt x="364" y="0"/>
                      </a:lnTo>
                      <a:lnTo>
                        <a:pt x="364" y="4"/>
                      </a:lnTo>
                      <a:lnTo>
                        <a:pt x="364" y="4"/>
                      </a:lnTo>
                      <a:lnTo>
                        <a:pt x="356" y="46"/>
                      </a:lnTo>
                      <a:lnTo>
                        <a:pt x="354" y="88"/>
                      </a:lnTo>
                      <a:lnTo>
                        <a:pt x="304" y="42"/>
                      </a:lnTo>
                      <a:lnTo>
                        <a:pt x="296" y="48"/>
                      </a:lnTo>
                      <a:lnTo>
                        <a:pt x="352" y="108"/>
                      </a:lnTo>
                      <a:lnTo>
                        <a:pt x="352" y="108"/>
                      </a:lnTo>
                      <a:lnTo>
                        <a:pt x="354" y="140"/>
                      </a:lnTo>
                      <a:lnTo>
                        <a:pt x="354" y="174"/>
                      </a:lnTo>
                      <a:lnTo>
                        <a:pt x="258" y="82"/>
                      </a:lnTo>
                      <a:lnTo>
                        <a:pt x="250" y="90"/>
                      </a:lnTo>
                      <a:lnTo>
                        <a:pt x="356" y="200"/>
                      </a:lnTo>
                      <a:lnTo>
                        <a:pt x="356" y="200"/>
                      </a:lnTo>
                      <a:lnTo>
                        <a:pt x="358" y="214"/>
                      </a:lnTo>
                      <a:lnTo>
                        <a:pt x="358" y="214"/>
                      </a:lnTo>
                      <a:lnTo>
                        <a:pt x="360" y="258"/>
                      </a:lnTo>
                      <a:lnTo>
                        <a:pt x="362" y="302"/>
                      </a:lnTo>
                      <a:lnTo>
                        <a:pt x="360" y="346"/>
                      </a:lnTo>
                      <a:lnTo>
                        <a:pt x="356" y="392"/>
                      </a:lnTo>
                      <a:lnTo>
                        <a:pt x="356" y="392"/>
                      </a:lnTo>
                      <a:lnTo>
                        <a:pt x="314" y="374"/>
                      </a:lnTo>
                      <a:lnTo>
                        <a:pt x="274" y="352"/>
                      </a:lnTo>
                      <a:lnTo>
                        <a:pt x="236" y="328"/>
                      </a:lnTo>
                      <a:lnTo>
                        <a:pt x="198" y="304"/>
                      </a:lnTo>
                      <a:lnTo>
                        <a:pt x="198" y="304"/>
                      </a:lnTo>
                      <a:lnTo>
                        <a:pt x="186" y="294"/>
                      </a:lnTo>
                      <a:lnTo>
                        <a:pt x="144" y="152"/>
                      </a:lnTo>
                      <a:lnTo>
                        <a:pt x="132" y="154"/>
                      </a:lnTo>
                      <a:lnTo>
                        <a:pt x="164" y="282"/>
                      </a:lnTo>
                      <a:lnTo>
                        <a:pt x="164" y="282"/>
                      </a:lnTo>
                      <a:lnTo>
                        <a:pt x="106" y="246"/>
                      </a:lnTo>
                      <a:lnTo>
                        <a:pt x="84" y="170"/>
                      </a:lnTo>
                      <a:lnTo>
                        <a:pt x="74" y="174"/>
                      </a:lnTo>
                      <a:lnTo>
                        <a:pt x="90" y="238"/>
                      </a:lnTo>
                      <a:lnTo>
                        <a:pt x="90" y="238"/>
                      </a:lnTo>
                      <a:lnTo>
                        <a:pt x="54" y="220"/>
                      </a:lnTo>
                      <a:lnTo>
                        <a:pt x="14" y="206"/>
                      </a:lnTo>
                      <a:lnTo>
                        <a:pt x="12" y="204"/>
                      </a:lnTo>
                      <a:lnTo>
                        <a:pt x="10" y="208"/>
                      </a:lnTo>
                      <a:lnTo>
                        <a:pt x="10" y="208"/>
                      </a:lnTo>
                      <a:lnTo>
                        <a:pt x="2" y="222"/>
                      </a:lnTo>
                      <a:lnTo>
                        <a:pt x="2" y="222"/>
                      </a:lnTo>
                      <a:lnTo>
                        <a:pt x="0" y="224"/>
                      </a:lnTo>
                      <a:lnTo>
                        <a:pt x="2" y="226"/>
                      </a:lnTo>
                      <a:lnTo>
                        <a:pt x="2" y="226"/>
                      </a:lnTo>
                      <a:lnTo>
                        <a:pt x="36" y="254"/>
                      </a:lnTo>
                      <a:lnTo>
                        <a:pt x="70" y="278"/>
                      </a:lnTo>
                      <a:lnTo>
                        <a:pt x="4" y="296"/>
                      </a:lnTo>
                      <a:lnTo>
                        <a:pt x="6" y="306"/>
                      </a:lnTo>
                      <a:lnTo>
                        <a:pt x="86" y="288"/>
                      </a:lnTo>
                      <a:lnTo>
                        <a:pt x="86" y="288"/>
                      </a:lnTo>
                      <a:lnTo>
                        <a:pt x="114" y="304"/>
                      </a:lnTo>
                      <a:lnTo>
                        <a:pt x="144" y="318"/>
                      </a:lnTo>
                      <a:lnTo>
                        <a:pt x="16" y="356"/>
                      </a:lnTo>
                      <a:lnTo>
                        <a:pt x="20" y="366"/>
                      </a:lnTo>
                      <a:lnTo>
                        <a:pt x="168" y="330"/>
                      </a:lnTo>
                      <a:lnTo>
                        <a:pt x="168" y="330"/>
                      </a:lnTo>
                      <a:lnTo>
                        <a:pt x="180" y="336"/>
                      </a:lnTo>
                      <a:lnTo>
                        <a:pt x="180" y="336"/>
                      </a:lnTo>
                      <a:lnTo>
                        <a:pt x="220" y="356"/>
                      </a:lnTo>
                      <a:lnTo>
                        <a:pt x="258" y="376"/>
                      </a:lnTo>
                      <a:lnTo>
                        <a:pt x="296" y="400"/>
                      </a:lnTo>
                      <a:lnTo>
                        <a:pt x="334" y="426"/>
                      </a:lnTo>
                      <a:lnTo>
                        <a:pt x="334" y="426"/>
                      </a:lnTo>
                      <a:lnTo>
                        <a:pt x="296" y="454"/>
                      </a:lnTo>
                      <a:lnTo>
                        <a:pt x="258" y="478"/>
                      </a:lnTo>
                      <a:lnTo>
                        <a:pt x="218" y="498"/>
                      </a:lnTo>
                      <a:lnTo>
                        <a:pt x="178" y="520"/>
                      </a:lnTo>
                      <a:lnTo>
                        <a:pt x="178" y="520"/>
                      </a:lnTo>
                      <a:lnTo>
                        <a:pt x="164" y="526"/>
                      </a:lnTo>
                      <a:lnTo>
                        <a:pt x="20" y="490"/>
                      </a:lnTo>
                      <a:lnTo>
                        <a:pt x="16" y="502"/>
                      </a:lnTo>
                      <a:lnTo>
                        <a:pt x="142" y="538"/>
                      </a:lnTo>
                      <a:lnTo>
                        <a:pt x="142" y="538"/>
                      </a:lnTo>
                      <a:lnTo>
                        <a:pt x="112" y="554"/>
                      </a:lnTo>
                      <a:lnTo>
                        <a:pt x="82" y="570"/>
                      </a:lnTo>
                      <a:lnTo>
                        <a:pt x="6" y="552"/>
                      </a:lnTo>
                      <a:lnTo>
                        <a:pt x="4" y="560"/>
                      </a:lnTo>
                      <a:lnTo>
                        <a:pt x="68" y="580"/>
                      </a:lnTo>
                      <a:lnTo>
                        <a:pt x="68" y="580"/>
                      </a:lnTo>
                      <a:lnTo>
                        <a:pt x="34" y="602"/>
                      </a:lnTo>
                      <a:lnTo>
                        <a:pt x="2" y="628"/>
                      </a:lnTo>
                      <a:lnTo>
                        <a:pt x="0" y="630"/>
                      </a:lnTo>
                      <a:lnTo>
                        <a:pt x="6" y="644"/>
                      </a:lnTo>
                      <a:lnTo>
                        <a:pt x="8" y="648"/>
                      </a:lnTo>
                      <a:lnTo>
                        <a:pt x="8" y="648"/>
                      </a:lnTo>
                      <a:lnTo>
                        <a:pt x="10" y="650"/>
                      </a:lnTo>
                      <a:lnTo>
                        <a:pt x="14" y="650"/>
                      </a:lnTo>
                      <a:lnTo>
                        <a:pt x="14" y="650"/>
                      </a:lnTo>
                      <a:lnTo>
                        <a:pt x="54" y="636"/>
                      </a:lnTo>
                      <a:lnTo>
                        <a:pt x="92" y="618"/>
                      </a:lnTo>
                      <a:lnTo>
                        <a:pt x="74" y="684"/>
                      </a:lnTo>
                      <a:lnTo>
                        <a:pt x="84" y="686"/>
                      </a:lnTo>
                      <a:lnTo>
                        <a:pt x="108" y="608"/>
                      </a:lnTo>
                      <a:lnTo>
                        <a:pt x="108" y="608"/>
                      </a:lnTo>
                      <a:lnTo>
                        <a:pt x="136" y="592"/>
                      </a:lnTo>
                      <a:lnTo>
                        <a:pt x="164" y="574"/>
                      </a:lnTo>
                      <a:lnTo>
                        <a:pt x="132" y="702"/>
                      </a:lnTo>
                      <a:lnTo>
                        <a:pt x="144" y="706"/>
                      </a:lnTo>
                      <a:lnTo>
                        <a:pt x="186" y="558"/>
                      </a:lnTo>
                      <a:lnTo>
                        <a:pt x="186" y="558"/>
                      </a:lnTo>
                      <a:lnTo>
                        <a:pt x="196" y="552"/>
                      </a:lnTo>
                      <a:lnTo>
                        <a:pt x="196" y="552"/>
                      </a:lnTo>
                      <a:lnTo>
                        <a:pt x="234" y="526"/>
                      </a:lnTo>
                      <a:lnTo>
                        <a:pt x="272" y="504"/>
                      </a:lnTo>
                      <a:lnTo>
                        <a:pt x="310" y="482"/>
                      </a:lnTo>
                      <a:lnTo>
                        <a:pt x="352" y="464"/>
                      </a:lnTo>
                      <a:lnTo>
                        <a:pt x="352" y="464"/>
                      </a:lnTo>
                      <a:lnTo>
                        <a:pt x="356" y="508"/>
                      </a:lnTo>
                      <a:lnTo>
                        <a:pt x="358" y="554"/>
                      </a:lnTo>
                      <a:lnTo>
                        <a:pt x="356" y="600"/>
                      </a:lnTo>
                      <a:lnTo>
                        <a:pt x="354" y="644"/>
                      </a:lnTo>
                      <a:lnTo>
                        <a:pt x="354" y="644"/>
                      </a:lnTo>
                      <a:lnTo>
                        <a:pt x="354" y="660"/>
                      </a:lnTo>
                      <a:lnTo>
                        <a:pt x="250" y="768"/>
                      </a:lnTo>
                      <a:lnTo>
                        <a:pt x="258" y="776"/>
                      </a:lnTo>
                      <a:lnTo>
                        <a:pt x="352" y="686"/>
                      </a:lnTo>
                      <a:lnTo>
                        <a:pt x="352" y="686"/>
                      </a:lnTo>
                      <a:lnTo>
                        <a:pt x="352" y="718"/>
                      </a:lnTo>
                      <a:lnTo>
                        <a:pt x="352" y="752"/>
                      </a:lnTo>
                      <a:lnTo>
                        <a:pt x="296" y="808"/>
                      </a:lnTo>
                      <a:lnTo>
                        <a:pt x="304" y="816"/>
                      </a:lnTo>
                      <a:lnTo>
                        <a:pt x="352" y="770"/>
                      </a:lnTo>
                      <a:lnTo>
                        <a:pt x="352" y="770"/>
                      </a:lnTo>
                      <a:lnTo>
                        <a:pt x="354" y="812"/>
                      </a:lnTo>
                      <a:lnTo>
                        <a:pt x="362" y="852"/>
                      </a:lnTo>
                      <a:lnTo>
                        <a:pt x="362" y="856"/>
                      </a:lnTo>
                      <a:lnTo>
                        <a:pt x="366" y="856"/>
                      </a:lnTo>
                      <a:lnTo>
                        <a:pt x="382" y="856"/>
                      </a:lnTo>
                      <a:lnTo>
                        <a:pt x="386" y="856"/>
                      </a:lnTo>
                      <a:lnTo>
                        <a:pt x="386" y="852"/>
                      </a:lnTo>
                      <a:lnTo>
                        <a:pt x="386" y="852"/>
                      </a:lnTo>
                      <a:lnTo>
                        <a:pt x="394" y="810"/>
                      </a:lnTo>
                      <a:lnTo>
                        <a:pt x="396" y="768"/>
                      </a:lnTo>
                      <a:lnTo>
                        <a:pt x="446" y="816"/>
                      </a:lnTo>
                      <a:lnTo>
                        <a:pt x="452" y="808"/>
                      </a:lnTo>
                      <a:lnTo>
                        <a:pt x="396" y="750"/>
                      </a:lnTo>
                      <a:lnTo>
                        <a:pt x="396" y="750"/>
                      </a:lnTo>
                      <a:lnTo>
                        <a:pt x="396" y="716"/>
                      </a:lnTo>
                      <a:lnTo>
                        <a:pt x="394" y="682"/>
                      </a:lnTo>
                      <a:lnTo>
                        <a:pt x="490" y="776"/>
                      </a:lnTo>
                      <a:lnTo>
                        <a:pt x="498" y="768"/>
                      </a:lnTo>
                      <a:lnTo>
                        <a:pt x="392" y="656"/>
                      </a:lnTo>
                      <a:lnTo>
                        <a:pt x="392" y="656"/>
                      </a:lnTo>
                      <a:lnTo>
                        <a:pt x="392" y="644"/>
                      </a:lnTo>
                      <a:lnTo>
                        <a:pt x="392" y="644"/>
                      </a:lnTo>
                      <a:lnTo>
                        <a:pt x="390" y="600"/>
                      </a:lnTo>
                      <a:lnTo>
                        <a:pt x="388" y="556"/>
                      </a:lnTo>
                      <a:lnTo>
                        <a:pt x="388" y="510"/>
                      </a:lnTo>
                      <a:lnTo>
                        <a:pt x="394" y="466"/>
                      </a:lnTo>
                      <a:lnTo>
                        <a:pt x="394" y="466"/>
                      </a:lnTo>
                      <a:lnTo>
                        <a:pt x="436" y="484"/>
                      </a:lnTo>
                      <a:lnTo>
                        <a:pt x="476" y="506"/>
                      </a:lnTo>
                      <a:lnTo>
                        <a:pt x="514" y="530"/>
                      </a:lnTo>
                      <a:lnTo>
                        <a:pt x="552" y="554"/>
                      </a:lnTo>
                      <a:lnTo>
                        <a:pt x="552" y="554"/>
                      </a:lnTo>
                      <a:lnTo>
                        <a:pt x="564" y="562"/>
                      </a:lnTo>
                      <a:lnTo>
                        <a:pt x="606" y="706"/>
                      </a:lnTo>
                      <a:lnTo>
                        <a:pt x="618" y="702"/>
                      </a:lnTo>
                      <a:lnTo>
                        <a:pt x="586" y="576"/>
                      </a:lnTo>
                      <a:lnTo>
                        <a:pt x="586" y="576"/>
                      </a:lnTo>
                      <a:lnTo>
                        <a:pt x="614" y="594"/>
                      </a:lnTo>
                      <a:lnTo>
                        <a:pt x="642" y="610"/>
                      </a:lnTo>
                      <a:lnTo>
                        <a:pt x="664" y="686"/>
                      </a:lnTo>
                      <a:lnTo>
                        <a:pt x="674" y="684"/>
                      </a:lnTo>
                      <a:lnTo>
                        <a:pt x="658" y="620"/>
                      </a:lnTo>
                      <a:lnTo>
                        <a:pt x="658" y="620"/>
                      </a:lnTo>
                      <a:lnTo>
                        <a:pt x="696" y="636"/>
                      </a:lnTo>
                      <a:lnTo>
                        <a:pt x="734" y="652"/>
                      </a:lnTo>
                      <a:lnTo>
                        <a:pt x="738" y="652"/>
                      </a:lnTo>
                      <a:lnTo>
                        <a:pt x="746" y="638"/>
                      </a:lnTo>
                      <a:lnTo>
                        <a:pt x="746" y="636"/>
                      </a:lnTo>
                      <a:lnTo>
                        <a:pt x="750" y="632"/>
                      </a:lnTo>
                      <a:lnTo>
                        <a:pt x="746" y="630"/>
                      </a:lnTo>
                      <a:lnTo>
                        <a:pt x="746" y="630"/>
                      </a:lnTo>
                      <a:lnTo>
                        <a:pt x="714" y="604"/>
                      </a:lnTo>
                      <a:lnTo>
                        <a:pt x="680" y="580"/>
                      </a:lnTo>
                      <a:lnTo>
                        <a:pt x="680" y="58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26" name="Group 56"/>
              <p:cNvGrpSpPr/>
              <p:nvPr/>
            </p:nvGrpSpPr>
            <p:grpSpPr>
              <a:xfrm>
                <a:off x="7564131" y="154734"/>
                <a:ext cx="1470366" cy="5948886"/>
                <a:chOff x="7564131" y="154734"/>
                <a:chExt cx="1470366" cy="5948886"/>
              </a:xfrm>
            </p:grpSpPr>
            <p:sp>
              <p:nvSpPr>
                <p:cNvPr id="227" name="Freeform 69"/>
                <p:cNvSpPr>
                  <a:spLocks noChangeAspect="1" noEditPoints="1"/>
                </p:cNvSpPr>
                <p:nvPr/>
              </p:nvSpPr>
              <p:spPr bwMode="auto">
                <a:xfrm rot="474405">
                  <a:off x="8001987" y="4921668"/>
                  <a:ext cx="1032510" cy="1181952"/>
                </a:xfrm>
                <a:custGeom>
                  <a:avLst/>
                  <a:gdLst>
                    <a:gd name="T0" fmla="*/ 658 w 760"/>
                    <a:gd name="T1" fmla="*/ 586 h 870"/>
                    <a:gd name="T2" fmla="*/ 728 w 760"/>
                    <a:gd name="T3" fmla="*/ 526 h 870"/>
                    <a:gd name="T4" fmla="*/ 560 w 760"/>
                    <a:gd name="T5" fmla="*/ 466 h 870"/>
                    <a:gd name="T6" fmla="*/ 502 w 760"/>
                    <a:gd name="T7" fmla="*/ 436 h 870"/>
                    <a:gd name="T8" fmla="*/ 560 w 760"/>
                    <a:gd name="T9" fmla="*/ 406 h 870"/>
                    <a:gd name="T10" fmla="*/ 728 w 760"/>
                    <a:gd name="T11" fmla="*/ 346 h 870"/>
                    <a:gd name="T12" fmla="*/ 662 w 760"/>
                    <a:gd name="T13" fmla="*/ 286 h 870"/>
                    <a:gd name="T14" fmla="*/ 688 w 760"/>
                    <a:gd name="T15" fmla="*/ 272 h 870"/>
                    <a:gd name="T16" fmla="*/ 674 w 760"/>
                    <a:gd name="T17" fmla="*/ 256 h 870"/>
                    <a:gd name="T18" fmla="*/ 648 w 760"/>
                    <a:gd name="T19" fmla="*/ 270 h 870"/>
                    <a:gd name="T20" fmla="*/ 632 w 760"/>
                    <a:gd name="T21" fmla="*/ 178 h 870"/>
                    <a:gd name="T22" fmla="*/ 496 w 760"/>
                    <a:gd name="T23" fmla="*/ 296 h 870"/>
                    <a:gd name="T24" fmla="*/ 442 w 760"/>
                    <a:gd name="T25" fmla="*/ 336 h 870"/>
                    <a:gd name="T26" fmla="*/ 444 w 760"/>
                    <a:gd name="T27" fmla="*/ 266 h 870"/>
                    <a:gd name="T28" fmla="*/ 476 w 760"/>
                    <a:gd name="T29" fmla="*/ 90 h 870"/>
                    <a:gd name="T30" fmla="*/ 392 w 760"/>
                    <a:gd name="T31" fmla="*/ 116 h 870"/>
                    <a:gd name="T32" fmla="*/ 392 w 760"/>
                    <a:gd name="T33" fmla="*/ 86 h 870"/>
                    <a:gd name="T34" fmla="*/ 372 w 760"/>
                    <a:gd name="T35" fmla="*/ 90 h 870"/>
                    <a:gd name="T36" fmla="*/ 372 w 760"/>
                    <a:gd name="T37" fmla="*/ 120 h 870"/>
                    <a:gd name="T38" fmla="*/ 282 w 760"/>
                    <a:gd name="T39" fmla="*/ 90 h 870"/>
                    <a:gd name="T40" fmla="*/ 316 w 760"/>
                    <a:gd name="T41" fmla="*/ 266 h 870"/>
                    <a:gd name="T42" fmla="*/ 322 w 760"/>
                    <a:gd name="T43" fmla="*/ 336 h 870"/>
                    <a:gd name="T44" fmla="*/ 264 w 760"/>
                    <a:gd name="T45" fmla="*/ 296 h 870"/>
                    <a:gd name="T46" fmla="*/ 128 w 760"/>
                    <a:gd name="T47" fmla="*/ 178 h 870"/>
                    <a:gd name="T48" fmla="*/ 110 w 760"/>
                    <a:gd name="T49" fmla="*/ 266 h 870"/>
                    <a:gd name="T50" fmla="*/ 84 w 760"/>
                    <a:gd name="T51" fmla="*/ 252 h 870"/>
                    <a:gd name="T52" fmla="*/ 76 w 760"/>
                    <a:gd name="T53" fmla="*/ 270 h 870"/>
                    <a:gd name="T54" fmla="*/ 102 w 760"/>
                    <a:gd name="T55" fmla="*/ 286 h 870"/>
                    <a:gd name="T56" fmla="*/ 30 w 760"/>
                    <a:gd name="T57" fmla="*/ 346 h 870"/>
                    <a:gd name="T58" fmla="*/ 200 w 760"/>
                    <a:gd name="T59" fmla="*/ 406 h 870"/>
                    <a:gd name="T60" fmla="*/ 262 w 760"/>
                    <a:gd name="T61" fmla="*/ 436 h 870"/>
                    <a:gd name="T62" fmla="*/ 200 w 760"/>
                    <a:gd name="T63" fmla="*/ 466 h 870"/>
                    <a:gd name="T64" fmla="*/ 30 w 760"/>
                    <a:gd name="T65" fmla="*/ 526 h 870"/>
                    <a:gd name="T66" fmla="*/ 98 w 760"/>
                    <a:gd name="T67" fmla="*/ 586 h 870"/>
                    <a:gd name="T68" fmla="*/ 72 w 760"/>
                    <a:gd name="T69" fmla="*/ 600 h 870"/>
                    <a:gd name="T70" fmla="*/ 84 w 760"/>
                    <a:gd name="T71" fmla="*/ 616 h 870"/>
                    <a:gd name="T72" fmla="*/ 110 w 760"/>
                    <a:gd name="T73" fmla="*/ 602 h 870"/>
                    <a:gd name="T74" fmla="*/ 128 w 760"/>
                    <a:gd name="T75" fmla="*/ 694 h 870"/>
                    <a:gd name="T76" fmla="*/ 264 w 760"/>
                    <a:gd name="T77" fmla="*/ 576 h 870"/>
                    <a:gd name="T78" fmla="*/ 322 w 760"/>
                    <a:gd name="T79" fmla="*/ 536 h 870"/>
                    <a:gd name="T80" fmla="*/ 316 w 760"/>
                    <a:gd name="T81" fmla="*/ 606 h 870"/>
                    <a:gd name="T82" fmla="*/ 282 w 760"/>
                    <a:gd name="T83" fmla="*/ 782 h 870"/>
                    <a:gd name="T84" fmla="*/ 368 w 760"/>
                    <a:gd name="T85" fmla="*/ 754 h 870"/>
                    <a:gd name="T86" fmla="*/ 368 w 760"/>
                    <a:gd name="T87" fmla="*/ 784 h 870"/>
                    <a:gd name="T88" fmla="*/ 388 w 760"/>
                    <a:gd name="T89" fmla="*/ 780 h 870"/>
                    <a:gd name="T90" fmla="*/ 388 w 760"/>
                    <a:gd name="T91" fmla="*/ 752 h 870"/>
                    <a:gd name="T92" fmla="*/ 476 w 760"/>
                    <a:gd name="T93" fmla="*/ 782 h 870"/>
                    <a:gd name="T94" fmla="*/ 444 w 760"/>
                    <a:gd name="T95" fmla="*/ 606 h 870"/>
                    <a:gd name="T96" fmla="*/ 442 w 760"/>
                    <a:gd name="T97" fmla="*/ 536 h 870"/>
                    <a:gd name="T98" fmla="*/ 496 w 760"/>
                    <a:gd name="T99" fmla="*/ 576 h 870"/>
                    <a:gd name="T100" fmla="*/ 632 w 760"/>
                    <a:gd name="T101" fmla="*/ 694 h 870"/>
                    <a:gd name="T102" fmla="*/ 650 w 760"/>
                    <a:gd name="T103" fmla="*/ 606 h 870"/>
                    <a:gd name="T104" fmla="*/ 676 w 760"/>
                    <a:gd name="T105" fmla="*/ 620 h 870"/>
                    <a:gd name="T106" fmla="*/ 682 w 760"/>
                    <a:gd name="T107" fmla="*/ 602 h 870"/>
                    <a:gd name="T108" fmla="*/ 346 w 760"/>
                    <a:gd name="T109" fmla="*/ 496 h 870"/>
                    <a:gd name="T110" fmla="*/ 418 w 760"/>
                    <a:gd name="T111" fmla="*/ 376 h 8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760" h="870">
                      <a:moveTo>
                        <a:pt x="756" y="580"/>
                      </a:moveTo>
                      <a:lnTo>
                        <a:pt x="752" y="564"/>
                      </a:lnTo>
                      <a:lnTo>
                        <a:pt x="658" y="586"/>
                      </a:lnTo>
                      <a:lnTo>
                        <a:pt x="634" y="572"/>
                      </a:lnTo>
                      <a:lnTo>
                        <a:pt x="734" y="542"/>
                      </a:lnTo>
                      <a:lnTo>
                        <a:pt x="728" y="526"/>
                      </a:lnTo>
                      <a:lnTo>
                        <a:pt x="606" y="556"/>
                      </a:lnTo>
                      <a:lnTo>
                        <a:pt x="490" y="486"/>
                      </a:lnTo>
                      <a:lnTo>
                        <a:pt x="560" y="466"/>
                      </a:lnTo>
                      <a:lnTo>
                        <a:pt x="552" y="442"/>
                      </a:lnTo>
                      <a:lnTo>
                        <a:pt x="490" y="456"/>
                      </a:lnTo>
                      <a:lnTo>
                        <a:pt x="502" y="436"/>
                      </a:lnTo>
                      <a:lnTo>
                        <a:pt x="490" y="414"/>
                      </a:lnTo>
                      <a:lnTo>
                        <a:pt x="552" y="430"/>
                      </a:lnTo>
                      <a:lnTo>
                        <a:pt x="560" y="406"/>
                      </a:lnTo>
                      <a:lnTo>
                        <a:pt x="496" y="388"/>
                      </a:lnTo>
                      <a:lnTo>
                        <a:pt x="610" y="318"/>
                      </a:lnTo>
                      <a:lnTo>
                        <a:pt x="728" y="346"/>
                      </a:lnTo>
                      <a:lnTo>
                        <a:pt x="734" y="328"/>
                      </a:lnTo>
                      <a:lnTo>
                        <a:pt x="638" y="302"/>
                      </a:lnTo>
                      <a:lnTo>
                        <a:pt x="662" y="286"/>
                      </a:lnTo>
                      <a:lnTo>
                        <a:pt x="752" y="308"/>
                      </a:lnTo>
                      <a:lnTo>
                        <a:pt x="756" y="292"/>
                      </a:lnTo>
                      <a:lnTo>
                        <a:pt x="688" y="272"/>
                      </a:lnTo>
                      <a:lnTo>
                        <a:pt x="760" y="228"/>
                      </a:lnTo>
                      <a:lnTo>
                        <a:pt x="752" y="214"/>
                      </a:lnTo>
                      <a:lnTo>
                        <a:pt x="674" y="256"/>
                      </a:lnTo>
                      <a:lnTo>
                        <a:pt x="694" y="182"/>
                      </a:lnTo>
                      <a:lnTo>
                        <a:pt x="676" y="176"/>
                      </a:lnTo>
                      <a:lnTo>
                        <a:pt x="648" y="270"/>
                      </a:lnTo>
                      <a:lnTo>
                        <a:pt x="624" y="284"/>
                      </a:lnTo>
                      <a:lnTo>
                        <a:pt x="650" y="184"/>
                      </a:lnTo>
                      <a:lnTo>
                        <a:pt x="632" y="178"/>
                      </a:lnTo>
                      <a:lnTo>
                        <a:pt x="596" y="300"/>
                      </a:lnTo>
                      <a:lnTo>
                        <a:pt x="478" y="364"/>
                      </a:lnTo>
                      <a:lnTo>
                        <a:pt x="496" y="296"/>
                      </a:lnTo>
                      <a:lnTo>
                        <a:pt x="470" y="288"/>
                      </a:lnTo>
                      <a:lnTo>
                        <a:pt x="452" y="354"/>
                      </a:lnTo>
                      <a:lnTo>
                        <a:pt x="442" y="336"/>
                      </a:lnTo>
                      <a:lnTo>
                        <a:pt x="414" y="336"/>
                      </a:lnTo>
                      <a:lnTo>
                        <a:pt x="462" y="286"/>
                      </a:lnTo>
                      <a:lnTo>
                        <a:pt x="444" y="266"/>
                      </a:lnTo>
                      <a:lnTo>
                        <a:pt x="396" y="312"/>
                      </a:lnTo>
                      <a:lnTo>
                        <a:pt x="392" y="176"/>
                      </a:lnTo>
                      <a:lnTo>
                        <a:pt x="476" y="90"/>
                      </a:lnTo>
                      <a:lnTo>
                        <a:pt x="464" y="76"/>
                      </a:lnTo>
                      <a:lnTo>
                        <a:pt x="392" y="146"/>
                      </a:lnTo>
                      <a:lnTo>
                        <a:pt x="392" y="116"/>
                      </a:lnTo>
                      <a:lnTo>
                        <a:pt x="456" y="50"/>
                      </a:lnTo>
                      <a:lnTo>
                        <a:pt x="444" y="38"/>
                      </a:lnTo>
                      <a:lnTo>
                        <a:pt x="392" y="86"/>
                      </a:lnTo>
                      <a:lnTo>
                        <a:pt x="390" y="0"/>
                      </a:lnTo>
                      <a:lnTo>
                        <a:pt x="374" y="0"/>
                      </a:lnTo>
                      <a:lnTo>
                        <a:pt x="372" y="90"/>
                      </a:lnTo>
                      <a:lnTo>
                        <a:pt x="316" y="36"/>
                      </a:lnTo>
                      <a:lnTo>
                        <a:pt x="304" y="50"/>
                      </a:lnTo>
                      <a:lnTo>
                        <a:pt x="372" y="120"/>
                      </a:lnTo>
                      <a:lnTo>
                        <a:pt x="370" y="148"/>
                      </a:lnTo>
                      <a:lnTo>
                        <a:pt x="296" y="76"/>
                      </a:lnTo>
                      <a:lnTo>
                        <a:pt x="282" y="90"/>
                      </a:lnTo>
                      <a:lnTo>
                        <a:pt x="370" y="180"/>
                      </a:lnTo>
                      <a:lnTo>
                        <a:pt x="368" y="316"/>
                      </a:lnTo>
                      <a:lnTo>
                        <a:pt x="316" y="266"/>
                      </a:lnTo>
                      <a:lnTo>
                        <a:pt x="298" y="286"/>
                      </a:lnTo>
                      <a:lnTo>
                        <a:pt x="344" y="336"/>
                      </a:lnTo>
                      <a:lnTo>
                        <a:pt x="322" y="336"/>
                      </a:lnTo>
                      <a:lnTo>
                        <a:pt x="308" y="358"/>
                      </a:lnTo>
                      <a:lnTo>
                        <a:pt x="288" y="290"/>
                      </a:lnTo>
                      <a:lnTo>
                        <a:pt x="264" y="296"/>
                      </a:lnTo>
                      <a:lnTo>
                        <a:pt x="280" y="360"/>
                      </a:lnTo>
                      <a:lnTo>
                        <a:pt x="162" y="294"/>
                      </a:lnTo>
                      <a:lnTo>
                        <a:pt x="128" y="178"/>
                      </a:lnTo>
                      <a:lnTo>
                        <a:pt x="110" y="184"/>
                      </a:lnTo>
                      <a:lnTo>
                        <a:pt x="134" y="280"/>
                      </a:lnTo>
                      <a:lnTo>
                        <a:pt x="110" y="266"/>
                      </a:lnTo>
                      <a:lnTo>
                        <a:pt x="84" y="176"/>
                      </a:lnTo>
                      <a:lnTo>
                        <a:pt x="66" y="182"/>
                      </a:lnTo>
                      <a:lnTo>
                        <a:pt x="84" y="252"/>
                      </a:lnTo>
                      <a:lnTo>
                        <a:pt x="10" y="210"/>
                      </a:lnTo>
                      <a:lnTo>
                        <a:pt x="2" y="224"/>
                      </a:lnTo>
                      <a:lnTo>
                        <a:pt x="76" y="270"/>
                      </a:lnTo>
                      <a:lnTo>
                        <a:pt x="2" y="292"/>
                      </a:lnTo>
                      <a:lnTo>
                        <a:pt x="8" y="308"/>
                      </a:lnTo>
                      <a:lnTo>
                        <a:pt x="102" y="286"/>
                      </a:lnTo>
                      <a:lnTo>
                        <a:pt x="126" y="300"/>
                      </a:lnTo>
                      <a:lnTo>
                        <a:pt x="26" y="328"/>
                      </a:lnTo>
                      <a:lnTo>
                        <a:pt x="30" y="346"/>
                      </a:lnTo>
                      <a:lnTo>
                        <a:pt x="154" y="316"/>
                      </a:lnTo>
                      <a:lnTo>
                        <a:pt x="270" y="386"/>
                      </a:lnTo>
                      <a:lnTo>
                        <a:pt x="200" y="406"/>
                      </a:lnTo>
                      <a:lnTo>
                        <a:pt x="206" y="430"/>
                      </a:lnTo>
                      <a:lnTo>
                        <a:pt x="276" y="414"/>
                      </a:lnTo>
                      <a:lnTo>
                        <a:pt x="262" y="436"/>
                      </a:lnTo>
                      <a:lnTo>
                        <a:pt x="276" y="458"/>
                      </a:lnTo>
                      <a:lnTo>
                        <a:pt x="206" y="442"/>
                      </a:lnTo>
                      <a:lnTo>
                        <a:pt x="200" y="466"/>
                      </a:lnTo>
                      <a:lnTo>
                        <a:pt x="264" y="484"/>
                      </a:lnTo>
                      <a:lnTo>
                        <a:pt x="148" y="554"/>
                      </a:lnTo>
                      <a:lnTo>
                        <a:pt x="30" y="526"/>
                      </a:lnTo>
                      <a:lnTo>
                        <a:pt x="26" y="542"/>
                      </a:lnTo>
                      <a:lnTo>
                        <a:pt x="122" y="570"/>
                      </a:lnTo>
                      <a:lnTo>
                        <a:pt x="98" y="586"/>
                      </a:lnTo>
                      <a:lnTo>
                        <a:pt x="8" y="562"/>
                      </a:lnTo>
                      <a:lnTo>
                        <a:pt x="2" y="580"/>
                      </a:lnTo>
                      <a:lnTo>
                        <a:pt x="72" y="600"/>
                      </a:lnTo>
                      <a:lnTo>
                        <a:pt x="0" y="644"/>
                      </a:lnTo>
                      <a:lnTo>
                        <a:pt x="8" y="658"/>
                      </a:lnTo>
                      <a:lnTo>
                        <a:pt x="84" y="616"/>
                      </a:lnTo>
                      <a:lnTo>
                        <a:pt x="66" y="690"/>
                      </a:lnTo>
                      <a:lnTo>
                        <a:pt x="84" y="694"/>
                      </a:lnTo>
                      <a:lnTo>
                        <a:pt x="110" y="602"/>
                      </a:lnTo>
                      <a:lnTo>
                        <a:pt x="136" y="588"/>
                      </a:lnTo>
                      <a:lnTo>
                        <a:pt x="110" y="688"/>
                      </a:lnTo>
                      <a:lnTo>
                        <a:pt x="128" y="694"/>
                      </a:lnTo>
                      <a:lnTo>
                        <a:pt x="164" y="572"/>
                      </a:lnTo>
                      <a:lnTo>
                        <a:pt x="282" y="506"/>
                      </a:lnTo>
                      <a:lnTo>
                        <a:pt x="264" y="576"/>
                      </a:lnTo>
                      <a:lnTo>
                        <a:pt x="288" y="582"/>
                      </a:lnTo>
                      <a:lnTo>
                        <a:pt x="308" y="514"/>
                      </a:lnTo>
                      <a:lnTo>
                        <a:pt x="322" y="536"/>
                      </a:lnTo>
                      <a:lnTo>
                        <a:pt x="344" y="536"/>
                      </a:lnTo>
                      <a:lnTo>
                        <a:pt x="298" y="586"/>
                      </a:lnTo>
                      <a:lnTo>
                        <a:pt x="316" y="606"/>
                      </a:lnTo>
                      <a:lnTo>
                        <a:pt x="364" y="560"/>
                      </a:lnTo>
                      <a:lnTo>
                        <a:pt x="366" y="694"/>
                      </a:lnTo>
                      <a:lnTo>
                        <a:pt x="282" y="782"/>
                      </a:lnTo>
                      <a:lnTo>
                        <a:pt x="296" y="796"/>
                      </a:lnTo>
                      <a:lnTo>
                        <a:pt x="368" y="726"/>
                      </a:lnTo>
                      <a:lnTo>
                        <a:pt x="368" y="754"/>
                      </a:lnTo>
                      <a:lnTo>
                        <a:pt x="304" y="822"/>
                      </a:lnTo>
                      <a:lnTo>
                        <a:pt x="316" y="834"/>
                      </a:lnTo>
                      <a:lnTo>
                        <a:pt x="368" y="784"/>
                      </a:lnTo>
                      <a:lnTo>
                        <a:pt x="370" y="870"/>
                      </a:lnTo>
                      <a:lnTo>
                        <a:pt x="386" y="870"/>
                      </a:lnTo>
                      <a:lnTo>
                        <a:pt x="388" y="780"/>
                      </a:lnTo>
                      <a:lnTo>
                        <a:pt x="444" y="834"/>
                      </a:lnTo>
                      <a:lnTo>
                        <a:pt x="456" y="822"/>
                      </a:lnTo>
                      <a:lnTo>
                        <a:pt x="388" y="752"/>
                      </a:lnTo>
                      <a:lnTo>
                        <a:pt x="388" y="724"/>
                      </a:lnTo>
                      <a:lnTo>
                        <a:pt x="464" y="796"/>
                      </a:lnTo>
                      <a:lnTo>
                        <a:pt x="476" y="782"/>
                      </a:lnTo>
                      <a:lnTo>
                        <a:pt x="390" y="692"/>
                      </a:lnTo>
                      <a:lnTo>
                        <a:pt x="392" y="556"/>
                      </a:lnTo>
                      <a:lnTo>
                        <a:pt x="444" y="606"/>
                      </a:lnTo>
                      <a:lnTo>
                        <a:pt x="462" y="586"/>
                      </a:lnTo>
                      <a:lnTo>
                        <a:pt x="414" y="536"/>
                      </a:lnTo>
                      <a:lnTo>
                        <a:pt x="442" y="536"/>
                      </a:lnTo>
                      <a:lnTo>
                        <a:pt x="452" y="518"/>
                      </a:lnTo>
                      <a:lnTo>
                        <a:pt x="470" y="582"/>
                      </a:lnTo>
                      <a:lnTo>
                        <a:pt x="496" y="576"/>
                      </a:lnTo>
                      <a:lnTo>
                        <a:pt x="480" y="512"/>
                      </a:lnTo>
                      <a:lnTo>
                        <a:pt x="598" y="576"/>
                      </a:lnTo>
                      <a:lnTo>
                        <a:pt x="632" y="694"/>
                      </a:lnTo>
                      <a:lnTo>
                        <a:pt x="650" y="688"/>
                      </a:lnTo>
                      <a:lnTo>
                        <a:pt x="626" y="592"/>
                      </a:lnTo>
                      <a:lnTo>
                        <a:pt x="650" y="606"/>
                      </a:lnTo>
                      <a:lnTo>
                        <a:pt x="676" y="694"/>
                      </a:lnTo>
                      <a:lnTo>
                        <a:pt x="694" y="690"/>
                      </a:lnTo>
                      <a:lnTo>
                        <a:pt x="676" y="620"/>
                      </a:lnTo>
                      <a:lnTo>
                        <a:pt x="750" y="660"/>
                      </a:lnTo>
                      <a:lnTo>
                        <a:pt x="758" y="648"/>
                      </a:lnTo>
                      <a:lnTo>
                        <a:pt x="682" y="602"/>
                      </a:lnTo>
                      <a:lnTo>
                        <a:pt x="756" y="580"/>
                      </a:lnTo>
                      <a:close/>
                      <a:moveTo>
                        <a:pt x="418" y="496"/>
                      </a:moveTo>
                      <a:lnTo>
                        <a:pt x="346" y="496"/>
                      </a:lnTo>
                      <a:lnTo>
                        <a:pt x="308" y="436"/>
                      </a:lnTo>
                      <a:lnTo>
                        <a:pt x="346" y="376"/>
                      </a:lnTo>
                      <a:lnTo>
                        <a:pt x="418" y="376"/>
                      </a:lnTo>
                      <a:lnTo>
                        <a:pt x="456" y="436"/>
                      </a:lnTo>
                      <a:lnTo>
                        <a:pt x="418" y="49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8" name="Freeform 73"/>
                <p:cNvSpPr>
                  <a:spLocks noChangeAspect="1" noEditPoints="1"/>
                </p:cNvSpPr>
                <p:nvPr/>
              </p:nvSpPr>
              <p:spPr bwMode="auto">
                <a:xfrm rot="20414437">
                  <a:off x="7564131" y="154734"/>
                  <a:ext cx="722936" cy="825205"/>
                </a:xfrm>
                <a:custGeom>
                  <a:avLst/>
                  <a:gdLst>
                    <a:gd name="T0" fmla="*/ 678 w 820"/>
                    <a:gd name="T1" fmla="*/ 610 h 936"/>
                    <a:gd name="T2" fmla="*/ 656 w 820"/>
                    <a:gd name="T3" fmla="*/ 598 h 936"/>
                    <a:gd name="T4" fmla="*/ 514 w 820"/>
                    <a:gd name="T5" fmla="*/ 512 h 936"/>
                    <a:gd name="T6" fmla="*/ 522 w 820"/>
                    <a:gd name="T7" fmla="*/ 468 h 936"/>
                    <a:gd name="T8" fmla="*/ 564 w 820"/>
                    <a:gd name="T9" fmla="*/ 414 h 936"/>
                    <a:gd name="T10" fmla="*/ 684 w 820"/>
                    <a:gd name="T11" fmla="*/ 324 h 936"/>
                    <a:gd name="T12" fmla="*/ 736 w 820"/>
                    <a:gd name="T13" fmla="*/ 292 h 936"/>
                    <a:gd name="T14" fmla="*/ 744 w 820"/>
                    <a:gd name="T15" fmla="*/ 196 h 936"/>
                    <a:gd name="T16" fmla="*/ 696 w 820"/>
                    <a:gd name="T17" fmla="*/ 198 h 936"/>
                    <a:gd name="T18" fmla="*/ 536 w 820"/>
                    <a:gd name="T19" fmla="*/ 364 h 936"/>
                    <a:gd name="T20" fmla="*/ 486 w 820"/>
                    <a:gd name="T21" fmla="*/ 384 h 936"/>
                    <a:gd name="T22" fmla="*/ 428 w 820"/>
                    <a:gd name="T23" fmla="*/ 356 h 936"/>
                    <a:gd name="T24" fmla="*/ 508 w 820"/>
                    <a:gd name="T25" fmla="*/ 92 h 936"/>
                    <a:gd name="T26" fmla="*/ 486 w 820"/>
                    <a:gd name="T27" fmla="*/ 50 h 936"/>
                    <a:gd name="T28" fmla="*/ 404 w 820"/>
                    <a:gd name="T29" fmla="*/ 0 h 936"/>
                    <a:gd name="T30" fmla="*/ 402 w 820"/>
                    <a:gd name="T31" fmla="*/ 120 h 936"/>
                    <a:gd name="T32" fmla="*/ 400 w 820"/>
                    <a:gd name="T33" fmla="*/ 184 h 936"/>
                    <a:gd name="T34" fmla="*/ 398 w 820"/>
                    <a:gd name="T35" fmla="*/ 356 h 936"/>
                    <a:gd name="T36" fmla="*/ 340 w 820"/>
                    <a:gd name="T37" fmla="*/ 382 h 936"/>
                    <a:gd name="T38" fmla="*/ 168 w 820"/>
                    <a:gd name="T39" fmla="*/ 312 h 936"/>
                    <a:gd name="T40" fmla="*/ 112 w 820"/>
                    <a:gd name="T41" fmla="*/ 280 h 936"/>
                    <a:gd name="T42" fmla="*/ 10 w 820"/>
                    <a:gd name="T43" fmla="*/ 224 h 936"/>
                    <a:gd name="T44" fmla="*/ 10 w 820"/>
                    <a:gd name="T45" fmla="*/ 324 h 936"/>
                    <a:gd name="T46" fmla="*/ 36 w 820"/>
                    <a:gd name="T47" fmla="*/ 364 h 936"/>
                    <a:gd name="T48" fmla="*/ 266 w 820"/>
                    <a:gd name="T49" fmla="*/ 398 h 936"/>
                    <a:gd name="T50" fmla="*/ 302 w 820"/>
                    <a:gd name="T51" fmla="*/ 468 h 936"/>
                    <a:gd name="T52" fmla="*/ 264 w 820"/>
                    <a:gd name="T53" fmla="*/ 532 h 936"/>
                    <a:gd name="T54" fmla="*/ 34 w 820"/>
                    <a:gd name="T55" fmla="*/ 580 h 936"/>
                    <a:gd name="T56" fmla="*/ 8 w 820"/>
                    <a:gd name="T57" fmla="*/ 620 h 936"/>
                    <a:gd name="T58" fmla="*/ 96 w 820"/>
                    <a:gd name="T59" fmla="*/ 658 h 936"/>
                    <a:gd name="T60" fmla="*/ 152 w 820"/>
                    <a:gd name="T61" fmla="*/ 628 h 936"/>
                    <a:gd name="T62" fmla="*/ 174 w 820"/>
                    <a:gd name="T63" fmla="*/ 616 h 936"/>
                    <a:gd name="T64" fmla="*/ 324 w 820"/>
                    <a:gd name="T65" fmla="*/ 532 h 936"/>
                    <a:gd name="T66" fmla="*/ 392 w 820"/>
                    <a:gd name="T67" fmla="*/ 574 h 936"/>
                    <a:gd name="T68" fmla="*/ 312 w 820"/>
                    <a:gd name="T69" fmla="*/ 842 h 936"/>
                    <a:gd name="T70" fmla="*/ 334 w 820"/>
                    <a:gd name="T71" fmla="*/ 884 h 936"/>
                    <a:gd name="T72" fmla="*/ 416 w 820"/>
                    <a:gd name="T73" fmla="*/ 936 h 936"/>
                    <a:gd name="T74" fmla="*/ 420 w 820"/>
                    <a:gd name="T75" fmla="*/ 814 h 936"/>
                    <a:gd name="T76" fmla="*/ 420 w 820"/>
                    <a:gd name="T77" fmla="*/ 750 h 936"/>
                    <a:gd name="T78" fmla="*/ 424 w 820"/>
                    <a:gd name="T79" fmla="*/ 576 h 936"/>
                    <a:gd name="T80" fmla="*/ 482 w 820"/>
                    <a:gd name="T81" fmla="*/ 552 h 936"/>
                    <a:gd name="T82" fmla="*/ 652 w 820"/>
                    <a:gd name="T83" fmla="*/ 622 h 936"/>
                    <a:gd name="T84" fmla="*/ 708 w 820"/>
                    <a:gd name="T85" fmla="*/ 654 h 936"/>
                    <a:gd name="T86" fmla="*/ 812 w 820"/>
                    <a:gd name="T87" fmla="*/ 710 h 936"/>
                    <a:gd name="T88" fmla="*/ 412 w 820"/>
                    <a:gd name="T89" fmla="*/ 546 h 936"/>
                    <a:gd name="T90" fmla="*/ 368 w 820"/>
                    <a:gd name="T91" fmla="*/ 532 h 936"/>
                    <a:gd name="T92" fmla="*/ 336 w 820"/>
                    <a:gd name="T93" fmla="*/ 482 h 936"/>
                    <a:gd name="T94" fmla="*/ 340 w 820"/>
                    <a:gd name="T95" fmla="*/ 436 h 936"/>
                    <a:gd name="T96" fmla="*/ 382 w 820"/>
                    <a:gd name="T97" fmla="*/ 394 h 936"/>
                    <a:gd name="T98" fmla="*/ 428 w 820"/>
                    <a:gd name="T99" fmla="*/ 390 h 936"/>
                    <a:gd name="T100" fmla="*/ 478 w 820"/>
                    <a:gd name="T101" fmla="*/ 424 h 936"/>
                    <a:gd name="T102" fmla="*/ 490 w 820"/>
                    <a:gd name="T103" fmla="*/ 468 h 936"/>
                    <a:gd name="T104" fmla="*/ 468 w 820"/>
                    <a:gd name="T105" fmla="*/ 522 h 936"/>
                    <a:gd name="T106" fmla="*/ 412 w 820"/>
                    <a:gd name="T107" fmla="*/ 546 h 9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820" h="936">
                      <a:moveTo>
                        <a:pt x="812" y="620"/>
                      </a:moveTo>
                      <a:lnTo>
                        <a:pt x="810" y="610"/>
                      </a:lnTo>
                      <a:lnTo>
                        <a:pt x="716" y="634"/>
                      </a:lnTo>
                      <a:lnTo>
                        <a:pt x="678" y="610"/>
                      </a:lnTo>
                      <a:lnTo>
                        <a:pt x="788" y="580"/>
                      </a:lnTo>
                      <a:lnTo>
                        <a:pt x="784" y="570"/>
                      </a:lnTo>
                      <a:lnTo>
                        <a:pt x="660" y="600"/>
                      </a:lnTo>
                      <a:lnTo>
                        <a:pt x="656" y="598"/>
                      </a:lnTo>
                      <a:lnTo>
                        <a:pt x="562" y="524"/>
                      </a:lnTo>
                      <a:lnTo>
                        <a:pt x="556" y="536"/>
                      </a:lnTo>
                      <a:lnTo>
                        <a:pt x="514" y="512"/>
                      </a:lnTo>
                      <a:lnTo>
                        <a:pt x="514" y="512"/>
                      </a:lnTo>
                      <a:lnTo>
                        <a:pt x="520" y="490"/>
                      </a:lnTo>
                      <a:lnTo>
                        <a:pt x="522" y="478"/>
                      </a:lnTo>
                      <a:lnTo>
                        <a:pt x="522" y="468"/>
                      </a:lnTo>
                      <a:lnTo>
                        <a:pt x="522" y="468"/>
                      </a:lnTo>
                      <a:lnTo>
                        <a:pt x="520" y="446"/>
                      </a:lnTo>
                      <a:lnTo>
                        <a:pt x="516" y="426"/>
                      </a:lnTo>
                      <a:lnTo>
                        <a:pt x="558" y="402"/>
                      </a:lnTo>
                      <a:lnTo>
                        <a:pt x="564" y="414"/>
                      </a:lnTo>
                      <a:lnTo>
                        <a:pt x="666" y="336"/>
                      </a:lnTo>
                      <a:lnTo>
                        <a:pt x="784" y="364"/>
                      </a:lnTo>
                      <a:lnTo>
                        <a:pt x="788" y="354"/>
                      </a:lnTo>
                      <a:lnTo>
                        <a:pt x="684" y="324"/>
                      </a:lnTo>
                      <a:lnTo>
                        <a:pt x="720" y="302"/>
                      </a:lnTo>
                      <a:lnTo>
                        <a:pt x="810" y="324"/>
                      </a:lnTo>
                      <a:lnTo>
                        <a:pt x="812" y="314"/>
                      </a:lnTo>
                      <a:lnTo>
                        <a:pt x="736" y="292"/>
                      </a:lnTo>
                      <a:lnTo>
                        <a:pt x="820" y="242"/>
                      </a:lnTo>
                      <a:lnTo>
                        <a:pt x="812" y="228"/>
                      </a:lnTo>
                      <a:lnTo>
                        <a:pt x="724" y="276"/>
                      </a:lnTo>
                      <a:lnTo>
                        <a:pt x="744" y="196"/>
                      </a:lnTo>
                      <a:lnTo>
                        <a:pt x="734" y="192"/>
                      </a:lnTo>
                      <a:lnTo>
                        <a:pt x="706" y="286"/>
                      </a:lnTo>
                      <a:lnTo>
                        <a:pt x="670" y="306"/>
                      </a:lnTo>
                      <a:lnTo>
                        <a:pt x="696" y="198"/>
                      </a:lnTo>
                      <a:lnTo>
                        <a:pt x="686" y="194"/>
                      </a:lnTo>
                      <a:lnTo>
                        <a:pt x="650" y="318"/>
                      </a:lnTo>
                      <a:lnTo>
                        <a:pt x="646" y="320"/>
                      </a:lnTo>
                      <a:lnTo>
                        <a:pt x="536" y="364"/>
                      </a:lnTo>
                      <a:lnTo>
                        <a:pt x="542" y="376"/>
                      </a:lnTo>
                      <a:lnTo>
                        <a:pt x="500" y="400"/>
                      </a:lnTo>
                      <a:lnTo>
                        <a:pt x="500" y="400"/>
                      </a:lnTo>
                      <a:lnTo>
                        <a:pt x="486" y="384"/>
                      </a:lnTo>
                      <a:lnTo>
                        <a:pt x="468" y="372"/>
                      </a:lnTo>
                      <a:lnTo>
                        <a:pt x="450" y="362"/>
                      </a:lnTo>
                      <a:lnTo>
                        <a:pt x="438" y="358"/>
                      </a:lnTo>
                      <a:lnTo>
                        <a:pt x="428" y="356"/>
                      </a:lnTo>
                      <a:lnTo>
                        <a:pt x="426" y="304"/>
                      </a:lnTo>
                      <a:lnTo>
                        <a:pt x="442" y="304"/>
                      </a:lnTo>
                      <a:lnTo>
                        <a:pt x="424" y="178"/>
                      </a:lnTo>
                      <a:lnTo>
                        <a:pt x="508" y="92"/>
                      </a:lnTo>
                      <a:lnTo>
                        <a:pt x="502" y="84"/>
                      </a:lnTo>
                      <a:lnTo>
                        <a:pt x="424" y="158"/>
                      </a:lnTo>
                      <a:lnTo>
                        <a:pt x="422" y="116"/>
                      </a:lnTo>
                      <a:lnTo>
                        <a:pt x="486" y="50"/>
                      </a:lnTo>
                      <a:lnTo>
                        <a:pt x="478" y="42"/>
                      </a:lnTo>
                      <a:lnTo>
                        <a:pt x="422" y="98"/>
                      </a:lnTo>
                      <a:lnTo>
                        <a:pt x="420" y="0"/>
                      </a:lnTo>
                      <a:lnTo>
                        <a:pt x="404" y="0"/>
                      </a:lnTo>
                      <a:lnTo>
                        <a:pt x="402" y="102"/>
                      </a:lnTo>
                      <a:lnTo>
                        <a:pt x="342" y="42"/>
                      </a:lnTo>
                      <a:lnTo>
                        <a:pt x="334" y="50"/>
                      </a:lnTo>
                      <a:lnTo>
                        <a:pt x="402" y="120"/>
                      </a:lnTo>
                      <a:lnTo>
                        <a:pt x="400" y="162"/>
                      </a:lnTo>
                      <a:lnTo>
                        <a:pt x="320" y="84"/>
                      </a:lnTo>
                      <a:lnTo>
                        <a:pt x="312" y="92"/>
                      </a:lnTo>
                      <a:lnTo>
                        <a:pt x="400" y="184"/>
                      </a:lnTo>
                      <a:lnTo>
                        <a:pt x="400" y="188"/>
                      </a:lnTo>
                      <a:lnTo>
                        <a:pt x="384" y="304"/>
                      </a:lnTo>
                      <a:lnTo>
                        <a:pt x="398" y="304"/>
                      </a:lnTo>
                      <a:lnTo>
                        <a:pt x="398" y="356"/>
                      </a:lnTo>
                      <a:lnTo>
                        <a:pt x="398" y="356"/>
                      </a:lnTo>
                      <a:lnTo>
                        <a:pt x="376" y="362"/>
                      </a:lnTo>
                      <a:lnTo>
                        <a:pt x="358" y="370"/>
                      </a:lnTo>
                      <a:lnTo>
                        <a:pt x="340" y="382"/>
                      </a:lnTo>
                      <a:lnTo>
                        <a:pt x="326" y="398"/>
                      </a:lnTo>
                      <a:lnTo>
                        <a:pt x="280" y="372"/>
                      </a:lnTo>
                      <a:lnTo>
                        <a:pt x="286" y="360"/>
                      </a:lnTo>
                      <a:lnTo>
                        <a:pt x="168" y="312"/>
                      </a:lnTo>
                      <a:lnTo>
                        <a:pt x="134" y="194"/>
                      </a:lnTo>
                      <a:lnTo>
                        <a:pt x="124" y="198"/>
                      </a:lnTo>
                      <a:lnTo>
                        <a:pt x="150" y="302"/>
                      </a:lnTo>
                      <a:lnTo>
                        <a:pt x="112" y="280"/>
                      </a:lnTo>
                      <a:lnTo>
                        <a:pt x="86" y="192"/>
                      </a:lnTo>
                      <a:lnTo>
                        <a:pt x="76" y="196"/>
                      </a:lnTo>
                      <a:lnTo>
                        <a:pt x="96" y="272"/>
                      </a:lnTo>
                      <a:lnTo>
                        <a:pt x="10" y="224"/>
                      </a:lnTo>
                      <a:lnTo>
                        <a:pt x="2" y="238"/>
                      </a:lnTo>
                      <a:lnTo>
                        <a:pt x="88" y="292"/>
                      </a:lnTo>
                      <a:lnTo>
                        <a:pt x="8" y="314"/>
                      </a:lnTo>
                      <a:lnTo>
                        <a:pt x="10" y="324"/>
                      </a:lnTo>
                      <a:lnTo>
                        <a:pt x="104" y="300"/>
                      </a:lnTo>
                      <a:lnTo>
                        <a:pt x="142" y="324"/>
                      </a:lnTo>
                      <a:lnTo>
                        <a:pt x="34" y="354"/>
                      </a:lnTo>
                      <a:lnTo>
                        <a:pt x="36" y="364"/>
                      </a:lnTo>
                      <a:lnTo>
                        <a:pt x="160" y="334"/>
                      </a:lnTo>
                      <a:lnTo>
                        <a:pt x="164" y="336"/>
                      </a:lnTo>
                      <a:lnTo>
                        <a:pt x="258" y="410"/>
                      </a:lnTo>
                      <a:lnTo>
                        <a:pt x="266" y="398"/>
                      </a:lnTo>
                      <a:lnTo>
                        <a:pt x="310" y="424"/>
                      </a:lnTo>
                      <a:lnTo>
                        <a:pt x="310" y="424"/>
                      </a:lnTo>
                      <a:lnTo>
                        <a:pt x="304" y="446"/>
                      </a:lnTo>
                      <a:lnTo>
                        <a:pt x="302" y="468"/>
                      </a:lnTo>
                      <a:lnTo>
                        <a:pt x="302" y="468"/>
                      </a:lnTo>
                      <a:lnTo>
                        <a:pt x="304" y="486"/>
                      </a:lnTo>
                      <a:lnTo>
                        <a:pt x="310" y="506"/>
                      </a:lnTo>
                      <a:lnTo>
                        <a:pt x="264" y="532"/>
                      </a:lnTo>
                      <a:lnTo>
                        <a:pt x="256" y="520"/>
                      </a:lnTo>
                      <a:lnTo>
                        <a:pt x="154" y="598"/>
                      </a:lnTo>
                      <a:lnTo>
                        <a:pt x="36" y="570"/>
                      </a:lnTo>
                      <a:lnTo>
                        <a:pt x="34" y="580"/>
                      </a:lnTo>
                      <a:lnTo>
                        <a:pt x="136" y="610"/>
                      </a:lnTo>
                      <a:lnTo>
                        <a:pt x="100" y="632"/>
                      </a:lnTo>
                      <a:lnTo>
                        <a:pt x="10" y="610"/>
                      </a:lnTo>
                      <a:lnTo>
                        <a:pt x="8" y="620"/>
                      </a:lnTo>
                      <a:lnTo>
                        <a:pt x="84" y="642"/>
                      </a:lnTo>
                      <a:lnTo>
                        <a:pt x="0" y="692"/>
                      </a:lnTo>
                      <a:lnTo>
                        <a:pt x="8" y="708"/>
                      </a:lnTo>
                      <a:lnTo>
                        <a:pt x="96" y="658"/>
                      </a:lnTo>
                      <a:lnTo>
                        <a:pt x="76" y="738"/>
                      </a:lnTo>
                      <a:lnTo>
                        <a:pt x="86" y="742"/>
                      </a:lnTo>
                      <a:lnTo>
                        <a:pt x="114" y="648"/>
                      </a:lnTo>
                      <a:lnTo>
                        <a:pt x="152" y="628"/>
                      </a:lnTo>
                      <a:lnTo>
                        <a:pt x="124" y="738"/>
                      </a:lnTo>
                      <a:lnTo>
                        <a:pt x="134" y="740"/>
                      </a:lnTo>
                      <a:lnTo>
                        <a:pt x="170" y="618"/>
                      </a:lnTo>
                      <a:lnTo>
                        <a:pt x="174" y="616"/>
                      </a:lnTo>
                      <a:lnTo>
                        <a:pt x="284" y="570"/>
                      </a:lnTo>
                      <a:lnTo>
                        <a:pt x="278" y="558"/>
                      </a:lnTo>
                      <a:lnTo>
                        <a:pt x="324" y="532"/>
                      </a:lnTo>
                      <a:lnTo>
                        <a:pt x="324" y="532"/>
                      </a:lnTo>
                      <a:lnTo>
                        <a:pt x="338" y="548"/>
                      </a:lnTo>
                      <a:lnTo>
                        <a:pt x="354" y="560"/>
                      </a:lnTo>
                      <a:lnTo>
                        <a:pt x="372" y="568"/>
                      </a:lnTo>
                      <a:lnTo>
                        <a:pt x="392" y="574"/>
                      </a:lnTo>
                      <a:lnTo>
                        <a:pt x="394" y="624"/>
                      </a:lnTo>
                      <a:lnTo>
                        <a:pt x="380" y="624"/>
                      </a:lnTo>
                      <a:lnTo>
                        <a:pt x="396" y="752"/>
                      </a:lnTo>
                      <a:lnTo>
                        <a:pt x="312" y="842"/>
                      </a:lnTo>
                      <a:lnTo>
                        <a:pt x="320" y="850"/>
                      </a:lnTo>
                      <a:lnTo>
                        <a:pt x="396" y="774"/>
                      </a:lnTo>
                      <a:lnTo>
                        <a:pt x="398" y="818"/>
                      </a:lnTo>
                      <a:lnTo>
                        <a:pt x="334" y="884"/>
                      </a:lnTo>
                      <a:lnTo>
                        <a:pt x="342" y="892"/>
                      </a:lnTo>
                      <a:lnTo>
                        <a:pt x="398" y="838"/>
                      </a:lnTo>
                      <a:lnTo>
                        <a:pt x="400" y="936"/>
                      </a:lnTo>
                      <a:lnTo>
                        <a:pt x="416" y="936"/>
                      </a:lnTo>
                      <a:lnTo>
                        <a:pt x="418" y="834"/>
                      </a:lnTo>
                      <a:lnTo>
                        <a:pt x="478" y="892"/>
                      </a:lnTo>
                      <a:lnTo>
                        <a:pt x="486" y="884"/>
                      </a:lnTo>
                      <a:lnTo>
                        <a:pt x="420" y="814"/>
                      </a:lnTo>
                      <a:lnTo>
                        <a:pt x="420" y="772"/>
                      </a:lnTo>
                      <a:lnTo>
                        <a:pt x="502" y="850"/>
                      </a:lnTo>
                      <a:lnTo>
                        <a:pt x="508" y="842"/>
                      </a:lnTo>
                      <a:lnTo>
                        <a:pt x="420" y="750"/>
                      </a:lnTo>
                      <a:lnTo>
                        <a:pt x="420" y="744"/>
                      </a:lnTo>
                      <a:lnTo>
                        <a:pt x="436" y="624"/>
                      </a:lnTo>
                      <a:lnTo>
                        <a:pt x="422" y="624"/>
                      </a:lnTo>
                      <a:lnTo>
                        <a:pt x="424" y="576"/>
                      </a:lnTo>
                      <a:lnTo>
                        <a:pt x="424" y="576"/>
                      </a:lnTo>
                      <a:lnTo>
                        <a:pt x="444" y="570"/>
                      </a:lnTo>
                      <a:lnTo>
                        <a:pt x="464" y="564"/>
                      </a:lnTo>
                      <a:lnTo>
                        <a:pt x="482" y="552"/>
                      </a:lnTo>
                      <a:lnTo>
                        <a:pt x="498" y="536"/>
                      </a:lnTo>
                      <a:lnTo>
                        <a:pt x="540" y="562"/>
                      </a:lnTo>
                      <a:lnTo>
                        <a:pt x="534" y="574"/>
                      </a:lnTo>
                      <a:lnTo>
                        <a:pt x="652" y="622"/>
                      </a:lnTo>
                      <a:lnTo>
                        <a:pt x="686" y="740"/>
                      </a:lnTo>
                      <a:lnTo>
                        <a:pt x="696" y="738"/>
                      </a:lnTo>
                      <a:lnTo>
                        <a:pt x="670" y="632"/>
                      </a:lnTo>
                      <a:lnTo>
                        <a:pt x="708" y="654"/>
                      </a:lnTo>
                      <a:lnTo>
                        <a:pt x="734" y="742"/>
                      </a:lnTo>
                      <a:lnTo>
                        <a:pt x="744" y="738"/>
                      </a:lnTo>
                      <a:lnTo>
                        <a:pt x="724" y="662"/>
                      </a:lnTo>
                      <a:lnTo>
                        <a:pt x="812" y="710"/>
                      </a:lnTo>
                      <a:lnTo>
                        <a:pt x="820" y="696"/>
                      </a:lnTo>
                      <a:lnTo>
                        <a:pt x="732" y="644"/>
                      </a:lnTo>
                      <a:lnTo>
                        <a:pt x="812" y="620"/>
                      </a:lnTo>
                      <a:close/>
                      <a:moveTo>
                        <a:pt x="412" y="546"/>
                      </a:moveTo>
                      <a:lnTo>
                        <a:pt x="412" y="546"/>
                      </a:lnTo>
                      <a:lnTo>
                        <a:pt x="396" y="544"/>
                      </a:lnTo>
                      <a:lnTo>
                        <a:pt x="382" y="540"/>
                      </a:lnTo>
                      <a:lnTo>
                        <a:pt x="368" y="532"/>
                      </a:lnTo>
                      <a:lnTo>
                        <a:pt x="358" y="522"/>
                      </a:lnTo>
                      <a:lnTo>
                        <a:pt x="348" y="510"/>
                      </a:lnTo>
                      <a:lnTo>
                        <a:pt x="340" y="498"/>
                      </a:lnTo>
                      <a:lnTo>
                        <a:pt x="336" y="482"/>
                      </a:lnTo>
                      <a:lnTo>
                        <a:pt x="334" y="468"/>
                      </a:lnTo>
                      <a:lnTo>
                        <a:pt x="334" y="468"/>
                      </a:lnTo>
                      <a:lnTo>
                        <a:pt x="336" y="452"/>
                      </a:lnTo>
                      <a:lnTo>
                        <a:pt x="340" y="436"/>
                      </a:lnTo>
                      <a:lnTo>
                        <a:pt x="348" y="424"/>
                      </a:lnTo>
                      <a:lnTo>
                        <a:pt x="358" y="412"/>
                      </a:lnTo>
                      <a:lnTo>
                        <a:pt x="368" y="402"/>
                      </a:lnTo>
                      <a:lnTo>
                        <a:pt x="382" y="394"/>
                      </a:lnTo>
                      <a:lnTo>
                        <a:pt x="396" y="390"/>
                      </a:lnTo>
                      <a:lnTo>
                        <a:pt x="412" y="388"/>
                      </a:lnTo>
                      <a:lnTo>
                        <a:pt x="412" y="388"/>
                      </a:lnTo>
                      <a:lnTo>
                        <a:pt x="428" y="390"/>
                      </a:lnTo>
                      <a:lnTo>
                        <a:pt x="442" y="394"/>
                      </a:lnTo>
                      <a:lnTo>
                        <a:pt x="456" y="402"/>
                      </a:lnTo>
                      <a:lnTo>
                        <a:pt x="468" y="412"/>
                      </a:lnTo>
                      <a:lnTo>
                        <a:pt x="478" y="424"/>
                      </a:lnTo>
                      <a:lnTo>
                        <a:pt x="484" y="436"/>
                      </a:lnTo>
                      <a:lnTo>
                        <a:pt x="490" y="452"/>
                      </a:lnTo>
                      <a:lnTo>
                        <a:pt x="490" y="468"/>
                      </a:lnTo>
                      <a:lnTo>
                        <a:pt x="490" y="468"/>
                      </a:lnTo>
                      <a:lnTo>
                        <a:pt x="490" y="482"/>
                      </a:lnTo>
                      <a:lnTo>
                        <a:pt x="484" y="498"/>
                      </a:lnTo>
                      <a:lnTo>
                        <a:pt x="478" y="510"/>
                      </a:lnTo>
                      <a:lnTo>
                        <a:pt x="468" y="522"/>
                      </a:lnTo>
                      <a:lnTo>
                        <a:pt x="456" y="532"/>
                      </a:lnTo>
                      <a:lnTo>
                        <a:pt x="442" y="540"/>
                      </a:lnTo>
                      <a:lnTo>
                        <a:pt x="428" y="544"/>
                      </a:lnTo>
                      <a:lnTo>
                        <a:pt x="412" y="546"/>
                      </a:lnTo>
                      <a:lnTo>
                        <a:pt x="412" y="546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9" name="Freeform 77"/>
                <p:cNvSpPr>
                  <a:spLocks noChangeAspect="1" noEditPoints="1"/>
                </p:cNvSpPr>
                <p:nvPr/>
              </p:nvSpPr>
              <p:spPr bwMode="auto">
                <a:xfrm rot="20957513">
                  <a:off x="7869058" y="3830515"/>
                  <a:ext cx="639682" cy="729516"/>
                </a:xfrm>
                <a:custGeom>
                  <a:avLst/>
                  <a:gdLst>
                    <a:gd name="T0" fmla="*/ 718 w 826"/>
                    <a:gd name="T1" fmla="*/ 634 h 942"/>
                    <a:gd name="T2" fmla="*/ 788 w 826"/>
                    <a:gd name="T3" fmla="*/ 570 h 942"/>
                    <a:gd name="T4" fmla="*/ 542 w 826"/>
                    <a:gd name="T5" fmla="*/ 472 h 942"/>
                    <a:gd name="T6" fmla="*/ 788 w 826"/>
                    <a:gd name="T7" fmla="*/ 376 h 942"/>
                    <a:gd name="T8" fmla="*/ 722 w 826"/>
                    <a:gd name="T9" fmla="*/ 314 h 942"/>
                    <a:gd name="T10" fmla="*/ 748 w 826"/>
                    <a:gd name="T11" fmla="*/ 298 h 942"/>
                    <a:gd name="T12" fmla="*/ 730 w 826"/>
                    <a:gd name="T13" fmla="*/ 276 h 942"/>
                    <a:gd name="T14" fmla="*/ 704 w 826"/>
                    <a:gd name="T15" fmla="*/ 290 h 942"/>
                    <a:gd name="T16" fmla="*/ 684 w 826"/>
                    <a:gd name="T17" fmla="*/ 196 h 942"/>
                    <a:gd name="T18" fmla="*/ 478 w 826"/>
                    <a:gd name="T19" fmla="*/ 360 h 942"/>
                    <a:gd name="T20" fmla="*/ 516 w 826"/>
                    <a:gd name="T21" fmla="*/ 100 h 942"/>
                    <a:gd name="T22" fmla="*/ 430 w 826"/>
                    <a:gd name="T23" fmla="*/ 124 h 942"/>
                    <a:gd name="T24" fmla="*/ 430 w 826"/>
                    <a:gd name="T25" fmla="*/ 94 h 942"/>
                    <a:gd name="T26" fmla="*/ 402 w 826"/>
                    <a:gd name="T27" fmla="*/ 98 h 942"/>
                    <a:gd name="T28" fmla="*/ 400 w 826"/>
                    <a:gd name="T29" fmla="*/ 128 h 942"/>
                    <a:gd name="T30" fmla="*/ 310 w 826"/>
                    <a:gd name="T31" fmla="*/ 100 h 942"/>
                    <a:gd name="T32" fmla="*/ 352 w 826"/>
                    <a:gd name="T33" fmla="*/ 360 h 942"/>
                    <a:gd name="T34" fmla="*/ 142 w 826"/>
                    <a:gd name="T35" fmla="*/ 196 h 942"/>
                    <a:gd name="T36" fmla="*/ 120 w 826"/>
                    <a:gd name="T37" fmla="*/ 284 h 942"/>
                    <a:gd name="T38" fmla="*/ 94 w 826"/>
                    <a:gd name="T39" fmla="*/ 270 h 942"/>
                    <a:gd name="T40" fmla="*/ 84 w 826"/>
                    <a:gd name="T41" fmla="*/ 296 h 942"/>
                    <a:gd name="T42" fmla="*/ 110 w 826"/>
                    <a:gd name="T43" fmla="*/ 312 h 942"/>
                    <a:gd name="T44" fmla="*/ 40 w 826"/>
                    <a:gd name="T45" fmla="*/ 376 h 942"/>
                    <a:gd name="T46" fmla="*/ 290 w 826"/>
                    <a:gd name="T47" fmla="*/ 472 h 942"/>
                    <a:gd name="T48" fmla="*/ 40 w 826"/>
                    <a:gd name="T49" fmla="*/ 570 h 942"/>
                    <a:gd name="T50" fmla="*/ 104 w 826"/>
                    <a:gd name="T51" fmla="*/ 632 h 942"/>
                    <a:gd name="T52" fmla="*/ 80 w 826"/>
                    <a:gd name="T53" fmla="*/ 648 h 942"/>
                    <a:gd name="T54" fmla="*/ 96 w 826"/>
                    <a:gd name="T55" fmla="*/ 670 h 942"/>
                    <a:gd name="T56" fmla="*/ 122 w 826"/>
                    <a:gd name="T57" fmla="*/ 656 h 942"/>
                    <a:gd name="T58" fmla="*/ 142 w 826"/>
                    <a:gd name="T59" fmla="*/ 748 h 942"/>
                    <a:gd name="T60" fmla="*/ 352 w 826"/>
                    <a:gd name="T61" fmla="*/ 584 h 942"/>
                    <a:gd name="T62" fmla="*/ 310 w 826"/>
                    <a:gd name="T63" fmla="*/ 846 h 942"/>
                    <a:gd name="T64" fmla="*/ 396 w 826"/>
                    <a:gd name="T65" fmla="*/ 820 h 942"/>
                    <a:gd name="T66" fmla="*/ 398 w 826"/>
                    <a:gd name="T67" fmla="*/ 850 h 942"/>
                    <a:gd name="T68" fmla="*/ 426 w 826"/>
                    <a:gd name="T69" fmla="*/ 846 h 942"/>
                    <a:gd name="T70" fmla="*/ 426 w 826"/>
                    <a:gd name="T71" fmla="*/ 816 h 942"/>
                    <a:gd name="T72" fmla="*/ 516 w 826"/>
                    <a:gd name="T73" fmla="*/ 844 h 942"/>
                    <a:gd name="T74" fmla="*/ 478 w 826"/>
                    <a:gd name="T75" fmla="*/ 584 h 942"/>
                    <a:gd name="T76" fmla="*/ 684 w 826"/>
                    <a:gd name="T77" fmla="*/ 748 h 942"/>
                    <a:gd name="T78" fmla="*/ 706 w 826"/>
                    <a:gd name="T79" fmla="*/ 660 h 942"/>
                    <a:gd name="T80" fmla="*/ 732 w 826"/>
                    <a:gd name="T81" fmla="*/ 674 h 942"/>
                    <a:gd name="T82" fmla="*/ 742 w 826"/>
                    <a:gd name="T83" fmla="*/ 648 h 942"/>
                    <a:gd name="T84" fmla="*/ 376 w 826"/>
                    <a:gd name="T85" fmla="*/ 544 h 942"/>
                    <a:gd name="T86" fmla="*/ 456 w 826"/>
                    <a:gd name="T87" fmla="*/ 400 h 9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26" h="942">
                      <a:moveTo>
                        <a:pt x="818" y="628"/>
                      </a:moveTo>
                      <a:lnTo>
                        <a:pt x="814" y="610"/>
                      </a:lnTo>
                      <a:lnTo>
                        <a:pt x="718" y="634"/>
                      </a:lnTo>
                      <a:lnTo>
                        <a:pt x="690" y="616"/>
                      </a:lnTo>
                      <a:lnTo>
                        <a:pt x="792" y="588"/>
                      </a:lnTo>
                      <a:lnTo>
                        <a:pt x="788" y="570"/>
                      </a:lnTo>
                      <a:lnTo>
                        <a:pt x="662" y="600"/>
                      </a:lnTo>
                      <a:lnTo>
                        <a:pt x="518" y="514"/>
                      </a:lnTo>
                      <a:lnTo>
                        <a:pt x="542" y="472"/>
                      </a:lnTo>
                      <a:lnTo>
                        <a:pt x="520" y="436"/>
                      </a:lnTo>
                      <a:lnTo>
                        <a:pt x="668" y="346"/>
                      </a:lnTo>
                      <a:lnTo>
                        <a:pt x="788" y="376"/>
                      </a:lnTo>
                      <a:lnTo>
                        <a:pt x="792" y="358"/>
                      </a:lnTo>
                      <a:lnTo>
                        <a:pt x="694" y="330"/>
                      </a:lnTo>
                      <a:lnTo>
                        <a:pt x="722" y="314"/>
                      </a:lnTo>
                      <a:lnTo>
                        <a:pt x="814" y="336"/>
                      </a:lnTo>
                      <a:lnTo>
                        <a:pt x="818" y="318"/>
                      </a:lnTo>
                      <a:lnTo>
                        <a:pt x="748" y="298"/>
                      </a:lnTo>
                      <a:lnTo>
                        <a:pt x="826" y="250"/>
                      </a:lnTo>
                      <a:lnTo>
                        <a:pt x="814" y="228"/>
                      </a:lnTo>
                      <a:lnTo>
                        <a:pt x="730" y="276"/>
                      </a:lnTo>
                      <a:lnTo>
                        <a:pt x="750" y="200"/>
                      </a:lnTo>
                      <a:lnTo>
                        <a:pt x="732" y="196"/>
                      </a:lnTo>
                      <a:lnTo>
                        <a:pt x="704" y="290"/>
                      </a:lnTo>
                      <a:lnTo>
                        <a:pt x="676" y="306"/>
                      </a:lnTo>
                      <a:lnTo>
                        <a:pt x="702" y="202"/>
                      </a:lnTo>
                      <a:lnTo>
                        <a:pt x="684" y="196"/>
                      </a:lnTo>
                      <a:lnTo>
                        <a:pt x="648" y="320"/>
                      </a:lnTo>
                      <a:lnTo>
                        <a:pt x="502" y="400"/>
                      </a:lnTo>
                      <a:lnTo>
                        <a:pt x="478" y="360"/>
                      </a:lnTo>
                      <a:lnTo>
                        <a:pt x="434" y="360"/>
                      </a:lnTo>
                      <a:lnTo>
                        <a:pt x="432" y="188"/>
                      </a:lnTo>
                      <a:lnTo>
                        <a:pt x="516" y="100"/>
                      </a:lnTo>
                      <a:lnTo>
                        <a:pt x="504" y="86"/>
                      </a:lnTo>
                      <a:lnTo>
                        <a:pt x="430" y="158"/>
                      </a:lnTo>
                      <a:lnTo>
                        <a:pt x="430" y="124"/>
                      </a:lnTo>
                      <a:lnTo>
                        <a:pt x="494" y="58"/>
                      </a:lnTo>
                      <a:lnTo>
                        <a:pt x="482" y="46"/>
                      </a:lnTo>
                      <a:lnTo>
                        <a:pt x="430" y="94"/>
                      </a:lnTo>
                      <a:lnTo>
                        <a:pt x="428" y="0"/>
                      </a:lnTo>
                      <a:lnTo>
                        <a:pt x="402" y="0"/>
                      </a:lnTo>
                      <a:lnTo>
                        <a:pt x="402" y="98"/>
                      </a:lnTo>
                      <a:lnTo>
                        <a:pt x="346" y="44"/>
                      </a:lnTo>
                      <a:lnTo>
                        <a:pt x="332" y="58"/>
                      </a:lnTo>
                      <a:lnTo>
                        <a:pt x="400" y="128"/>
                      </a:lnTo>
                      <a:lnTo>
                        <a:pt x="400" y="160"/>
                      </a:lnTo>
                      <a:lnTo>
                        <a:pt x="324" y="86"/>
                      </a:lnTo>
                      <a:lnTo>
                        <a:pt x="310" y="100"/>
                      </a:lnTo>
                      <a:lnTo>
                        <a:pt x="400" y="192"/>
                      </a:lnTo>
                      <a:lnTo>
                        <a:pt x="396" y="360"/>
                      </a:lnTo>
                      <a:lnTo>
                        <a:pt x="352" y="360"/>
                      </a:lnTo>
                      <a:lnTo>
                        <a:pt x="332" y="398"/>
                      </a:lnTo>
                      <a:lnTo>
                        <a:pt x="178" y="314"/>
                      </a:lnTo>
                      <a:lnTo>
                        <a:pt x="142" y="196"/>
                      </a:lnTo>
                      <a:lnTo>
                        <a:pt x="124" y="202"/>
                      </a:lnTo>
                      <a:lnTo>
                        <a:pt x="150" y="300"/>
                      </a:lnTo>
                      <a:lnTo>
                        <a:pt x="120" y="284"/>
                      </a:lnTo>
                      <a:lnTo>
                        <a:pt x="94" y="194"/>
                      </a:lnTo>
                      <a:lnTo>
                        <a:pt x="78" y="200"/>
                      </a:lnTo>
                      <a:lnTo>
                        <a:pt x="94" y="270"/>
                      </a:lnTo>
                      <a:lnTo>
                        <a:pt x="14" y="226"/>
                      </a:lnTo>
                      <a:lnTo>
                        <a:pt x="2" y="246"/>
                      </a:lnTo>
                      <a:lnTo>
                        <a:pt x="84" y="296"/>
                      </a:lnTo>
                      <a:lnTo>
                        <a:pt x="10" y="318"/>
                      </a:lnTo>
                      <a:lnTo>
                        <a:pt x="14" y="336"/>
                      </a:lnTo>
                      <a:lnTo>
                        <a:pt x="110" y="312"/>
                      </a:lnTo>
                      <a:lnTo>
                        <a:pt x="136" y="328"/>
                      </a:lnTo>
                      <a:lnTo>
                        <a:pt x="34" y="358"/>
                      </a:lnTo>
                      <a:lnTo>
                        <a:pt x="40" y="376"/>
                      </a:lnTo>
                      <a:lnTo>
                        <a:pt x="164" y="346"/>
                      </a:lnTo>
                      <a:lnTo>
                        <a:pt x="312" y="434"/>
                      </a:lnTo>
                      <a:lnTo>
                        <a:pt x="290" y="472"/>
                      </a:lnTo>
                      <a:lnTo>
                        <a:pt x="310" y="508"/>
                      </a:lnTo>
                      <a:lnTo>
                        <a:pt x="160" y="598"/>
                      </a:lnTo>
                      <a:lnTo>
                        <a:pt x="40" y="570"/>
                      </a:lnTo>
                      <a:lnTo>
                        <a:pt x="34" y="588"/>
                      </a:lnTo>
                      <a:lnTo>
                        <a:pt x="132" y="616"/>
                      </a:lnTo>
                      <a:lnTo>
                        <a:pt x="104" y="632"/>
                      </a:lnTo>
                      <a:lnTo>
                        <a:pt x="14" y="610"/>
                      </a:lnTo>
                      <a:lnTo>
                        <a:pt x="10" y="628"/>
                      </a:lnTo>
                      <a:lnTo>
                        <a:pt x="80" y="648"/>
                      </a:lnTo>
                      <a:lnTo>
                        <a:pt x="0" y="696"/>
                      </a:lnTo>
                      <a:lnTo>
                        <a:pt x="12" y="716"/>
                      </a:lnTo>
                      <a:lnTo>
                        <a:pt x="96" y="670"/>
                      </a:lnTo>
                      <a:lnTo>
                        <a:pt x="78" y="746"/>
                      </a:lnTo>
                      <a:lnTo>
                        <a:pt x="94" y="750"/>
                      </a:lnTo>
                      <a:lnTo>
                        <a:pt x="122" y="656"/>
                      </a:lnTo>
                      <a:lnTo>
                        <a:pt x="150" y="640"/>
                      </a:lnTo>
                      <a:lnTo>
                        <a:pt x="124" y="744"/>
                      </a:lnTo>
                      <a:lnTo>
                        <a:pt x="142" y="748"/>
                      </a:lnTo>
                      <a:lnTo>
                        <a:pt x="178" y="624"/>
                      </a:lnTo>
                      <a:lnTo>
                        <a:pt x="328" y="542"/>
                      </a:lnTo>
                      <a:lnTo>
                        <a:pt x="352" y="584"/>
                      </a:lnTo>
                      <a:lnTo>
                        <a:pt x="392" y="584"/>
                      </a:lnTo>
                      <a:lnTo>
                        <a:pt x="396" y="756"/>
                      </a:lnTo>
                      <a:lnTo>
                        <a:pt x="310" y="846"/>
                      </a:lnTo>
                      <a:lnTo>
                        <a:pt x="324" y="858"/>
                      </a:lnTo>
                      <a:lnTo>
                        <a:pt x="396" y="788"/>
                      </a:lnTo>
                      <a:lnTo>
                        <a:pt x="396" y="820"/>
                      </a:lnTo>
                      <a:lnTo>
                        <a:pt x="332" y="888"/>
                      </a:lnTo>
                      <a:lnTo>
                        <a:pt x="346" y="900"/>
                      </a:lnTo>
                      <a:lnTo>
                        <a:pt x="398" y="850"/>
                      </a:lnTo>
                      <a:lnTo>
                        <a:pt x="400" y="942"/>
                      </a:lnTo>
                      <a:lnTo>
                        <a:pt x="424" y="942"/>
                      </a:lnTo>
                      <a:lnTo>
                        <a:pt x="426" y="846"/>
                      </a:lnTo>
                      <a:lnTo>
                        <a:pt x="482" y="900"/>
                      </a:lnTo>
                      <a:lnTo>
                        <a:pt x="494" y="888"/>
                      </a:lnTo>
                      <a:lnTo>
                        <a:pt x="426" y="816"/>
                      </a:lnTo>
                      <a:lnTo>
                        <a:pt x="426" y="784"/>
                      </a:lnTo>
                      <a:lnTo>
                        <a:pt x="504" y="858"/>
                      </a:lnTo>
                      <a:lnTo>
                        <a:pt x="516" y="844"/>
                      </a:lnTo>
                      <a:lnTo>
                        <a:pt x="428" y="752"/>
                      </a:lnTo>
                      <a:lnTo>
                        <a:pt x="430" y="584"/>
                      </a:lnTo>
                      <a:lnTo>
                        <a:pt x="478" y="584"/>
                      </a:lnTo>
                      <a:lnTo>
                        <a:pt x="500" y="548"/>
                      </a:lnTo>
                      <a:lnTo>
                        <a:pt x="650" y="630"/>
                      </a:lnTo>
                      <a:lnTo>
                        <a:pt x="684" y="748"/>
                      </a:lnTo>
                      <a:lnTo>
                        <a:pt x="702" y="744"/>
                      </a:lnTo>
                      <a:lnTo>
                        <a:pt x="678" y="646"/>
                      </a:lnTo>
                      <a:lnTo>
                        <a:pt x="706" y="660"/>
                      </a:lnTo>
                      <a:lnTo>
                        <a:pt x="732" y="750"/>
                      </a:lnTo>
                      <a:lnTo>
                        <a:pt x="750" y="746"/>
                      </a:lnTo>
                      <a:lnTo>
                        <a:pt x="732" y="674"/>
                      </a:lnTo>
                      <a:lnTo>
                        <a:pt x="812" y="720"/>
                      </a:lnTo>
                      <a:lnTo>
                        <a:pt x="826" y="698"/>
                      </a:lnTo>
                      <a:lnTo>
                        <a:pt x="742" y="648"/>
                      </a:lnTo>
                      <a:lnTo>
                        <a:pt x="818" y="628"/>
                      </a:lnTo>
                      <a:close/>
                      <a:moveTo>
                        <a:pt x="456" y="544"/>
                      </a:moveTo>
                      <a:lnTo>
                        <a:pt x="376" y="544"/>
                      </a:lnTo>
                      <a:lnTo>
                        <a:pt x="336" y="472"/>
                      </a:lnTo>
                      <a:lnTo>
                        <a:pt x="376" y="400"/>
                      </a:lnTo>
                      <a:lnTo>
                        <a:pt x="456" y="400"/>
                      </a:lnTo>
                      <a:lnTo>
                        <a:pt x="496" y="472"/>
                      </a:lnTo>
                      <a:lnTo>
                        <a:pt x="456" y="544"/>
                      </a:lnTo>
                      <a:close/>
                    </a:path>
                  </a:pathLst>
                </a:custGeom>
                <a:noFill/>
                <a:ln>
                  <a:solidFill>
                    <a:srgbClr val="FEFFFF">
                      <a:alpha val="26000"/>
                    </a:srgbClr>
                  </a:solidFill>
                </a:ln>
                <a:effectLst/>
                <a:ex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30" name="Freeform 81"/>
                <p:cNvSpPr>
                  <a:spLocks noChangeAspect="1" noEditPoints="1"/>
                </p:cNvSpPr>
                <p:nvPr/>
              </p:nvSpPr>
              <p:spPr bwMode="auto">
                <a:xfrm rot="924218">
                  <a:off x="8027251" y="1799143"/>
                  <a:ext cx="766532" cy="869062"/>
                </a:xfrm>
                <a:custGeom>
                  <a:avLst/>
                  <a:gdLst>
                    <a:gd name="T0" fmla="*/ 546 w 628"/>
                    <a:gd name="T1" fmla="*/ 480 h 712"/>
                    <a:gd name="T2" fmla="*/ 598 w 628"/>
                    <a:gd name="T3" fmla="*/ 430 h 712"/>
                    <a:gd name="T4" fmla="*/ 400 w 628"/>
                    <a:gd name="T5" fmla="*/ 374 h 712"/>
                    <a:gd name="T6" fmla="*/ 402 w 628"/>
                    <a:gd name="T7" fmla="*/ 354 h 712"/>
                    <a:gd name="T8" fmla="*/ 508 w 628"/>
                    <a:gd name="T9" fmla="*/ 254 h 712"/>
                    <a:gd name="T10" fmla="*/ 524 w 628"/>
                    <a:gd name="T11" fmla="*/ 246 h 712"/>
                    <a:gd name="T12" fmla="*/ 620 w 628"/>
                    <a:gd name="T13" fmla="*/ 236 h 712"/>
                    <a:gd name="T14" fmla="*/ 620 w 628"/>
                    <a:gd name="T15" fmla="*/ 170 h 712"/>
                    <a:gd name="T16" fmla="*/ 558 w 628"/>
                    <a:gd name="T17" fmla="*/ 144 h 712"/>
                    <a:gd name="T18" fmla="*/ 532 w 628"/>
                    <a:gd name="T19" fmla="*/ 148 h 712"/>
                    <a:gd name="T20" fmla="*/ 450 w 628"/>
                    <a:gd name="T21" fmla="*/ 264 h 712"/>
                    <a:gd name="T22" fmla="*/ 360 w 628"/>
                    <a:gd name="T23" fmla="*/ 278 h 712"/>
                    <a:gd name="T24" fmla="*/ 324 w 628"/>
                    <a:gd name="T25" fmla="*/ 136 h 712"/>
                    <a:gd name="T26" fmla="*/ 324 w 628"/>
                    <a:gd name="T27" fmla="*/ 118 h 712"/>
                    <a:gd name="T28" fmla="*/ 366 w 628"/>
                    <a:gd name="T29" fmla="*/ 30 h 712"/>
                    <a:gd name="T30" fmla="*/ 308 w 628"/>
                    <a:gd name="T31" fmla="*/ 0 h 712"/>
                    <a:gd name="T32" fmla="*/ 254 w 628"/>
                    <a:gd name="T33" fmla="*/ 36 h 712"/>
                    <a:gd name="T34" fmla="*/ 244 w 628"/>
                    <a:gd name="T35" fmla="*/ 62 h 712"/>
                    <a:gd name="T36" fmla="*/ 304 w 628"/>
                    <a:gd name="T37" fmla="*/ 190 h 712"/>
                    <a:gd name="T38" fmla="*/ 272 w 628"/>
                    <a:gd name="T39" fmla="*/ 278 h 712"/>
                    <a:gd name="T40" fmla="*/ 130 w 628"/>
                    <a:gd name="T41" fmla="*/ 234 h 712"/>
                    <a:gd name="T42" fmla="*/ 114 w 628"/>
                    <a:gd name="T43" fmla="*/ 226 h 712"/>
                    <a:gd name="T44" fmla="*/ 58 w 628"/>
                    <a:gd name="T45" fmla="*/ 146 h 712"/>
                    <a:gd name="T46" fmla="*/ 0 w 628"/>
                    <a:gd name="T47" fmla="*/ 180 h 712"/>
                    <a:gd name="T48" fmla="*/ 8 w 628"/>
                    <a:gd name="T49" fmla="*/ 246 h 712"/>
                    <a:gd name="T50" fmla="*/ 26 w 628"/>
                    <a:gd name="T51" fmla="*/ 268 h 712"/>
                    <a:gd name="T52" fmla="*/ 166 w 628"/>
                    <a:gd name="T53" fmla="*/ 280 h 712"/>
                    <a:gd name="T54" fmla="*/ 228 w 628"/>
                    <a:gd name="T55" fmla="*/ 354 h 712"/>
                    <a:gd name="T56" fmla="*/ 162 w 628"/>
                    <a:gd name="T57" fmla="*/ 426 h 712"/>
                    <a:gd name="T58" fmla="*/ 26 w 628"/>
                    <a:gd name="T59" fmla="*/ 440 h 712"/>
                    <a:gd name="T60" fmla="*/ 8 w 628"/>
                    <a:gd name="T61" fmla="*/ 462 h 712"/>
                    <a:gd name="T62" fmla="*/ 0 w 628"/>
                    <a:gd name="T63" fmla="*/ 526 h 712"/>
                    <a:gd name="T64" fmla="*/ 58 w 628"/>
                    <a:gd name="T65" fmla="*/ 562 h 712"/>
                    <a:gd name="T66" fmla="*/ 114 w 628"/>
                    <a:gd name="T67" fmla="*/ 478 h 712"/>
                    <a:gd name="T68" fmla="*/ 132 w 628"/>
                    <a:gd name="T69" fmla="*/ 468 h 712"/>
                    <a:gd name="T70" fmla="*/ 256 w 628"/>
                    <a:gd name="T71" fmla="*/ 418 h 712"/>
                    <a:gd name="T72" fmla="*/ 300 w 628"/>
                    <a:gd name="T73" fmla="*/ 522 h 712"/>
                    <a:gd name="T74" fmla="*/ 244 w 628"/>
                    <a:gd name="T75" fmla="*/ 646 h 712"/>
                    <a:gd name="T76" fmla="*/ 254 w 628"/>
                    <a:gd name="T77" fmla="*/ 672 h 712"/>
                    <a:gd name="T78" fmla="*/ 304 w 628"/>
                    <a:gd name="T79" fmla="*/ 712 h 712"/>
                    <a:gd name="T80" fmla="*/ 366 w 628"/>
                    <a:gd name="T81" fmla="*/ 678 h 712"/>
                    <a:gd name="T82" fmla="*/ 322 w 628"/>
                    <a:gd name="T83" fmla="*/ 588 h 712"/>
                    <a:gd name="T84" fmla="*/ 322 w 628"/>
                    <a:gd name="T85" fmla="*/ 568 h 712"/>
                    <a:gd name="T86" fmla="*/ 340 w 628"/>
                    <a:gd name="T87" fmla="*/ 438 h 712"/>
                    <a:gd name="T88" fmla="*/ 452 w 628"/>
                    <a:gd name="T89" fmla="*/ 448 h 712"/>
                    <a:gd name="T90" fmla="*/ 532 w 628"/>
                    <a:gd name="T91" fmla="*/ 560 h 712"/>
                    <a:gd name="T92" fmla="*/ 558 w 628"/>
                    <a:gd name="T93" fmla="*/ 564 h 712"/>
                    <a:gd name="T94" fmla="*/ 618 w 628"/>
                    <a:gd name="T95" fmla="*/ 540 h 712"/>
                    <a:gd name="T96" fmla="*/ 620 w 628"/>
                    <a:gd name="T97" fmla="*/ 470 h 712"/>
                    <a:gd name="T98" fmla="*/ 304 w 628"/>
                    <a:gd name="T99" fmla="*/ 408 h 712"/>
                    <a:gd name="T100" fmla="*/ 276 w 628"/>
                    <a:gd name="T101" fmla="*/ 394 h 712"/>
                    <a:gd name="T102" fmla="*/ 260 w 628"/>
                    <a:gd name="T103" fmla="*/ 364 h 712"/>
                    <a:gd name="T104" fmla="*/ 260 w 628"/>
                    <a:gd name="T105" fmla="*/ 342 h 712"/>
                    <a:gd name="T106" fmla="*/ 276 w 628"/>
                    <a:gd name="T107" fmla="*/ 314 h 712"/>
                    <a:gd name="T108" fmla="*/ 304 w 628"/>
                    <a:gd name="T109" fmla="*/ 300 h 712"/>
                    <a:gd name="T110" fmla="*/ 326 w 628"/>
                    <a:gd name="T111" fmla="*/ 300 h 712"/>
                    <a:gd name="T112" fmla="*/ 354 w 628"/>
                    <a:gd name="T113" fmla="*/ 314 h 712"/>
                    <a:gd name="T114" fmla="*/ 370 w 628"/>
                    <a:gd name="T115" fmla="*/ 342 h 712"/>
                    <a:gd name="T116" fmla="*/ 370 w 628"/>
                    <a:gd name="T117" fmla="*/ 364 h 712"/>
                    <a:gd name="T118" fmla="*/ 354 w 628"/>
                    <a:gd name="T119" fmla="*/ 394 h 712"/>
                    <a:gd name="T120" fmla="*/ 326 w 628"/>
                    <a:gd name="T121" fmla="*/ 408 h 7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28" h="712">
                      <a:moveTo>
                        <a:pt x="620" y="470"/>
                      </a:moveTo>
                      <a:lnTo>
                        <a:pt x="618" y="462"/>
                      </a:lnTo>
                      <a:lnTo>
                        <a:pt x="546" y="480"/>
                      </a:lnTo>
                      <a:lnTo>
                        <a:pt x="520" y="464"/>
                      </a:lnTo>
                      <a:lnTo>
                        <a:pt x="602" y="440"/>
                      </a:lnTo>
                      <a:lnTo>
                        <a:pt x="598" y="430"/>
                      </a:lnTo>
                      <a:lnTo>
                        <a:pt x="504" y="454"/>
                      </a:lnTo>
                      <a:lnTo>
                        <a:pt x="460" y="428"/>
                      </a:lnTo>
                      <a:lnTo>
                        <a:pt x="400" y="374"/>
                      </a:lnTo>
                      <a:lnTo>
                        <a:pt x="400" y="374"/>
                      </a:lnTo>
                      <a:lnTo>
                        <a:pt x="402" y="354"/>
                      </a:lnTo>
                      <a:lnTo>
                        <a:pt x="402" y="354"/>
                      </a:lnTo>
                      <a:lnTo>
                        <a:pt x="402" y="338"/>
                      </a:lnTo>
                      <a:lnTo>
                        <a:pt x="464" y="282"/>
                      </a:lnTo>
                      <a:lnTo>
                        <a:pt x="508" y="254"/>
                      </a:lnTo>
                      <a:lnTo>
                        <a:pt x="598" y="278"/>
                      </a:lnTo>
                      <a:lnTo>
                        <a:pt x="602" y="268"/>
                      </a:lnTo>
                      <a:lnTo>
                        <a:pt x="524" y="246"/>
                      </a:lnTo>
                      <a:lnTo>
                        <a:pt x="550" y="230"/>
                      </a:lnTo>
                      <a:lnTo>
                        <a:pt x="618" y="246"/>
                      </a:lnTo>
                      <a:lnTo>
                        <a:pt x="620" y="236"/>
                      </a:lnTo>
                      <a:lnTo>
                        <a:pt x="564" y="220"/>
                      </a:lnTo>
                      <a:lnTo>
                        <a:pt x="628" y="182"/>
                      </a:lnTo>
                      <a:lnTo>
                        <a:pt x="620" y="170"/>
                      </a:lnTo>
                      <a:lnTo>
                        <a:pt x="554" y="206"/>
                      </a:lnTo>
                      <a:lnTo>
                        <a:pt x="568" y="146"/>
                      </a:lnTo>
                      <a:lnTo>
                        <a:pt x="558" y="144"/>
                      </a:lnTo>
                      <a:lnTo>
                        <a:pt x="538" y="214"/>
                      </a:lnTo>
                      <a:lnTo>
                        <a:pt x="512" y="230"/>
                      </a:lnTo>
                      <a:lnTo>
                        <a:pt x="532" y="148"/>
                      </a:lnTo>
                      <a:lnTo>
                        <a:pt x="522" y="144"/>
                      </a:lnTo>
                      <a:lnTo>
                        <a:pt x="494" y="238"/>
                      </a:lnTo>
                      <a:lnTo>
                        <a:pt x="450" y="264"/>
                      </a:lnTo>
                      <a:lnTo>
                        <a:pt x="374" y="288"/>
                      </a:lnTo>
                      <a:lnTo>
                        <a:pt x="374" y="288"/>
                      </a:lnTo>
                      <a:lnTo>
                        <a:pt x="360" y="278"/>
                      </a:lnTo>
                      <a:lnTo>
                        <a:pt x="344" y="272"/>
                      </a:lnTo>
                      <a:lnTo>
                        <a:pt x="326" y="186"/>
                      </a:lnTo>
                      <a:lnTo>
                        <a:pt x="324" y="136"/>
                      </a:lnTo>
                      <a:lnTo>
                        <a:pt x="390" y="68"/>
                      </a:lnTo>
                      <a:lnTo>
                        <a:pt x="382" y="62"/>
                      </a:lnTo>
                      <a:lnTo>
                        <a:pt x="324" y="118"/>
                      </a:lnTo>
                      <a:lnTo>
                        <a:pt x="324" y="86"/>
                      </a:lnTo>
                      <a:lnTo>
                        <a:pt x="372" y="36"/>
                      </a:lnTo>
                      <a:lnTo>
                        <a:pt x="366" y="30"/>
                      </a:lnTo>
                      <a:lnTo>
                        <a:pt x="324" y="72"/>
                      </a:lnTo>
                      <a:lnTo>
                        <a:pt x="322" y="0"/>
                      </a:lnTo>
                      <a:lnTo>
                        <a:pt x="308" y="0"/>
                      </a:lnTo>
                      <a:lnTo>
                        <a:pt x="306" y="74"/>
                      </a:lnTo>
                      <a:lnTo>
                        <a:pt x="260" y="30"/>
                      </a:lnTo>
                      <a:lnTo>
                        <a:pt x="254" y="36"/>
                      </a:lnTo>
                      <a:lnTo>
                        <a:pt x="306" y="90"/>
                      </a:lnTo>
                      <a:lnTo>
                        <a:pt x="304" y="120"/>
                      </a:lnTo>
                      <a:lnTo>
                        <a:pt x="244" y="62"/>
                      </a:lnTo>
                      <a:lnTo>
                        <a:pt x="236" y="68"/>
                      </a:lnTo>
                      <a:lnTo>
                        <a:pt x="304" y="138"/>
                      </a:lnTo>
                      <a:lnTo>
                        <a:pt x="304" y="190"/>
                      </a:lnTo>
                      <a:lnTo>
                        <a:pt x="286" y="270"/>
                      </a:lnTo>
                      <a:lnTo>
                        <a:pt x="286" y="270"/>
                      </a:lnTo>
                      <a:lnTo>
                        <a:pt x="272" y="278"/>
                      </a:lnTo>
                      <a:lnTo>
                        <a:pt x="258" y="286"/>
                      </a:lnTo>
                      <a:lnTo>
                        <a:pt x="174" y="260"/>
                      </a:lnTo>
                      <a:lnTo>
                        <a:pt x="130" y="234"/>
                      </a:lnTo>
                      <a:lnTo>
                        <a:pt x="104" y="144"/>
                      </a:lnTo>
                      <a:lnTo>
                        <a:pt x="94" y="148"/>
                      </a:lnTo>
                      <a:lnTo>
                        <a:pt x="114" y="226"/>
                      </a:lnTo>
                      <a:lnTo>
                        <a:pt x="86" y="212"/>
                      </a:lnTo>
                      <a:lnTo>
                        <a:pt x="68" y="144"/>
                      </a:lnTo>
                      <a:lnTo>
                        <a:pt x="58" y="146"/>
                      </a:lnTo>
                      <a:lnTo>
                        <a:pt x="72" y="204"/>
                      </a:lnTo>
                      <a:lnTo>
                        <a:pt x="8" y="168"/>
                      </a:lnTo>
                      <a:lnTo>
                        <a:pt x="0" y="180"/>
                      </a:lnTo>
                      <a:lnTo>
                        <a:pt x="66" y="220"/>
                      </a:lnTo>
                      <a:lnTo>
                        <a:pt x="6" y="236"/>
                      </a:lnTo>
                      <a:lnTo>
                        <a:pt x="8" y="246"/>
                      </a:lnTo>
                      <a:lnTo>
                        <a:pt x="80" y="228"/>
                      </a:lnTo>
                      <a:lnTo>
                        <a:pt x="106" y="244"/>
                      </a:lnTo>
                      <a:lnTo>
                        <a:pt x="26" y="268"/>
                      </a:lnTo>
                      <a:lnTo>
                        <a:pt x="28" y="278"/>
                      </a:lnTo>
                      <a:lnTo>
                        <a:pt x="122" y="254"/>
                      </a:lnTo>
                      <a:lnTo>
                        <a:pt x="166" y="280"/>
                      </a:lnTo>
                      <a:lnTo>
                        <a:pt x="228" y="336"/>
                      </a:lnTo>
                      <a:lnTo>
                        <a:pt x="228" y="336"/>
                      </a:lnTo>
                      <a:lnTo>
                        <a:pt x="228" y="354"/>
                      </a:lnTo>
                      <a:lnTo>
                        <a:pt x="228" y="354"/>
                      </a:lnTo>
                      <a:lnTo>
                        <a:pt x="228" y="366"/>
                      </a:lnTo>
                      <a:lnTo>
                        <a:pt x="162" y="426"/>
                      </a:lnTo>
                      <a:lnTo>
                        <a:pt x="118" y="452"/>
                      </a:lnTo>
                      <a:lnTo>
                        <a:pt x="28" y="430"/>
                      </a:lnTo>
                      <a:lnTo>
                        <a:pt x="26" y="440"/>
                      </a:lnTo>
                      <a:lnTo>
                        <a:pt x="102" y="462"/>
                      </a:lnTo>
                      <a:lnTo>
                        <a:pt x="76" y="478"/>
                      </a:lnTo>
                      <a:lnTo>
                        <a:pt x="8" y="462"/>
                      </a:lnTo>
                      <a:lnTo>
                        <a:pt x="6" y="470"/>
                      </a:lnTo>
                      <a:lnTo>
                        <a:pt x="62" y="488"/>
                      </a:lnTo>
                      <a:lnTo>
                        <a:pt x="0" y="526"/>
                      </a:lnTo>
                      <a:lnTo>
                        <a:pt x="6" y="538"/>
                      </a:lnTo>
                      <a:lnTo>
                        <a:pt x="74" y="500"/>
                      </a:lnTo>
                      <a:lnTo>
                        <a:pt x="58" y="562"/>
                      </a:lnTo>
                      <a:lnTo>
                        <a:pt x="68" y="564"/>
                      </a:lnTo>
                      <a:lnTo>
                        <a:pt x="88" y="492"/>
                      </a:lnTo>
                      <a:lnTo>
                        <a:pt x="114" y="478"/>
                      </a:lnTo>
                      <a:lnTo>
                        <a:pt x="94" y="560"/>
                      </a:lnTo>
                      <a:lnTo>
                        <a:pt x="104" y="562"/>
                      </a:lnTo>
                      <a:lnTo>
                        <a:pt x="132" y="468"/>
                      </a:lnTo>
                      <a:lnTo>
                        <a:pt x="176" y="444"/>
                      </a:lnTo>
                      <a:lnTo>
                        <a:pt x="256" y="418"/>
                      </a:lnTo>
                      <a:lnTo>
                        <a:pt x="256" y="418"/>
                      </a:lnTo>
                      <a:lnTo>
                        <a:pt x="268" y="428"/>
                      </a:lnTo>
                      <a:lnTo>
                        <a:pt x="282" y="436"/>
                      </a:lnTo>
                      <a:lnTo>
                        <a:pt x="300" y="522"/>
                      </a:lnTo>
                      <a:lnTo>
                        <a:pt x="302" y="572"/>
                      </a:lnTo>
                      <a:lnTo>
                        <a:pt x="236" y="640"/>
                      </a:lnTo>
                      <a:lnTo>
                        <a:pt x="244" y="646"/>
                      </a:lnTo>
                      <a:lnTo>
                        <a:pt x="302" y="590"/>
                      </a:lnTo>
                      <a:lnTo>
                        <a:pt x="302" y="620"/>
                      </a:lnTo>
                      <a:lnTo>
                        <a:pt x="254" y="672"/>
                      </a:lnTo>
                      <a:lnTo>
                        <a:pt x="260" y="678"/>
                      </a:lnTo>
                      <a:lnTo>
                        <a:pt x="304" y="638"/>
                      </a:lnTo>
                      <a:lnTo>
                        <a:pt x="304" y="712"/>
                      </a:lnTo>
                      <a:lnTo>
                        <a:pt x="320" y="712"/>
                      </a:lnTo>
                      <a:lnTo>
                        <a:pt x="320" y="636"/>
                      </a:lnTo>
                      <a:lnTo>
                        <a:pt x="366" y="678"/>
                      </a:lnTo>
                      <a:lnTo>
                        <a:pt x="372" y="672"/>
                      </a:lnTo>
                      <a:lnTo>
                        <a:pt x="320" y="618"/>
                      </a:lnTo>
                      <a:lnTo>
                        <a:pt x="322" y="588"/>
                      </a:lnTo>
                      <a:lnTo>
                        <a:pt x="382" y="646"/>
                      </a:lnTo>
                      <a:lnTo>
                        <a:pt x="390" y="640"/>
                      </a:lnTo>
                      <a:lnTo>
                        <a:pt x="322" y="568"/>
                      </a:lnTo>
                      <a:lnTo>
                        <a:pt x="322" y="518"/>
                      </a:lnTo>
                      <a:lnTo>
                        <a:pt x="340" y="438"/>
                      </a:lnTo>
                      <a:lnTo>
                        <a:pt x="340" y="438"/>
                      </a:lnTo>
                      <a:lnTo>
                        <a:pt x="356" y="432"/>
                      </a:lnTo>
                      <a:lnTo>
                        <a:pt x="370" y="422"/>
                      </a:lnTo>
                      <a:lnTo>
                        <a:pt x="452" y="448"/>
                      </a:lnTo>
                      <a:lnTo>
                        <a:pt x="496" y="472"/>
                      </a:lnTo>
                      <a:lnTo>
                        <a:pt x="522" y="562"/>
                      </a:lnTo>
                      <a:lnTo>
                        <a:pt x="532" y="560"/>
                      </a:lnTo>
                      <a:lnTo>
                        <a:pt x="512" y="482"/>
                      </a:lnTo>
                      <a:lnTo>
                        <a:pt x="540" y="496"/>
                      </a:lnTo>
                      <a:lnTo>
                        <a:pt x="558" y="564"/>
                      </a:lnTo>
                      <a:lnTo>
                        <a:pt x="568" y="562"/>
                      </a:lnTo>
                      <a:lnTo>
                        <a:pt x="554" y="504"/>
                      </a:lnTo>
                      <a:lnTo>
                        <a:pt x="618" y="540"/>
                      </a:lnTo>
                      <a:lnTo>
                        <a:pt x="626" y="528"/>
                      </a:lnTo>
                      <a:lnTo>
                        <a:pt x="560" y="488"/>
                      </a:lnTo>
                      <a:lnTo>
                        <a:pt x="620" y="470"/>
                      </a:lnTo>
                      <a:close/>
                      <a:moveTo>
                        <a:pt x="314" y="410"/>
                      </a:moveTo>
                      <a:lnTo>
                        <a:pt x="314" y="410"/>
                      </a:lnTo>
                      <a:lnTo>
                        <a:pt x="304" y="408"/>
                      </a:lnTo>
                      <a:lnTo>
                        <a:pt x="294" y="406"/>
                      </a:lnTo>
                      <a:lnTo>
                        <a:pt x="284" y="400"/>
                      </a:lnTo>
                      <a:lnTo>
                        <a:pt x="276" y="394"/>
                      </a:lnTo>
                      <a:lnTo>
                        <a:pt x="268" y="384"/>
                      </a:lnTo>
                      <a:lnTo>
                        <a:pt x="264" y="376"/>
                      </a:lnTo>
                      <a:lnTo>
                        <a:pt x="260" y="364"/>
                      </a:lnTo>
                      <a:lnTo>
                        <a:pt x="260" y="354"/>
                      </a:lnTo>
                      <a:lnTo>
                        <a:pt x="260" y="354"/>
                      </a:lnTo>
                      <a:lnTo>
                        <a:pt x="260" y="342"/>
                      </a:lnTo>
                      <a:lnTo>
                        <a:pt x="264" y="332"/>
                      </a:lnTo>
                      <a:lnTo>
                        <a:pt x="268" y="322"/>
                      </a:lnTo>
                      <a:lnTo>
                        <a:pt x="276" y="314"/>
                      </a:lnTo>
                      <a:lnTo>
                        <a:pt x="284" y="308"/>
                      </a:lnTo>
                      <a:lnTo>
                        <a:pt x="294" y="302"/>
                      </a:lnTo>
                      <a:lnTo>
                        <a:pt x="304" y="300"/>
                      </a:lnTo>
                      <a:lnTo>
                        <a:pt x="314" y="298"/>
                      </a:lnTo>
                      <a:lnTo>
                        <a:pt x="314" y="298"/>
                      </a:lnTo>
                      <a:lnTo>
                        <a:pt x="326" y="300"/>
                      </a:lnTo>
                      <a:lnTo>
                        <a:pt x="336" y="302"/>
                      </a:lnTo>
                      <a:lnTo>
                        <a:pt x="346" y="308"/>
                      </a:lnTo>
                      <a:lnTo>
                        <a:pt x="354" y="314"/>
                      </a:lnTo>
                      <a:lnTo>
                        <a:pt x="362" y="322"/>
                      </a:lnTo>
                      <a:lnTo>
                        <a:pt x="366" y="332"/>
                      </a:lnTo>
                      <a:lnTo>
                        <a:pt x="370" y="342"/>
                      </a:lnTo>
                      <a:lnTo>
                        <a:pt x="370" y="354"/>
                      </a:lnTo>
                      <a:lnTo>
                        <a:pt x="370" y="354"/>
                      </a:lnTo>
                      <a:lnTo>
                        <a:pt x="370" y="364"/>
                      </a:lnTo>
                      <a:lnTo>
                        <a:pt x="366" y="376"/>
                      </a:lnTo>
                      <a:lnTo>
                        <a:pt x="362" y="384"/>
                      </a:lnTo>
                      <a:lnTo>
                        <a:pt x="354" y="394"/>
                      </a:lnTo>
                      <a:lnTo>
                        <a:pt x="346" y="400"/>
                      </a:lnTo>
                      <a:lnTo>
                        <a:pt x="336" y="406"/>
                      </a:lnTo>
                      <a:lnTo>
                        <a:pt x="326" y="408"/>
                      </a:lnTo>
                      <a:lnTo>
                        <a:pt x="314" y="410"/>
                      </a:lnTo>
                      <a:lnTo>
                        <a:pt x="314" y="410"/>
                      </a:lnTo>
                      <a:close/>
                    </a:path>
                  </a:pathLst>
                </a:custGeom>
                <a:solidFill>
                  <a:srgbClr val="FEFFFF">
                    <a:alpha val="76000"/>
                  </a:srgb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221" name="Freeform 8"/>
            <p:cNvSpPr>
              <a:spLocks noChangeAspect="1" noEditPoints="1"/>
            </p:cNvSpPr>
            <p:nvPr/>
          </p:nvSpPr>
          <p:spPr bwMode="auto">
            <a:xfrm>
              <a:off x="8267911" y="2855927"/>
              <a:ext cx="865764" cy="1172389"/>
            </a:xfrm>
            <a:custGeom>
              <a:avLst/>
              <a:gdLst>
                <a:gd name="T0" fmla="*/ 562 w 672"/>
                <a:gd name="T1" fmla="*/ 532 h 910"/>
                <a:gd name="T2" fmla="*/ 624 w 672"/>
                <a:gd name="T3" fmla="*/ 522 h 910"/>
                <a:gd name="T4" fmla="*/ 640 w 672"/>
                <a:gd name="T5" fmla="*/ 514 h 910"/>
                <a:gd name="T6" fmla="*/ 636 w 672"/>
                <a:gd name="T7" fmla="*/ 502 h 910"/>
                <a:gd name="T8" fmla="*/ 594 w 672"/>
                <a:gd name="T9" fmla="*/ 460 h 910"/>
                <a:gd name="T10" fmla="*/ 588 w 672"/>
                <a:gd name="T11" fmla="*/ 422 h 910"/>
                <a:gd name="T12" fmla="*/ 610 w 672"/>
                <a:gd name="T13" fmla="*/ 364 h 910"/>
                <a:gd name="T14" fmla="*/ 614 w 672"/>
                <a:gd name="T15" fmla="*/ 352 h 910"/>
                <a:gd name="T16" fmla="*/ 604 w 672"/>
                <a:gd name="T17" fmla="*/ 342 h 910"/>
                <a:gd name="T18" fmla="*/ 560 w 672"/>
                <a:gd name="T19" fmla="*/ 374 h 910"/>
                <a:gd name="T20" fmla="*/ 672 w 672"/>
                <a:gd name="T21" fmla="*/ 156 h 910"/>
                <a:gd name="T22" fmla="*/ 672 w 672"/>
                <a:gd name="T23" fmla="*/ 104 h 910"/>
                <a:gd name="T24" fmla="*/ 644 w 672"/>
                <a:gd name="T25" fmla="*/ 0 h 910"/>
                <a:gd name="T26" fmla="*/ 596 w 672"/>
                <a:gd name="T27" fmla="*/ 120 h 910"/>
                <a:gd name="T28" fmla="*/ 570 w 672"/>
                <a:gd name="T29" fmla="*/ 182 h 910"/>
                <a:gd name="T30" fmla="*/ 476 w 672"/>
                <a:gd name="T31" fmla="*/ 342 h 910"/>
                <a:gd name="T32" fmla="*/ 468 w 672"/>
                <a:gd name="T33" fmla="*/ 296 h 910"/>
                <a:gd name="T34" fmla="*/ 468 w 672"/>
                <a:gd name="T35" fmla="*/ 294 h 910"/>
                <a:gd name="T36" fmla="*/ 468 w 672"/>
                <a:gd name="T37" fmla="*/ 290 h 910"/>
                <a:gd name="T38" fmla="*/ 464 w 672"/>
                <a:gd name="T39" fmla="*/ 288 h 910"/>
                <a:gd name="T40" fmla="*/ 460 w 672"/>
                <a:gd name="T41" fmla="*/ 288 h 910"/>
                <a:gd name="T42" fmla="*/ 450 w 672"/>
                <a:gd name="T43" fmla="*/ 288 h 910"/>
                <a:gd name="T44" fmla="*/ 444 w 672"/>
                <a:gd name="T45" fmla="*/ 300 h 910"/>
                <a:gd name="T46" fmla="*/ 450 w 672"/>
                <a:gd name="T47" fmla="*/ 346 h 910"/>
                <a:gd name="T48" fmla="*/ 320 w 672"/>
                <a:gd name="T49" fmla="*/ 90 h 910"/>
                <a:gd name="T50" fmla="*/ 276 w 672"/>
                <a:gd name="T51" fmla="*/ 70 h 910"/>
                <a:gd name="T52" fmla="*/ 168 w 672"/>
                <a:gd name="T53" fmla="*/ 88 h 910"/>
                <a:gd name="T54" fmla="*/ 246 w 672"/>
                <a:gd name="T55" fmla="*/ 188 h 910"/>
                <a:gd name="T56" fmla="*/ 288 w 672"/>
                <a:gd name="T57" fmla="*/ 240 h 910"/>
                <a:gd name="T58" fmla="*/ 380 w 672"/>
                <a:gd name="T59" fmla="*/ 404 h 910"/>
                <a:gd name="T60" fmla="*/ 328 w 672"/>
                <a:gd name="T61" fmla="*/ 388 h 910"/>
                <a:gd name="T62" fmla="*/ 322 w 672"/>
                <a:gd name="T63" fmla="*/ 398 h 910"/>
                <a:gd name="T64" fmla="*/ 372 w 672"/>
                <a:gd name="T65" fmla="*/ 426 h 910"/>
                <a:gd name="T66" fmla="*/ 188 w 672"/>
                <a:gd name="T67" fmla="*/ 482 h 910"/>
                <a:gd name="T68" fmla="*/ 122 w 672"/>
                <a:gd name="T69" fmla="*/ 494 h 910"/>
                <a:gd name="T70" fmla="*/ 0 w 672"/>
                <a:gd name="T71" fmla="*/ 516 h 910"/>
                <a:gd name="T72" fmla="*/ 54 w 672"/>
                <a:gd name="T73" fmla="*/ 594 h 910"/>
                <a:gd name="T74" fmla="*/ 100 w 672"/>
                <a:gd name="T75" fmla="*/ 610 h 910"/>
                <a:gd name="T76" fmla="*/ 374 w 672"/>
                <a:gd name="T77" fmla="*/ 490 h 910"/>
                <a:gd name="T78" fmla="*/ 352 w 672"/>
                <a:gd name="T79" fmla="*/ 544 h 910"/>
                <a:gd name="T80" fmla="*/ 350 w 672"/>
                <a:gd name="T81" fmla="*/ 562 h 910"/>
                <a:gd name="T82" fmla="*/ 362 w 672"/>
                <a:gd name="T83" fmla="*/ 566 h 910"/>
                <a:gd name="T84" fmla="*/ 420 w 672"/>
                <a:gd name="T85" fmla="*/ 548 h 910"/>
                <a:gd name="T86" fmla="*/ 346 w 672"/>
                <a:gd name="T87" fmla="*/ 752 h 910"/>
                <a:gd name="T88" fmla="*/ 324 w 672"/>
                <a:gd name="T89" fmla="*/ 812 h 910"/>
                <a:gd name="T90" fmla="*/ 352 w 672"/>
                <a:gd name="T91" fmla="*/ 820 h 910"/>
                <a:gd name="T92" fmla="*/ 376 w 672"/>
                <a:gd name="T93" fmla="*/ 760 h 910"/>
                <a:gd name="T94" fmla="*/ 456 w 672"/>
                <a:gd name="T95" fmla="*/ 564 h 910"/>
                <a:gd name="T96" fmla="*/ 494 w 672"/>
                <a:gd name="T97" fmla="*/ 612 h 910"/>
                <a:gd name="T98" fmla="*/ 498 w 672"/>
                <a:gd name="T99" fmla="*/ 620 h 910"/>
                <a:gd name="T100" fmla="*/ 514 w 672"/>
                <a:gd name="T101" fmla="*/ 620 h 910"/>
                <a:gd name="T102" fmla="*/ 512 w 672"/>
                <a:gd name="T103" fmla="*/ 562 h 910"/>
                <a:gd name="T104" fmla="*/ 638 w 672"/>
                <a:gd name="T105" fmla="*/ 822 h 910"/>
                <a:gd name="T106" fmla="*/ 672 w 672"/>
                <a:gd name="T107" fmla="*/ 672 h 910"/>
                <a:gd name="T108" fmla="*/ 504 w 672"/>
                <a:gd name="T109" fmla="*/ 532 h 910"/>
                <a:gd name="T110" fmla="*/ 442 w 672"/>
                <a:gd name="T111" fmla="*/ 526 h 910"/>
                <a:gd name="T112" fmla="*/ 410 w 672"/>
                <a:gd name="T113" fmla="*/ 492 h 910"/>
                <a:gd name="T114" fmla="*/ 404 w 672"/>
                <a:gd name="T115" fmla="*/ 430 h 910"/>
                <a:gd name="T116" fmla="*/ 430 w 672"/>
                <a:gd name="T117" fmla="*/ 392 h 910"/>
                <a:gd name="T118" fmla="*/ 490 w 672"/>
                <a:gd name="T119" fmla="*/ 374 h 910"/>
                <a:gd name="T120" fmla="*/ 544 w 672"/>
                <a:gd name="T121" fmla="*/ 404 h 910"/>
                <a:gd name="T122" fmla="*/ 562 w 672"/>
                <a:gd name="T123" fmla="*/ 448 h 910"/>
                <a:gd name="T124" fmla="*/ 544 w 672"/>
                <a:gd name="T125" fmla="*/ 506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72" h="910">
                  <a:moveTo>
                    <a:pt x="672" y="672"/>
                  </a:moveTo>
                  <a:lnTo>
                    <a:pt x="670" y="672"/>
                  </a:lnTo>
                  <a:lnTo>
                    <a:pt x="562" y="532"/>
                  </a:lnTo>
                  <a:lnTo>
                    <a:pt x="562" y="532"/>
                  </a:lnTo>
                  <a:lnTo>
                    <a:pt x="572" y="520"/>
                  </a:lnTo>
                  <a:lnTo>
                    <a:pt x="582" y="506"/>
                  </a:lnTo>
                  <a:lnTo>
                    <a:pt x="624" y="522"/>
                  </a:lnTo>
                  <a:lnTo>
                    <a:pt x="624" y="522"/>
                  </a:lnTo>
                  <a:lnTo>
                    <a:pt x="630" y="522"/>
                  </a:lnTo>
                  <a:lnTo>
                    <a:pt x="636" y="520"/>
                  </a:lnTo>
                  <a:lnTo>
                    <a:pt x="636" y="520"/>
                  </a:lnTo>
                  <a:lnTo>
                    <a:pt x="640" y="514"/>
                  </a:lnTo>
                  <a:lnTo>
                    <a:pt x="640" y="514"/>
                  </a:lnTo>
                  <a:lnTo>
                    <a:pt x="640" y="510"/>
                  </a:lnTo>
                  <a:lnTo>
                    <a:pt x="640" y="504"/>
                  </a:lnTo>
                  <a:lnTo>
                    <a:pt x="636" y="502"/>
                  </a:lnTo>
                  <a:lnTo>
                    <a:pt x="632" y="498"/>
                  </a:lnTo>
                  <a:lnTo>
                    <a:pt x="590" y="482"/>
                  </a:lnTo>
                  <a:lnTo>
                    <a:pt x="590" y="482"/>
                  </a:lnTo>
                  <a:lnTo>
                    <a:pt x="594" y="460"/>
                  </a:lnTo>
                  <a:lnTo>
                    <a:pt x="672" y="446"/>
                  </a:lnTo>
                  <a:lnTo>
                    <a:pt x="672" y="410"/>
                  </a:lnTo>
                  <a:lnTo>
                    <a:pt x="588" y="422"/>
                  </a:lnTo>
                  <a:lnTo>
                    <a:pt x="588" y="422"/>
                  </a:lnTo>
                  <a:lnTo>
                    <a:pt x="582" y="406"/>
                  </a:lnTo>
                  <a:lnTo>
                    <a:pt x="576" y="392"/>
                  </a:lnTo>
                  <a:lnTo>
                    <a:pt x="610" y="364"/>
                  </a:lnTo>
                  <a:lnTo>
                    <a:pt x="610" y="364"/>
                  </a:lnTo>
                  <a:lnTo>
                    <a:pt x="614" y="360"/>
                  </a:lnTo>
                  <a:lnTo>
                    <a:pt x="614" y="356"/>
                  </a:lnTo>
                  <a:lnTo>
                    <a:pt x="614" y="356"/>
                  </a:lnTo>
                  <a:lnTo>
                    <a:pt x="614" y="352"/>
                  </a:lnTo>
                  <a:lnTo>
                    <a:pt x="612" y="348"/>
                  </a:lnTo>
                  <a:lnTo>
                    <a:pt x="612" y="348"/>
                  </a:lnTo>
                  <a:lnTo>
                    <a:pt x="608" y="344"/>
                  </a:lnTo>
                  <a:lnTo>
                    <a:pt x="604" y="342"/>
                  </a:lnTo>
                  <a:lnTo>
                    <a:pt x="600" y="344"/>
                  </a:lnTo>
                  <a:lnTo>
                    <a:pt x="594" y="346"/>
                  </a:lnTo>
                  <a:lnTo>
                    <a:pt x="560" y="374"/>
                  </a:lnTo>
                  <a:lnTo>
                    <a:pt x="560" y="374"/>
                  </a:lnTo>
                  <a:lnTo>
                    <a:pt x="550" y="366"/>
                  </a:lnTo>
                  <a:lnTo>
                    <a:pt x="540" y="358"/>
                  </a:lnTo>
                  <a:lnTo>
                    <a:pt x="602" y="190"/>
                  </a:lnTo>
                  <a:lnTo>
                    <a:pt x="672" y="156"/>
                  </a:lnTo>
                  <a:lnTo>
                    <a:pt x="672" y="134"/>
                  </a:lnTo>
                  <a:lnTo>
                    <a:pt x="612" y="160"/>
                  </a:lnTo>
                  <a:lnTo>
                    <a:pt x="624" y="128"/>
                  </a:lnTo>
                  <a:lnTo>
                    <a:pt x="672" y="104"/>
                  </a:lnTo>
                  <a:lnTo>
                    <a:pt x="672" y="84"/>
                  </a:lnTo>
                  <a:lnTo>
                    <a:pt x="634" y="100"/>
                  </a:lnTo>
                  <a:lnTo>
                    <a:pt x="666" y="10"/>
                  </a:lnTo>
                  <a:lnTo>
                    <a:pt x="644" y="0"/>
                  </a:lnTo>
                  <a:lnTo>
                    <a:pt x="606" y="92"/>
                  </a:lnTo>
                  <a:lnTo>
                    <a:pt x="572" y="18"/>
                  </a:lnTo>
                  <a:lnTo>
                    <a:pt x="556" y="26"/>
                  </a:lnTo>
                  <a:lnTo>
                    <a:pt x="596" y="120"/>
                  </a:lnTo>
                  <a:lnTo>
                    <a:pt x="582" y="152"/>
                  </a:lnTo>
                  <a:lnTo>
                    <a:pt x="536" y="52"/>
                  </a:lnTo>
                  <a:lnTo>
                    <a:pt x="518" y="58"/>
                  </a:lnTo>
                  <a:lnTo>
                    <a:pt x="570" y="182"/>
                  </a:lnTo>
                  <a:lnTo>
                    <a:pt x="504" y="344"/>
                  </a:lnTo>
                  <a:lnTo>
                    <a:pt x="504" y="344"/>
                  </a:lnTo>
                  <a:lnTo>
                    <a:pt x="490" y="342"/>
                  </a:lnTo>
                  <a:lnTo>
                    <a:pt x="476" y="342"/>
                  </a:lnTo>
                  <a:lnTo>
                    <a:pt x="468" y="298"/>
                  </a:lnTo>
                  <a:lnTo>
                    <a:pt x="468" y="298"/>
                  </a:lnTo>
                  <a:lnTo>
                    <a:pt x="468" y="296"/>
                  </a:lnTo>
                  <a:lnTo>
                    <a:pt x="468" y="296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68" y="294"/>
                  </a:lnTo>
                  <a:lnTo>
                    <a:pt x="470" y="290"/>
                  </a:lnTo>
                  <a:lnTo>
                    <a:pt x="470" y="290"/>
                  </a:lnTo>
                  <a:lnTo>
                    <a:pt x="468" y="290"/>
                  </a:lnTo>
                  <a:lnTo>
                    <a:pt x="468" y="290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64" y="288"/>
                  </a:lnTo>
                  <a:lnTo>
                    <a:pt x="458" y="286"/>
                  </a:lnTo>
                  <a:lnTo>
                    <a:pt x="458" y="286"/>
                  </a:lnTo>
                  <a:lnTo>
                    <a:pt x="460" y="288"/>
                  </a:lnTo>
                  <a:lnTo>
                    <a:pt x="460" y="288"/>
                  </a:lnTo>
                  <a:lnTo>
                    <a:pt x="456" y="288"/>
                  </a:lnTo>
                  <a:lnTo>
                    <a:pt x="454" y="288"/>
                  </a:lnTo>
                  <a:lnTo>
                    <a:pt x="454" y="288"/>
                  </a:lnTo>
                  <a:lnTo>
                    <a:pt x="450" y="288"/>
                  </a:lnTo>
                  <a:lnTo>
                    <a:pt x="446" y="290"/>
                  </a:lnTo>
                  <a:lnTo>
                    <a:pt x="444" y="298"/>
                  </a:lnTo>
                  <a:lnTo>
                    <a:pt x="444" y="298"/>
                  </a:lnTo>
                  <a:lnTo>
                    <a:pt x="444" y="300"/>
                  </a:lnTo>
                  <a:lnTo>
                    <a:pt x="444" y="300"/>
                  </a:lnTo>
                  <a:lnTo>
                    <a:pt x="444" y="302"/>
                  </a:lnTo>
                  <a:lnTo>
                    <a:pt x="450" y="346"/>
                  </a:lnTo>
                  <a:lnTo>
                    <a:pt x="450" y="346"/>
                  </a:lnTo>
                  <a:lnTo>
                    <a:pt x="438" y="350"/>
                  </a:lnTo>
                  <a:lnTo>
                    <a:pt x="426" y="356"/>
                  </a:lnTo>
                  <a:lnTo>
                    <a:pt x="310" y="216"/>
                  </a:lnTo>
                  <a:lnTo>
                    <a:pt x="320" y="90"/>
                  </a:lnTo>
                  <a:lnTo>
                    <a:pt x="302" y="88"/>
                  </a:lnTo>
                  <a:lnTo>
                    <a:pt x="288" y="192"/>
                  </a:lnTo>
                  <a:lnTo>
                    <a:pt x="266" y="166"/>
                  </a:lnTo>
                  <a:lnTo>
                    <a:pt x="276" y="70"/>
                  </a:lnTo>
                  <a:lnTo>
                    <a:pt x="258" y="68"/>
                  </a:lnTo>
                  <a:lnTo>
                    <a:pt x="248" y="144"/>
                  </a:lnTo>
                  <a:lnTo>
                    <a:pt x="188" y="72"/>
                  </a:lnTo>
                  <a:lnTo>
                    <a:pt x="168" y="88"/>
                  </a:lnTo>
                  <a:lnTo>
                    <a:pt x="228" y="164"/>
                  </a:lnTo>
                  <a:lnTo>
                    <a:pt x="148" y="158"/>
                  </a:lnTo>
                  <a:lnTo>
                    <a:pt x="146" y="174"/>
                  </a:lnTo>
                  <a:lnTo>
                    <a:pt x="246" y="188"/>
                  </a:lnTo>
                  <a:lnTo>
                    <a:pt x="268" y="214"/>
                  </a:lnTo>
                  <a:lnTo>
                    <a:pt x="156" y="204"/>
                  </a:lnTo>
                  <a:lnTo>
                    <a:pt x="154" y="222"/>
                  </a:lnTo>
                  <a:lnTo>
                    <a:pt x="288" y="240"/>
                  </a:lnTo>
                  <a:lnTo>
                    <a:pt x="396" y="380"/>
                  </a:lnTo>
                  <a:lnTo>
                    <a:pt x="396" y="380"/>
                  </a:lnTo>
                  <a:lnTo>
                    <a:pt x="388" y="392"/>
                  </a:lnTo>
                  <a:lnTo>
                    <a:pt x="380" y="404"/>
                  </a:lnTo>
                  <a:lnTo>
                    <a:pt x="338" y="386"/>
                  </a:lnTo>
                  <a:lnTo>
                    <a:pt x="338" y="386"/>
                  </a:lnTo>
                  <a:lnTo>
                    <a:pt x="334" y="386"/>
                  </a:lnTo>
                  <a:lnTo>
                    <a:pt x="328" y="388"/>
                  </a:lnTo>
                  <a:lnTo>
                    <a:pt x="326" y="390"/>
                  </a:lnTo>
                  <a:lnTo>
                    <a:pt x="322" y="394"/>
                  </a:lnTo>
                  <a:lnTo>
                    <a:pt x="322" y="394"/>
                  </a:lnTo>
                  <a:lnTo>
                    <a:pt x="322" y="398"/>
                  </a:lnTo>
                  <a:lnTo>
                    <a:pt x="322" y="404"/>
                  </a:lnTo>
                  <a:lnTo>
                    <a:pt x="326" y="408"/>
                  </a:lnTo>
                  <a:lnTo>
                    <a:pt x="330" y="410"/>
                  </a:lnTo>
                  <a:lnTo>
                    <a:pt x="372" y="426"/>
                  </a:lnTo>
                  <a:lnTo>
                    <a:pt x="372" y="426"/>
                  </a:lnTo>
                  <a:lnTo>
                    <a:pt x="370" y="438"/>
                  </a:lnTo>
                  <a:lnTo>
                    <a:pt x="368" y="450"/>
                  </a:lnTo>
                  <a:lnTo>
                    <a:pt x="188" y="482"/>
                  </a:lnTo>
                  <a:lnTo>
                    <a:pt x="82" y="410"/>
                  </a:lnTo>
                  <a:lnTo>
                    <a:pt x="72" y="424"/>
                  </a:lnTo>
                  <a:lnTo>
                    <a:pt x="156" y="488"/>
                  </a:lnTo>
                  <a:lnTo>
                    <a:pt x="122" y="494"/>
                  </a:lnTo>
                  <a:lnTo>
                    <a:pt x="44" y="440"/>
                  </a:lnTo>
                  <a:lnTo>
                    <a:pt x="32" y="454"/>
                  </a:lnTo>
                  <a:lnTo>
                    <a:pt x="92" y="500"/>
                  </a:lnTo>
                  <a:lnTo>
                    <a:pt x="0" y="516"/>
                  </a:lnTo>
                  <a:lnTo>
                    <a:pt x="0" y="528"/>
                  </a:lnTo>
                  <a:lnTo>
                    <a:pt x="2" y="540"/>
                  </a:lnTo>
                  <a:lnTo>
                    <a:pt x="100" y="528"/>
                  </a:lnTo>
                  <a:lnTo>
                    <a:pt x="54" y="594"/>
                  </a:lnTo>
                  <a:lnTo>
                    <a:pt x="68" y="604"/>
                  </a:lnTo>
                  <a:lnTo>
                    <a:pt x="130" y="524"/>
                  </a:lnTo>
                  <a:lnTo>
                    <a:pt x="164" y="518"/>
                  </a:lnTo>
                  <a:lnTo>
                    <a:pt x="100" y="610"/>
                  </a:lnTo>
                  <a:lnTo>
                    <a:pt x="116" y="620"/>
                  </a:lnTo>
                  <a:lnTo>
                    <a:pt x="196" y="514"/>
                  </a:lnTo>
                  <a:lnTo>
                    <a:pt x="374" y="490"/>
                  </a:lnTo>
                  <a:lnTo>
                    <a:pt x="374" y="490"/>
                  </a:lnTo>
                  <a:lnTo>
                    <a:pt x="380" y="502"/>
                  </a:lnTo>
                  <a:lnTo>
                    <a:pt x="386" y="516"/>
                  </a:lnTo>
                  <a:lnTo>
                    <a:pt x="352" y="544"/>
                  </a:lnTo>
                  <a:lnTo>
                    <a:pt x="352" y="544"/>
                  </a:lnTo>
                  <a:lnTo>
                    <a:pt x="348" y="548"/>
                  </a:lnTo>
                  <a:lnTo>
                    <a:pt x="346" y="552"/>
                  </a:lnTo>
                  <a:lnTo>
                    <a:pt x="348" y="558"/>
                  </a:lnTo>
                  <a:lnTo>
                    <a:pt x="350" y="562"/>
                  </a:lnTo>
                  <a:lnTo>
                    <a:pt x="350" y="562"/>
                  </a:lnTo>
                  <a:lnTo>
                    <a:pt x="354" y="564"/>
                  </a:lnTo>
                  <a:lnTo>
                    <a:pt x="358" y="566"/>
                  </a:lnTo>
                  <a:lnTo>
                    <a:pt x="362" y="566"/>
                  </a:lnTo>
                  <a:lnTo>
                    <a:pt x="366" y="564"/>
                  </a:lnTo>
                  <a:lnTo>
                    <a:pt x="402" y="534"/>
                  </a:lnTo>
                  <a:lnTo>
                    <a:pt x="402" y="534"/>
                  </a:lnTo>
                  <a:lnTo>
                    <a:pt x="420" y="548"/>
                  </a:lnTo>
                  <a:lnTo>
                    <a:pt x="356" y="722"/>
                  </a:lnTo>
                  <a:lnTo>
                    <a:pt x="240" y="776"/>
                  </a:lnTo>
                  <a:lnTo>
                    <a:pt x="248" y="794"/>
                  </a:lnTo>
                  <a:lnTo>
                    <a:pt x="346" y="752"/>
                  </a:lnTo>
                  <a:lnTo>
                    <a:pt x="334" y="784"/>
                  </a:lnTo>
                  <a:lnTo>
                    <a:pt x="246" y="826"/>
                  </a:lnTo>
                  <a:lnTo>
                    <a:pt x="254" y="842"/>
                  </a:lnTo>
                  <a:lnTo>
                    <a:pt x="324" y="812"/>
                  </a:lnTo>
                  <a:lnTo>
                    <a:pt x="292" y="902"/>
                  </a:lnTo>
                  <a:lnTo>
                    <a:pt x="310" y="910"/>
                  </a:lnTo>
                  <a:lnTo>
                    <a:pt x="314" y="910"/>
                  </a:lnTo>
                  <a:lnTo>
                    <a:pt x="352" y="820"/>
                  </a:lnTo>
                  <a:lnTo>
                    <a:pt x="386" y="892"/>
                  </a:lnTo>
                  <a:lnTo>
                    <a:pt x="402" y="886"/>
                  </a:lnTo>
                  <a:lnTo>
                    <a:pt x="364" y="792"/>
                  </a:lnTo>
                  <a:lnTo>
                    <a:pt x="376" y="760"/>
                  </a:lnTo>
                  <a:lnTo>
                    <a:pt x="422" y="860"/>
                  </a:lnTo>
                  <a:lnTo>
                    <a:pt x="440" y="852"/>
                  </a:lnTo>
                  <a:lnTo>
                    <a:pt x="388" y="730"/>
                  </a:lnTo>
                  <a:lnTo>
                    <a:pt x="456" y="564"/>
                  </a:lnTo>
                  <a:lnTo>
                    <a:pt x="456" y="564"/>
                  </a:lnTo>
                  <a:lnTo>
                    <a:pt x="472" y="566"/>
                  </a:lnTo>
                  <a:lnTo>
                    <a:pt x="486" y="566"/>
                  </a:lnTo>
                  <a:lnTo>
                    <a:pt x="494" y="612"/>
                  </a:lnTo>
                  <a:lnTo>
                    <a:pt x="494" y="612"/>
                  </a:lnTo>
                  <a:lnTo>
                    <a:pt x="496" y="616"/>
                  </a:lnTo>
                  <a:lnTo>
                    <a:pt x="498" y="620"/>
                  </a:lnTo>
                  <a:lnTo>
                    <a:pt x="498" y="620"/>
                  </a:lnTo>
                  <a:lnTo>
                    <a:pt x="504" y="622"/>
                  </a:lnTo>
                  <a:lnTo>
                    <a:pt x="508" y="622"/>
                  </a:lnTo>
                  <a:lnTo>
                    <a:pt x="508" y="622"/>
                  </a:lnTo>
                  <a:lnTo>
                    <a:pt x="514" y="620"/>
                  </a:lnTo>
                  <a:lnTo>
                    <a:pt x="514" y="620"/>
                  </a:lnTo>
                  <a:lnTo>
                    <a:pt x="518" y="614"/>
                  </a:lnTo>
                  <a:lnTo>
                    <a:pt x="518" y="608"/>
                  </a:lnTo>
                  <a:lnTo>
                    <a:pt x="512" y="562"/>
                  </a:lnTo>
                  <a:lnTo>
                    <a:pt x="512" y="562"/>
                  </a:lnTo>
                  <a:lnTo>
                    <a:pt x="530" y="556"/>
                  </a:lnTo>
                  <a:lnTo>
                    <a:pt x="648" y="694"/>
                  </a:lnTo>
                  <a:lnTo>
                    <a:pt x="638" y="822"/>
                  </a:lnTo>
                  <a:lnTo>
                    <a:pt x="656" y="824"/>
                  </a:lnTo>
                  <a:lnTo>
                    <a:pt x="670" y="720"/>
                  </a:lnTo>
                  <a:lnTo>
                    <a:pt x="672" y="722"/>
                  </a:lnTo>
                  <a:lnTo>
                    <a:pt x="672" y="672"/>
                  </a:lnTo>
                  <a:close/>
                  <a:moveTo>
                    <a:pt x="532" y="518"/>
                  </a:moveTo>
                  <a:lnTo>
                    <a:pt x="532" y="518"/>
                  </a:lnTo>
                  <a:lnTo>
                    <a:pt x="518" y="526"/>
                  </a:lnTo>
                  <a:lnTo>
                    <a:pt x="504" y="532"/>
                  </a:lnTo>
                  <a:lnTo>
                    <a:pt x="488" y="534"/>
                  </a:lnTo>
                  <a:lnTo>
                    <a:pt x="472" y="534"/>
                  </a:lnTo>
                  <a:lnTo>
                    <a:pt x="458" y="532"/>
                  </a:lnTo>
                  <a:lnTo>
                    <a:pt x="442" y="526"/>
                  </a:lnTo>
                  <a:lnTo>
                    <a:pt x="430" y="516"/>
                  </a:lnTo>
                  <a:lnTo>
                    <a:pt x="418" y="504"/>
                  </a:lnTo>
                  <a:lnTo>
                    <a:pt x="418" y="504"/>
                  </a:lnTo>
                  <a:lnTo>
                    <a:pt x="410" y="492"/>
                  </a:lnTo>
                  <a:lnTo>
                    <a:pt x="404" y="476"/>
                  </a:lnTo>
                  <a:lnTo>
                    <a:pt x="400" y="462"/>
                  </a:lnTo>
                  <a:lnTo>
                    <a:pt x="400" y="446"/>
                  </a:lnTo>
                  <a:lnTo>
                    <a:pt x="404" y="430"/>
                  </a:lnTo>
                  <a:lnTo>
                    <a:pt x="410" y="416"/>
                  </a:lnTo>
                  <a:lnTo>
                    <a:pt x="418" y="402"/>
                  </a:lnTo>
                  <a:lnTo>
                    <a:pt x="430" y="392"/>
                  </a:lnTo>
                  <a:lnTo>
                    <a:pt x="430" y="392"/>
                  </a:lnTo>
                  <a:lnTo>
                    <a:pt x="444" y="382"/>
                  </a:lnTo>
                  <a:lnTo>
                    <a:pt x="458" y="376"/>
                  </a:lnTo>
                  <a:lnTo>
                    <a:pt x="474" y="374"/>
                  </a:lnTo>
                  <a:lnTo>
                    <a:pt x="490" y="374"/>
                  </a:lnTo>
                  <a:lnTo>
                    <a:pt x="504" y="378"/>
                  </a:lnTo>
                  <a:lnTo>
                    <a:pt x="520" y="384"/>
                  </a:lnTo>
                  <a:lnTo>
                    <a:pt x="532" y="392"/>
                  </a:lnTo>
                  <a:lnTo>
                    <a:pt x="544" y="404"/>
                  </a:lnTo>
                  <a:lnTo>
                    <a:pt x="544" y="404"/>
                  </a:lnTo>
                  <a:lnTo>
                    <a:pt x="552" y="418"/>
                  </a:lnTo>
                  <a:lnTo>
                    <a:pt x="558" y="432"/>
                  </a:lnTo>
                  <a:lnTo>
                    <a:pt x="562" y="448"/>
                  </a:lnTo>
                  <a:lnTo>
                    <a:pt x="562" y="462"/>
                  </a:lnTo>
                  <a:lnTo>
                    <a:pt x="558" y="478"/>
                  </a:lnTo>
                  <a:lnTo>
                    <a:pt x="552" y="492"/>
                  </a:lnTo>
                  <a:lnTo>
                    <a:pt x="544" y="506"/>
                  </a:lnTo>
                  <a:lnTo>
                    <a:pt x="532" y="518"/>
                  </a:lnTo>
                  <a:lnTo>
                    <a:pt x="532" y="518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8000"/>
                </a:srgbClr>
              </a:solidFill>
            </a:ln>
            <a:effectLst>
              <a:glow rad="88900">
                <a:srgbClr val="FEFFFF">
                  <a:alpha val="10000"/>
                </a:srgbClr>
              </a:glow>
              <a:softEdge rad="12700"/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algn="l" defTabSz="457200" rtl="0" eaLnBrk="1" latinLnBrk="0" hangingPunct="1"/>
              <a:endParaRPr 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2" name="Freeform 12"/>
            <p:cNvSpPr>
              <a:spLocks noChangeAspect="1" noEditPoints="1"/>
            </p:cNvSpPr>
            <p:nvPr/>
          </p:nvSpPr>
          <p:spPr bwMode="auto">
            <a:xfrm>
              <a:off x="6558164" y="5996260"/>
              <a:ext cx="1289035" cy="867126"/>
            </a:xfrm>
            <a:custGeom>
              <a:avLst/>
              <a:gdLst>
                <a:gd name="T0" fmla="*/ 1036 w 1106"/>
                <a:gd name="T1" fmla="*/ 350 h 744"/>
                <a:gd name="T2" fmla="*/ 772 w 1106"/>
                <a:gd name="T3" fmla="*/ 472 h 744"/>
                <a:gd name="T4" fmla="*/ 736 w 1106"/>
                <a:gd name="T5" fmla="*/ 478 h 744"/>
                <a:gd name="T6" fmla="*/ 660 w 1106"/>
                <a:gd name="T7" fmla="*/ 472 h 744"/>
                <a:gd name="T8" fmla="*/ 638 w 1106"/>
                <a:gd name="T9" fmla="*/ 446 h 744"/>
                <a:gd name="T10" fmla="*/ 604 w 1106"/>
                <a:gd name="T11" fmla="*/ 424 h 744"/>
                <a:gd name="T12" fmla="*/ 848 w 1106"/>
                <a:gd name="T13" fmla="*/ 226 h 744"/>
                <a:gd name="T14" fmla="*/ 792 w 1106"/>
                <a:gd name="T15" fmla="*/ 92 h 744"/>
                <a:gd name="T16" fmla="*/ 738 w 1106"/>
                <a:gd name="T17" fmla="*/ 8 h 744"/>
                <a:gd name="T18" fmla="*/ 630 w 1106"/>
                <a:gd name="T19" fmla="*/ 26 h 744"/>
                <a:gd name="T20" fmla="*/ 604 w 1106"/>
                <a:gd name="T21" fmla="*/ 316 h 744"/>
                <a:gd name="T22" fmla="*/ 592 w 1106"/>
                <a:gd name="T23" fmla="*/ 350 h 744"/>
                <a:gd name="T24" fmla="*/ 544 w 1106"/>
                <a:gd name="T25" fmla="*/ 410 h 744"/>
                <a:gd name="T26" fmla="*/ 474 w 1106"/>
                <a:gd name="T27" fmla="*/ 432 h 744"/>
                <a:gd name="T28" fmla="*/ 430 w 1106"/>
                <a:gd name="T29" fmla="*/ 126 h 744"/>
                <a:gd name="T30" fmla="*/ 284 w 1106"/>
                <a:gd name="T31" fmla="*/ 108 h 744"/>
                <a:gd name="T32" fmla="*/ 182 w 1106"/>
                <a:gd name="T33" fmla="*/ 110 h 744"/>
                <a:gd name="T34" fmla="*/ 146 w 1106"/>
                <a:gd name="T35" fmla="*/ 214 h 744"/>
                <a:gd name="T36" fmla="*/ 384 w 1106"/>
                <a:gd name="T37" fmla="*/ 384 h 744"/>
                <a:gd name="T38" fmla="*/ 408 w 1106"/>
                <a:gd name="T39" fmla="*/ 412 h 744"/>
                <a:gd name="T40" fmla="*/ 438 w 1106"/>
                <a:gd name="T41" fmla="*/ 468 h 744"/>
                <a:gd name="T42" fmla="*/ 420 w 1106"/>
                <a:gd name="T43" fmla="*/ 504 h 744"/>
                <a:gd name="T44" fmla="*/ 414 w 1106"/>
                <a:gd name="T45" fmla="*/ 542 h 744"/>
                <a:gd name="T46" fmla="*/ 142 w 1106"/>
                <a:gd name="T47" fmla="*/ 426 h 744"/>
                <a:gd name="T48" fmla="*/ 136 w 1106"/>
                <a:gd name="T49" fmla="*/ 616 h 744"/>
                <a:gd name="T50" fmla="*/ 114 w 1106"/>
                <a:gd name="T51" fmla="*/ 620 h 744"/>
                <a:gd name="T52" fmla="*/ 2 w 1106"/>
                <a:gd name="T53" fmla="*/ 664 h 744"/>
                <a:gd name="T54" fmla="*/ 80 w 1106"/>
                <a:gd name="T55" fmla="*/ 736 h 744"/>
                <a:gd name="T56" fmla="*/ 246 w 1106"/>
                <a:gd name="T57" fmla="*/ 744 h 744"/>
                <a:gd name="T58" fmla="*/ 422 w 1106"/>
                <a:gd name="T59" fmla="*/ 592 h 744"/>
                <a:gd name="T60" fmla="*/ 446 w 1106"/>
                <a:gd name="T61" fmla="*/ 632 h 744"/>
                <a:gd name="T62" fmla="*/ 470 w 1106"/>
                <a:gd name="T63" fmla="*/ 652 h 744"/>
                <a:gd name="T64" fmla="*/ 480 w 1106"/>
                <a:gd name="T65" fmla="*/ 720 h 744"/>
                <a:gd name="T66" fmla="*/ 514 w 1106"/>
                <a:gd name="T67" fmla="*/ 728 h 744"/>
                <a:gd name="T68" fmla="*/ 546 w 1106"/>
                <a:gd name="T69" fmla="*/ 678 h 744"/>
                <a:gd name="T70" fmla="*/ 584 w 1106"/>
                <a:gd name="T71" fmla="*/ 672 h 744"/>
                <a:gd name="T72" fmla="*/ 620 w 1106"/>
                <a:gd name="T73" fmla="*/ 656 h 744"/>
                <a:gd name="T74" fmla="*/ 670 w 1106"/>
                <a:gd name="T75" fmla="*/ 744 h 744"/>
                <a:gd name="T76" fmla="*/ 720 w 1106"/>
                <a:gd name="T77" fmla="*/ 744 h 744"/>
                <a:gd name="T78" fmla="*/ 934 w 1106"/>
                <a:gd name="T79" fmla="*/ 706 h 744"/>
                <a:gd name="T80" fmla="*/ 656 w 1106"/>
                <a:gd name="T81" fmla="*/ 620 h 744"/>
                <a:gd name="T82" fmla="*/ 676 w 1106"/>
                <a:gd name="T83" fmla="*/ 574 h 744"/>
                <a:gd name="T84" fmla="*/ 746 w 1106"/>
                <a:gd name="T85" fmla="*/ 512 h 744"/>
                <a:gd name="T86" fmla="*/ 778 w 1106"/>
                <a:gd name="T87" fmla="*/ 504 h 744"/>
                <a:gd name="T88" fmla="*/ 1068 w 1106"/>
                <a:gd name="T89" fmla="*/ 512 h 744"/>
                <a:gd name="T90" fmla="*/ 1102 w 1106"/>
                <a:gd name="T91" fmla="*/ 414 h 744"/>
                <a:gd name="T92" fmla="*/ 592 w 1106"/>
                <a:gd name="T93" fmla="*/ 626 h 744"/>
                <a:gd name="T94" fmla="*/ 540 w 1106"/>
                <a:gd name="T95" fmla="*/ 638 h 744"/>
                <a:gd name="T96" fmla="*/ 490 w 1106"/>
                <a:gd name="T97" fmla="*/ 618 h 744"/>
                <a:gd name="T98" fmla="*/ 466 w 1106"/>
                <a:gd name="T99" fmla="*/ 590 h 744"/>
                <a:gd name="T100" fmla="*/ 454 w 1106"/>
                <a:gd name="T101" fmla="*/ 538 h 744"/>
                <a:gd name="T102" fmla="*/ 472 w 1106"/>
                <a:gd name="T103" fmla="*/ 488 h 744"/>
                <a:gd name="T104" fmla="*/ 502 w 1106"/>
                <a:gd name="T105" fmla="*/ 462 h 744"/>
                <a:gd name="T106" fmla="*/ 554 w 1106"/>
                <a:gd name="T107" fmla="*/ 452 h 744"/>
                <a:gd name="T108" fmla="*/ 604 w 1106"/>
                <a:gd name="T109" fmla="*/ 470 h 744"/>
                <a:gd name="T110" fmla="*/ 628 w 1106"/>
                <a:gd name="T111" fmla="*/ 498 h 744"/>
                <a:gd name="T112" fmla="*/ 640 w 1106"/>
                <a:gd name="T113" fmla="*/ 550 h 744"/>
                <a:gd name="T114" fmla="*/ 622 w 1106"/>
                <a:gd name="T115" fmla="*/ 600 h 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06" h="744">
                  <a:moveTo>
                    <a:pt x="1102" y="414"/>
                  </a:moveTo>
                  <a:lnTo>
                    <a:pt x="982" y="434"/>
                  </a:lnTo>
                  <a:lnTo>
                    <a:pt x="1036" y="350"/>
                  </a:lnTo>
                  <a:lnTo>
                    <a:pt x="1026" y="344"/>
                  </a:lnTo>
                  <a:lnTo>
                    <a:pt x="958" y="440"/>
                  </a:lnTo>
                  <a:lnTo>
                    <a:pt x="772" y="472"/>
                  </a:lnTo>
                  <a:lnTo>
                    <a:pt x="886" y="292"/>
                  </a:lnTo>
                  <a:lnTo>
                    <a:pt x="874" y="284"/>
                  </a:lnTo>
                  <a:lnTo>
                    <a:pt x="736" y="478"/>
                  </a:lnTo>
                  <a:lnTo>
                    <a:pt x="668" y="490"/>
                  </a:lnTo>
                  <a:lnTo>
                    <a:pt x="668" y="490"/>
                  </a:lnTo>
                  <a:lnTo>
                    <a:pt x="660" y="472"/>
                  </a:lnTo>
                  <a:lnTo>
                    <a:pt x="648" y="456"/>
                  </a:lnTo>
                  <a:lnTo>
                    <a:pt x="648" y="456"/>
                  </a:lnTo>
                  <a:lnTo>
                    <a:pt x="638" y="446"/>
                  </a:lnTo>
                  <a:lnTo>
                    <a:pt x="628" y="438"/>
                  </a:lnTo>
                  <a:lnTo>
                    <a:pt x="616" y="430"/>
                  </a:lnTo>
                  <a:lnTo>
                    <a:pt x="604" y="424"/>
                  </a:lnTo>
                  <a:lnTo>
                    <a:pt x="626" y="358"/>
                  </a:lnTo>
                  <a:lnTo>
                    <a:pt x="856" y="240"/>
                  </a:lnTo>
                  <a:lnTo>
                    <a:pt x="848" y="226"/>
                  </a:lnTo>
                  <a:lnTo>
                    <a:pt x="636" y="326"/>
                  </a:lnTo>
                  <a:lnTo>
                    <a:pt x="694" y="142"/>
                  </a:lnTo>
                  <a:lnTo>
                    <a:pt x="792" y="92"/>
                  </a:lnTo>
                  <a:lnTo>
                    <a:pt x="786" y="80"/>
                  </a:lnTo>
                  <a:lnTo>
                    <a:pt x="702" y="120"/>
                  </a:lnTo>
                  <a:lnTo>
                    <a:pt x="738" y="8"/>
                  </a:lnTo>
                  <a:lnTo>
                    <a:pt x="718" y="0"/>
                  </a:lnTo>
                  <a:lnTo>
                    <a:pt x="676" y="116"/>
                  </a:lnTo>
                  <a:lnTo>
                    <a:pt x="630" y="26"/>
                  </a:lnTo>
                  <a:lnTo>
                    <a:pt x="620" y="32"/>
                  </a:lnTo>
                  <a:lnTo>
                    <a:pt x="668" y="138"/>
                  </a:lnTo>
                  <a:lnTo>
                    <a:pt x="604" y="316"/>
                  </a:lnTo>
                  <a:lnTo>
                    <a:pt x="506" y="126"/>
                  </a:lnTo>
                  <a:lnTo>
                    <a:pt x="492" y="134"/>
                  </a:lnTo>
                  <a:lnTo>
                    <a:pt x="592" y="350"/>
                  </a:lnTo>
                  <a:lnTo>
                    <a:pt x="568" y="412"/>
                  </a:lnTo>
                  <a:lnTo>
                    <a:pt x="568" y="412"/>
                  </a:lnTo>
                  <a:lnTo>
                    <a:pt x="544" y="410"/>
                  </a:lnTo>
                  <a:lnTo>
                    <a:pt x="520" y="414"/>
                  </a:lnTo>
                  <a:lnTo>
                    <a:pt x="496" y="420"/>
                  </a:lnTo>
                  <a:lnTo>
                    <a:pt x="474" y="432"/>
                  </a:lnTo>
                  <a:lnTo>
                    <a:pt x="432" y="386"/>
                  </a:lnTo>
                  <a:lnTo>
                    <a:pt x="446" y="128"/>
                  </a:lnTo>
                  <a:lnTo>
                    <a:pt x="430" y="126"/>
                  </a:lnTo>
                  <a:lnTo>
                    <a:pt x="410" y="362"/>
                  </a:lnTo>
                  <a:lnTo>
                    <a:pt x="278" y="218"/>
                  </a:lnTo>
                  <a:lnTo>
                    <a:pt x="284" y="108"/>
                  </a:lnTo>
                  <a:lnTo>
                    <a:pt x="272" y="106"/>
                  </a:lnTo>
                  <a:lnTo>
                    <a:pt x="262" y="200"/>
                  </a:lnTo>
                  <a:lnTo>
                    <a:pt x="182" y="110"/>
                  </a:lnTo>
                  <a:lnTo>
                    <a:pt x="166" y="124"/>
                  </a:lnTo>
                  <a:lnTo>
                    <a:pt x="246" y="218"/>
                  </a:lnTo>
                  <a:lnTo>
                    <a:pt x="146" y="214"/>
                  </a:lnTo>
                  <a:lnTo>
                    <a:pt x="146" y="228"/>
                  </a:lnTo>
                  <a:lnTo>
                    <a:pt x="262" y="238"/>
                  </a:lnTo>
                  <a:lnTo>
                    <a:pt x="384" y="384"/>
                  </a:lnTo>
                  <a:lnTo>
                    <a:pt x="172" y="374"/>
                  </a:lnTo>
                  <a:lnTo>
                    <a:pt x="170" y="390"/>
                  </a:lnTo>
                  <a:lnTo>
                    <a:pt x="408" y="412"/>
                  </a:lnTo>
                  <a:lnTo>
                    <a:pt x="446" y="458"/>
                  </a:lnTo>
                  <a:lnTo>
                    <a:pt x="446" y="458"/>
                  </a:lnTo>
                  <a:lnTo>
                    <a:pt x="438" y="468"/>
                  </a:lnTo>
                  <a:lnTo>
                    <a:pt x="430" y="480"/>
                  </a:lnTo>
                  <a:lnTo>
                    <a:pt x="424" y="490"/>
                  </a:lnTo>
                  <a:lnTo>
                    <a:pt x="420" y="504"/>
                  </a:lnTo>
                  <a:lnTo>
                    <a:pt x="416" y="516"/>
                  </a:lnTo>
                  <a:lnTo>
                    <a:pt x="414" y="528"/>
                  </a:lnTo>
                  <a:lnTo>
                    <a:pt x="414" y="542"/>
                  </a:lnTo>
                  <a:lnTo>
                    <a:pt x="414" y="554"/>
                  </a:lnTo>
                  <a:lnTo>
                    <a:pt x="360" y="566"/>
                  </a:lnTo>
                  <a:lnTo>
                    <a:pt x="142" y="426"/>
                  </a:lnTo>
                  <a:lnTo>
                    <a:pt x="134" y="440"/>
                  </a:lnTo>
                  <a:lnTo>
                    <a:pt x="326" y="574"/>
                  </a:lnTo>
                  <a:lnTo>
                    <a:pt x="136" y="616"/>
                  </a:lnTo>
                  <a:lnTo>
                    <a:pt x="44" y="556"/>
                  </a:lnTo>
                  <a:lnTo>
                    <a:pt x="38" y="566"/>
                  </a:lnTo>
                  <a:lnTo>
                    <a:pt x="114" y="620"/>
                  </a:lnTo>
                  <a:lnTo>
                    <a:pt x="0" y="646"/>
                  </a:lnTo>
                  <a:lnTo>
                    <a:pt x="0" y="650"/>
                  </a:lnTo>
                  <a:lnTo>
                    <a:pt x="2" y="664"/>
                  </a:lnTo>
                  <a:lnTo>
                    <a:pt x="124" y="644"/>
                  </a:lnTo>
                  <a:lnTo>
                    <a:pt x="68" y="728"/>
                  </a:lnTo>
                  <a:lnTo>
                    <a:pt x="80" y="736"/>
                  </a:lnTo>
                  <a:lnTo>
                    <a:pt x="146" y="640"/>
                  </a:lnTo>
                  <a:lnTo>
                    <a:pt x="334" y="606"/>
                  </a:lnTo>
                  <a:lnTo>
                    <a:pt x="246" y="744"/>
                  </a:lnTo>
                  <a:lnTo>
                    <a:pt x="268" y="744"/>
                  </a:lnTo>
                  <a:lnTo>
                    <a:pt x="370" y="600"/>
                  </a:lnTo>
                  <a:lnTo>
                    <a:pt x="422" y="592"/>
                  </a:lnTo>
                  <a:lnTo>
                    <a:pt x="422" y="592"/>
                  </a:lnTo>
                  <a:lnTo>
                    <a:pt x="432" y="612"/>
                  </a:lnTo>
                  <a:lnTo>
                    <a:pt x="446" y="632"/>
                  </a:lnTo>
                  <a:lnTo>
                    <a:pt x="446" y="632"/>
                  </a:lnTo>
                  <a:lnTo>
                    <a:pt x="458" y="644"/>
                  </a:lnTo>
                  <a:lnTo>
                    <a:pt x="470" y="652"/>
                  </a:lnTo>
                  <a:lnTo>
                    <a:pt x="482" y="660"/>
                  </a:lnTo>
                  <a:lnTo>
                    <a:pt x="496" y="668"/>
                  </a:lnTo>
                  <a:lnTo>
                    <a:pt x="480" y="720"/>
                  </a:lnTo>
                  <a:lnTo>
                    <a:pt x="434" y="744"/>
                  </a:lnTo>
                  <a:lnTo>
                    <a:pt x="520" y="744"/>
                  </a:lnTo>
                  <a:lnTo>
                    <a:pt x="514" y="728"/>
                  </a:lnTo>
                  <a:lnTo>
                    <a:pt x="532" y="676"/>
                  </a:lnTo>
                  <a:lnTo>
                    <a:pt x="532" y="676"/>
                  </a:lnTo>
                  <a:lnTo>
                    <a:pt x="546" y="678"/>
                  </a:lnTo>
                  <a:lnTo>
                    <a:pt x="558" y="676"/>
                  </a:lnTo>
                  <a:lnTo>
                    <a:pt x="572" y="674"/>
                  </a:lnTo>
                  <a:lnTo>
                    <a:pt x="584" y="672"/>
                  </a:lnTo>
                  <a:lnTo>
                    <a:pt x="596" y="668"/>
                  </a:lnTo>
                  <a:lnTo>
                    <a:pt x="608" y="662"/>
                  </a:lnTo>
                  <a:lnTo>
                    <a:pt x="620" y="656"/>
                  </a:lnTo>
                  <a:lnTo>
                    <a:pt x="632" y="648"/>
                  </a:lnTo>
                  <a:lnTo>
                    <a:pt x="672" y="692"/>
                  </a:lnTo>
                  <a:lnTo>
                    <a:pt x="670" y="744"/>
                  </a:lnTo>
                  <a:lnTo>
                    <a:pt x="692" y="744"/>
                  </a:lnTo>
                  <a:lnTo>
                    <a:pt x="696" y="718"/>
                  </a:lnTo>
                  <a:lnTo>
                    <a:pt x="720" y="744"/>
                  </a:lnTo>
                  <a:lnTo>
                    <a:pt x="762" y="744"/>
                  </a:lnTo>
                  <a:lnTo>
                    <a:pt x="720" y="696"/>
                  </a:lnTo>
                  <a:lnTo>
                    <a:pt x="934" y="706"/>
                  </a:lnTo>
                  <a:lnTo>
                    <a:pt x="934" y="690"/>
                  </a:lnTo>
                  <a:lnTo>
                    <a:pt x="696" y="668"/>
                  </a:lnTo>
                  <a:lnTo>
                    <a:pt x="656" y="620"/>
                  </a:lnTo>
                  <a:lnTo>
                    <a:pt x="656" y="620"/>
                  </a:lnTo>
                  <a:lnTo>
                    <a:pt x="668" y="598"/>
                  </a:lnTo>
                  <a:lnTo>
                    <a:pt x="676" y="574"/>
                  </a:lnTo>
                  <a:lnTo>
                    <a:pt x="680" y="550"/>
                  </a:lnTo>
                  <a:lnTo>
                    <a:pt x="678" y="526"/>
                  </a:lnTo>
                  <a:lnTo>
                    <a:pt x="746" y="512"/>
                  </a:lnTo>
                  <a:lnTo>
                    <a:pt x="962" y="652"/>
                  </a:lnTo>
                  <a:lnTo>
                    <a:pt x="972" y="640"/>
                  </a:lnTo>
                  <a:lnTo>
                    <a:pt x="778" y="504"/>
                  </a:lnTo>
                  <a:lnTo>
                    <a:pt x="968" y="464"/>
                  </a:lnTo>
                  <a:lnTo>
                    <a:pt x="1060" y="524"/>
                  </a:lnTo>
                  <a:lnTo>
                    <a:pt x="1068" y="512"/>
                  </a:lnTo>
                  <a:lnTo>
                    <a:pt x="990" y="458"/>
                  </a:lnTo>
                  <a:lnTo>
                    <a:pt x="1106" y="434"/>
                  </a:lnTo>
                  <a:lnTo>
                    <a:pt x="1102" y="414"/>
                  </a:lnTo>
                  <a:close/>
                  <a:moveTo>
                    <a:pt x="608" y="614"/>
                  </a:moveTo>
                  <a:lnTo>
                    <a:pt x="608" y="614"/>
                  </a:lnTo>
                  <a:lnTo>
                    <a:pt x="592" y="626"/>
                  </a:lnTo>
                  <a:lnTo>
                    <a:pt x="576" y="632"/>
                  </a:lnTo>
                  <a:lnTo>
                    <a:pt x="558" y="636"/>
                  </a:lnTo>
                  <a:lnTo>
                    <a:pt x="540" y="638"/>
                  </a:lnTo>
                  <a:lnTo>
                    <a:pt x="522" y="634"/>
                  </a:lnTo>
                  <a:lnTo>
                    <a:pt x="506" y="628"/>
                  </a:lnTo>
                  <a:lnTo>
                    <a:pt x="490" y="618"/>
                  </a:lnTo>
                  <a:lnTo>
                    <a:pt x="476" y="606"/>
                  </a:lnTo>
                  <a:lnTo>
                    <a:pt x="476" y="606"/>
                  </a:lnTo>
                  <a:lnTo>
                    <a:pt x="466" y="590"/>
                  </a:lnTo>
                  <a:lnTo>
                    <a:pt x="458" y="574"/>
                  </a:lnTo>
                  <a:lnTo>
                    <a:pt x="454" y="556"/>
                  </a:lnTo>
                  <a:lnTo>
                    <a:pt x="454" y="538"/>
                  </a:lnTo>
                  <a:lnTo>
                    <a:pt x="456" y="520"/>
                  </a:lnTo>
                  <a:lnTo>
                    <a:pt x="464" y="504"/>
                  </a:lnTo>
                  <a:lnTo>
                    <a:pt x="472" y="488"/>
                  </a:lnTo>
                  <a:lnTo>
                    <a:pt x="486" y="474"/>
                  </a:lnTo>
                  <a:lnTo>
                    <a:pt x="486" y="474"/>
                  </a:lnTo>
                  <a:lnTo>
                    <a:pt x="502" y="462"/>
                  </a:lnTo>
                  <a:lnTo>
                    <a:pt x="518" y="456"/>
                  </a:lnTo>
                  <a:lnTo>
                    <a:pt x="536" y="452"/>
                  </a:lnTo>
                  <a:lnTo>
                    <a:pt x="554" y="452"/>
                  </a:lnTo>
                  <a:lnTo>
                    <a:pt x="572" y="454"/>
                  </a:lnTo>
                  <a:lnTo>
                    <a:pt x="588" y="460"/>
                  </a:lnTo>
                  <a:lnTo>
                    <a:pt x="604" y="470"/>
                  </a:lnTo>
                  <a:lnTo>
                    <a:pt x="618" y="482"/>
                  </a:lnTo>
                  <a:lnTo>
                    <a:pt x="618" y="482"/>
                  </a:lnTo>
                  <a:lnTo>
                    <a:pt x="628" y="498"/>
                  </a:lnTo>
                  <a:lnTo>
                    <a:pt x="636" y="516"/>
                  </a:lnTo>
                  <a:lnTo>
                    <a:pt x="640" y="532"/>
                  </a:lnTo>
                  <a:lnTo>
                    <a:pt x="640" y="550"/>
                  </a:lnTo>
                  <a:lnTo>
                    <a:pt x="638" y="568"/>
                  </a:lnTo>
                  <a:lnTo>
                    <a:pt x="630" y="586"/>
                  </a:lnTo>
                  <a:lnTo>
                    <a:pt x="622" y="600"/>
                  </a:lnTo>
                  <a:lnTo>
                    <a:pt x="608" y="614"/>
                  </a:lnTo>
                  <a:lnTo>
                    <a:pt x="608" y="614"/>
                  </a:lnTo>
                  <a:close/>
                </a:path>
              </a:pathLst>
            </a:custGeom>
            <a:solidFill>
              <a:srgbClr val="FEFFFF">
                <a:alpha val="4000"/>
              </a:srgbClr>
            </a:solidFill>
            <a:ln>
              <a:solidFill>
                <a:srgbClr val="FEFFFF">
                  <a:alpha val="13000"/>
                </a:srgbClr>
              </a:solidFill>
            </a:ln>
            <a:effectLst>
              <a:glow rad="101600">
                <a:srgbClr val="FEFFFF">
                  <a:alpha val="13000"/>
                </a:srgbClr>
              </a:glow>
            </a:effectLst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16"/>
            <p:cNvSpPr>
              <a:spLocks noChangeAspect="1"/>
            </p:cNvSpPr>
            <p:nvPr/>
          </p:nvSpPr>
          <p:spPr bwMode="auto">
            <a:xfrm>
              <a:off x="8126715" y="6307559"/>
              <a:ext cx="976330" cy="550441"/>
            </a:xfrm>
            <a:custGeom>
              <a:avLst/>
              <a:gdLst>
                <a:gd name="T0" fmla="*/ 962 w 972"/>
                <a:gd name="T1" fmla="*/ 344 h 548"/>
                <a:gd name="T2" fmla="*/ 860 w 972"/>
                <a:gd name="T3" fmla="*/ 232 h 548"/>
                <a:gd name="T4" fmla="*/ 972 w 972"/>
                <a:gd name="T5" fmla="*/ 210 h 548"/>
                <a:gd name="T6" fmla="*/ 954 w 972"/>
                <a:gd name="T7" fmla="*/ 122 h 548"/>
                <a:gd name="T8" fmla="*/ 854 w 972"/>
                <a:gd name="T9" fmla="*/ 200 h 548"/>
                <a:gd name="T10" fmla="*/ 834 w 972"/>
                <a:gd name="T11" fmla="*/ 98 h 548"/>
                <a:gd name="T12" fmla="*/ 742 w 972"/>
                <a:gd name="T13" fmla="*/ 320 h 548"/>
                <a:gd name="T14" fmla="*/ 714 w 972"/>
                <a:gd name="T15" fmla="*/ 122 h 548"/>
                <a:gd name="T16" fmla="*/ 636 w 972"/>
                <a:gd name="T17" fmla="*/ 434 h 548"/>
                <a:gd name="T18" fmla="*/ 614 w 972"/>
                <a:gd name="T19" fmla="*/ 422 h 548"/>
                <a:gd name="T20" fmla="*/ 576 w 972"/>
                <a:gd name="T21" fmla="*/ 412 h 548"/>
                <a:gd name="T22" fmla="*/ 552 w 972"/>
                <a:gd name="T23" fmla="*/ 412 h 548"/>
                <a:gd name="T24" fmla="*/ 502 w 972"/>
                <a:gd name="T25" fmla="*/ 312 h 548"/>
                <a:gd name="T26" fmla="*/ 588 w 972"/>
                <a:gd name="T27" fmla="*/ 100 h 548"/>
                <a:gd name="T28" fmla="*/ 440 w 972"/>
                <a:gd name="T29" fmla="*/ 132 h 548"/>
                <a:gd name="T30" fmla="*/ 478 w 972"/>
                <a:gd name="T31" fmla="*/ 24 h 548"/>
                <a:gd name="T32" fmla="*/ 394 w 972"/>
                <a:gd name="T33" fmla="*/ 0 h 548"/>
                <a:gd name="T34" fmla="*/ 410 w 972"/>
                <a:gd name="T35" fmla="*/ 124 h 548"/>
                <a:gd name="T36" fmla="*/ 312 w 972"/>
                <a:gd name="T37" fmla="*/ 88 h 548"/>
                <a:gd name="T38" fmla="*/ 458 w 972"/>
                <a:gd name="T39" fmla="*/ 278 h 548"/>
                <a:gd name="T40" fmla="*/ 272 w 972"/>
                <a:gd name="T41" fmla="*/ 204 h 548"/>
                <a:gd name="T42" fmla="*/ 502 w 972"/>
                <a:gd name="T43" fmla="*/ 426 h 548"/>
                <a:gd name="T44" fmla="*/ 490 w 972"/>
                <a:gd name="T45" fmla="*/ 432 h 548"/>
                <a:gd name="T46" fmla="*/ 470 w 972"/>
                <a:gd name="T47" fmla="*/ 448 h 548"/>
                <a:gd name="T48" fmla="*/ 452 w 972"/>
                <a:gd name="T49" fmla="*/ 468 h 548"/>
                <a:gd name="T50" fmla="*/ 440 w 972"/>
                <a:gd name="T51" fmla="*/ 490 h 548"/>
                <a:gd name="T52" fmla="*/ 332 w 972"/>
                <a:gd name="T53" fmla="*/ 482 h 548"/>
                <a:gd name="T54" fmla="*/ 190 w 972"/>
                <a:gd name="T55" fmla="*/ 302 h 548"/>
                <a:gd name="T56" fmla="*/ 142 w 972"/>
                <a:gd name="T57" fmla="*/ 446 h 548"/>
                <a:gd name="T58" fmla="*/ 70 w 972"/>
                <a:gd name="T59" fmla="*/ 360 h 548"/>
                <a:gd name="T60" fmla="*/ 2 w 972"/>
                <a:gd name="T61" fmla="*/ 420 h 548"/>
                <a:gd name="T62" fmla="*/ 0 w 972"/>
                <a:gd name="T63" fmla="*/ 440 h 548"/>
                <a:gd name="T64" fmla="*/ 34 w 972"/>
                <a:gd name="T65" fmla="*/ 526 h 548"/>
                <a:gd name="T66" fmla="*/ 142 w 972"/>
                <a:gd name="T67" fmla="*/ 472 h 548"/>
                <a:gd name="T68" fmla="*/ 214 w 972"/>
                <a:gd name="T69" fmla="*/ 548 h 548"/>
                <a:gd name="T70" fmla="*/ 310 w 972"/>
                <a:gd name="T71" fmla="*/ 512 h 548"/>
                <a:gd name="T72" fmla="*/ 428 w 972"/>
                <a:gd name="T73" fmla="*/ 538 h 548"/>
                <a:gd name="T74" fmla="*/ 464 w 972"/>
                <a:gd name="T75" fmla="*/ 548 h 548"/>
                <a:gd name="T76" fmla="*/ 466 w 972"/>
                <a:gd name="T77" fmla="*/ 532 h 548"/>
                <a:gd name="T78" fmla="*/ 474 w 972"/>
                <a:gd name="T79" fmla="*/ 504 h 548"/>
                <a:gd name="T80" fmla="*/ 492 w 972"/>
                <a:gd name="T81" fmla="*/ 478 h 548"/>
                <a:gd name="T82" fmla="*/ 516 w 972"/>
                <a:gd name="T83" fmla="*/ 460 h 548"/>
                <a:gd name="T84" fmla="*/ 532 w 972"/>
                <a:gd name="T85" fmla="*/ 454 h 548"/>
                <a:gd name="T86" fmla="*/ 570 w 972"/>
                <a:gd name="T87" fmla="*/ 450 h 548"/>
                <a:gd name="T88" fmla="*/ 606 w 972"/>
                <a:gd name="T89" fmla="*/ 460 h 548"/>
                <a:gd name="T90" fmla="*/ 634 w 972"/>
                <a:gd name="T91" fmla="*/ 482 h 548"/>
                <a:gd name="T92" fmla="*/ 654 w 972"/>
                <a:gd name="T93" fmla="*/ 516 h 548"/>
                <a:gd name="T94" fmla="*/ 658 w 972"/>
                <a:gd name="T95" fmla="*/ 532 h 548"/>
                <a:gd name="T96" fmla="*/ 696 w 972"/>
                <a:gd name="T97" fmla="*/ 548 h 548"/>
                <a:gd name="T98" fmla="*/ 694 w 972"/>
                <a:gd name="T99" fmla="*/ 526 h 548"/>
                <a:gd name="T100" fmla="*/ 690 w 972"/>
                <a:gd name="T101" fmla="*/ 504 h 548"/>
                <a:gd name="T102" fmla="*/ 680 w 972"/>
                <a:gd name="T103" fmla="*/ 480 h 548"/>
                <a:gd name="T104" fmla="*/ 664 w 972"/>
                <a:gd name="T105" fmla="*/ 458 h 548"/>
                <a:gd name="T106" fmla="*/ 962 w 972"/>
                <a:gd name="T107" fmla="*/ 360 h 5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72" h="548">
                  <a:moveTo>
                    <a:pt x="962" y="360"/>
                  </a:moveTo>
                  <a:lnTo>
                    <a:pt x="962" y="344"/>
                  </a:lnTo>
                  <a:lnTo>
                    <a:pt x="756" y="352"/>
                  </a:lnTo>
                  <a:lnTo>
                    <a:pt x="860" y="232"/>
                  </a:lnTo>
                  <a:lnTo>
                    <a:pt x="972" y="222"/>
                  </a:lnTo>
                  <a:lnTo>
                    <a:pt x="972" y="210"/>
                  </a:lnTo>
                  <a:lnTo>
                    <a:pt x="874" y="214"/>
                  </a:lnTo>
                  <a:lnTo>
                    <a:pt x="954" y="122"/>
                  </a:lnTo>
                  <a:lnTo>
                    <a:pt x="940" y="108"/>
                  </a:lnTo>
                  <a:lnTo>
                    <a:pt x="854" y="200"/>
                  </a:lnTo>
                  <a:lnTo>
                    <a:pt x="846" y="98"/>
                  </a:lnTo>
                  <a:lnTo>
                    <a:pt x="834" y="98"/>
                  </a:lnTo>
                  <a:lnTo>
                    <a:pt x="838" y="218"/>
                  </a:lnTo>
                  <a:lnTo>
                    <a:pt x="742" y="320"/>
                  </a:lnTo>
                  <a:lnTo>
                    <a:pt x="728" y="122"/>
                  </a:lnTo>
                  <a:lnTo>
                    <a:pt x="714" y="122"/>
                  </a:lnTo>
                  <a:lnTo>
                    <a:pt x="720" y="344"/>
                  </a:lnTo>
                  <a:lnTo>
                    <a:pt x="636" y="434"/>
                  </a:lnTo>
                  <a:lnTo>
                    <a:pt x="636" y="434"/>
                  </a:lnTo>
                  <a:lnTo>
                    <a:pt x="614" y="422"/>
                  </a:lnTo>
                  <a:lnTo>
                    <a:pt x="590" y="414"/>
                  </a:lnTo>
                  <a:lnTo>
                    <a:pt x="576" y="412"/>
                  </a:lnTo>
                  <a:lnTo>
                    <a:pt x="564" y="412"/>
                  </a:lnTo>
                  <a:lnTo>
                    <a:pt x="552" y="412"/>
                  </a:lnTo>
                  <a:lnTo>
                    <a:pt x="538" y="414"/>
                  </a:lnTo>
                  <a:lnTo>
                    <a:pt x="502" y="312"/>
                  </a:lnTo>
                  <a:lnTo>
                    <a:pt x="602" y="108"/>
                  </a:lnTo>
                  <a:lnTo>
                    <a:pt x="588" y="100"/>
                  </a:lnTo>
                  <a:lnTo>
                    <a:pt x="492" y="282"/>
                  </a:lnTo>
                  <a:lnTo>
                    <a:pt x="440" y="132"/>
                  </a:lnTo>
                  <a:lnTo>
                    <a:pt x="488" y="30"/>
                  </a:lnTo>
                  <a:lnTo>
                    <a:pt x="478" y="24"/>
                  </a:lnTo>
                  <a:lnTo>
                    <a:pt x="432" y="112"/>
                  </a:lnTo>
                  <a:lnTo>
                    <a:pt x="394" y="0"/>
                  </a:lnTo>
                  <a:lnTo>
                    <a:pt x="374" y="6"/>
                  </a:lnTo>
                  <a:lnTo>
                    <a:pt x="410" y="124"/>
                  </a:lnTo>
                  <a:lnTo>
                    <a:pt x="318" y="78"/>
                  </a:lnTo>
                  <a:lnTo>
                    <a:pt x="312" y="88"/>
                  </a:lnTo>
                  <a:lnTo>
                    <a:pt x="416" y="144"/>
                  </a:lnTo>
                  <a:lnTo>
                    <a:pt x="458" y="278"/>
                  </a:lnTo>
                  <a:lnTo>
                    <a:pt x="278" y="192"/>
                  </a:lnTo>
                  <a:lnTo>
                    <a:pt x="272" y="204"/>
                  </a:lnTo>
                  <a:lnTo>
                    <a:pt x="466" y="308"/>
                  </a:lnTo>
                  <a:lnTo>
                    <a:pt x="502" y="426"/>
                  </a:lnTo>
                  <a:lnTo>
                    <a:pt x="502" y="426"/>
                  </a:lnTo>
                  <a:lnTo>
                    <a:pt x="490" y="432"/>
                  </a:lnTo>
                  <a:lnTo>
                    <a:pt x="480" y="440"/>
                  </a:lnTo>
                  <a:lnTo>
                    <a:pt x="470" y="448"/>
                  </a:lnTo>
                  <a:lnTo>
                    <a:pt x="460" y="458"/>
                  </a:lnTo>
                  <a:lnTo>
                    <a:pt x="452" y="468"/>
                  </a:lnTo>
                  <a:lnTo>
                    <a:pt x="446" y="478"/>
                  </a:lnTo>
                  <a:lnTo>
                    <a:pt x="440" y="490"/>
                  </a:lnTo>
                  <a:lnTo>
                    <a:pt x="434" y="502"/>
                  </a:lnTo>
                  <a:lnTo>
                    <a:pt x="332" y="482"/>
                  </a:lnTo>
                  <a:lnTo>
                    <a:pt x="202" y="294"/>
                  </a:lnTo>
                  <a:lnTo>
                    <a:pt x="190" y="302"/>
                  </a:lnTo>
                  <a:lnTo>
                    <a:pt x="298" y="476"/>
                  </a:lnTo>
                  <a:lnTo>
                    <a:pt x="142" y="446"/>
                  </a:lnTo>
                  <a:lnTo>
                    <a:pt x="80" y="354"/>
                  </a:lnTo>
                  <a:lnTo>
                    <a:pt x="70" y="360"/>
                  </a:lnTo>
                  <a:lnTo>
                    <a:pt x="120" y="442"/>
                  </a:lnTo>
                  <a:lnTo>
                    <a:pt x="2" y="420"/>
                  </a:lnTo>
                  <a:lnTo>
                    <a:pt x="0" y="426"/>
                  </a:lnTo>
                  <a:lnTo>
                    <a:pt x="0" y="440"/>
                  </a:lnTo>
                  <a:lnTo>
                    <a:pt x="120" y="468"/>
                  </a:lnTo>
                  <a:lnTo>
                    <a:pt x="34" y="526"/>
                  </a:lnTo>
                  <a:lnTo>
                    <a:pt x="40" y="536"/>
                  </a:lnTo>
                  <a:lnTo>
                    <a:pt x="142" y="472"/>
                  </a:lnTo>
                  <a:lnTo>
                    <a:pt x="280" y="504"/>
                  </a:lnTo>
                  <a:lnTo>
                    <a:pt x="214" y="548"/>
                  </a:lnTo>
                  <a:lnTo>
                    <a:pt x="250" y="548"/>
                  </a:lnTo>
                  <a:lnTo>
                    <a:pt x="310" y="512"/>
                  </a:lnTo>
                  <a:lnTo>
                    <a:pt x="428" y="538"/>
                  </a:lnTo>
                  <a:lnTo>
                    <a:pt x="428" y="538"/>
                  </a:lnTo>
                  <a:lnTo>
                    <a:pt x="426" y="548"/>
                  </a:lnTo>
                  <a:lnTo>
                    <a:pt x="464" y="548"/>
                  </a:lnTo>
                  <a:lnTo>
                    <a:pt x="464" y="548"/>
                  </a:lnTo>
                  <a:lnTo>
                    <a:pt x="466" y="532"/>
                  </a:lnTo>
                  <a:lnTo>
                    <a:pt x="468" y="518"/>
                  </a:lnTo>
                  <a:lnTo>
                    <a:pt x="474" y="504"/>
                  </a:lnTo>
                  <a:lnTo>
                    <a:pt x="482" y="490"/>
                  </a:lnTo>
                  <a:lnTo>
                    <a:pt x="492" y="478"/>
                  </a:lnTo>
                  <a:lnTo>
                    <a:pt x="504" y="468"/>
                  </a:lnTo>
                  <a:lnTo>
                    <a:pt x="516" y="460"/>
                  </a:lnTo>
                  <a:lnTo>
                    <a:pt x="532" y="454"/>
                  </a:lnTo>
                  <a:lnTo>
                    <a:pt x="532" y="454"/>
                  </a:lnTo>
                  <a:lnTo>
                    <a:pt x="550" y="450"/>
                  </a:lnTo>
                  <a:lnTo>
                    <a:pt x="570" y="450"/>
                  </a:lnTo>
                  <a:lnTo>
                    <a:pt x="588" y="454"/>
                  </a:lnTo>
                  <a:lnTo>
                    <a:pt x="606" y="460"/>
                  </a:lnTo>
                  <a:lnTo>
                    <a:pt x="622" y="470"/>
                  </a:lnTo>
                  <a:lnTo>
                    <a:pt x="634" y="482"/>
                  </a:lnTo>
                  <a:lnTo>
                    <a:pt x="646" y="498"/>
                  </a:lnTo>
                  <a:lnTo>
                    <a:pt x="654" y="516"/>
                  </a:lnTo>
                  <a:lnTo>
                    <a:pt x="654" y="516"/>
                  </a:lnTo>
                  <a:lnTo>
                    <a:pt x="658" y="532"/>
                  </a:lnTo>
                  <a:lnTo>
                    <a:pt x="658" y="548"/>
                  </a:lnTo>
                  <a:lnTo>
                    <a:pt x="696" y="548"/>
                  </a:lnTo>
                  <a:lnTo>
                    <a:pt x="696" y="548"/>
                  </a:lnTo>
                  <a:lnTo>
                    <a:pt x="694" y="526"/>
                  </a:lnTo>
                  <a:lnTo>
                    <a:pt x="690" y="504"/>
                  </a:lnTo>
                  <a:lnTo>
                    <a:pt x="690" y="504"/>
                  </a:lnTo>
                  <a:lnTo>
                    <a:pt x="686" y="492"/>
                  </a:lnTo>
                  <a:lnTo>
                    <a:pt x="680" y="480"/>
                  </a:lnTo>
                  <a:lnTo>
                    <a:pt x="672" y="470"/>
                  </a:lnTo>
                  <a:lnTo>
                    <a:pt x="664" y="458"/>
                  </a:lnTo>
                  <a:lnTo>
                    <a:pt x="736" y="376"/>
                  </a:lnTo>
                  <a:lnTo>
                    <a:pt x="962" y="360"/>
                  </a:lnTo>
                  <a:close/>
                </a:path>
              </a:pathLst>
            </a:custGeom>
            <a:solidFill>
              <a:srgbClr val="FEFFFF">
                <a:alpha val="76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6406" y="1066769"/>
            <a:ext cx="6327249" cy="14594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407" y="2853288"/>
            <a:ext cx="6327248" cy="6396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6496" y="9396145"/>
            <a:ext cx="1894681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6BA38-1883-451D-BF18-051F84AE33C7}" type="datetimeFigureOut">
              <a:rPr lang="zh-CN" altLang="en-US" smtClean="0"/>
              <a:t>2018/9/3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48704" y="9396145"/>
            <a:ext cx="466779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532" y="9396145"/>
            <a:ext cx="540172" cy="57642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DC0DC-4AF9-4562-A578-929F1DDC3F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Font typeface="Wingdings 2" charset="2"/>
        <a:buChar char="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000" b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2005" y="8725743"/>
            <a:ext cx="241604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200" b="1" spc="50" dirty="0" smtClean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rPr>
              <a:t>第八章 指针</a:t>
            </a:r>
            <a:endParaRPr lang="en-US" altLang="zh-CN" sz="3200" b="1" spc="50" dirty="0" smtClean="0">
              <a:ln w="12700" cmpd="sng">
                <a:solidFill>
                  <a:schemeClr val="accent6">
                    <a:satMod val="120000"/>
                    <a:shade val="80000"/>
                  </a:schemeClr>
                </a:solidFill>
                <a:prstDash val="solid"/>
              </a:ln>
              <a:solidFill>
                <a:schemeClr val="accent6">
                  <a:tint val="1000"/>
                </a:schemeClr>
              </a:solidFill>
              <a:effectLst>
                <a:glow rad="53100">
                  <a:schemeClr val="accent6">
                    <a:satMod val="180000"/>
                    <a:alpha val="3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34985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三数排序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输入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三个整数，按从小到大的顺序输出。</a:t>
            </a:r>
          </a:p>
        </p:txBody>
      </p:sp>
      <p:sp>
        <p:nvSpPr>
          <p:cNvPr id="2" name="矩形 1"/>
          <p:cNvSpPr/>
          <p:nvPr/>
        </p:nvSpPr>
        <p:spPr>
          <a:xfrm>
            <a:off x="71353" y="1812975"/>
            <a:ext cx="791957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swap(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*p1,int *p2)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temp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temp=*p1;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*p1=*p2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*p2=temp;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void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exchange(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*q1,int *q2,int *q3)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if(*q1&gt;*q2)swap(q1,q2);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if(*q1&gt;*q3)swap(q1,q3);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if(*q2&gt;*q3)swap(q2,q3);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*_point1,*_point2,*_point3,a,b,c;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 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d",&amp;a,&amp;b,&amp;c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_point1=&amp;a;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_point2=&amp;b;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_point3=&amp;c;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exchange(_point1,_point2,_point3);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 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a,b,c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529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数组与指针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C++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语言规定：如果指针变量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已指向数组中的一个元素，则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p+1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指向同一数组中的下一个元素（而不是简单地将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加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）。例如，数组元素是实型，每个元素占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个字节，则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p+1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意味着使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的值加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个字节，以使它指向下一元素。</a:t>
            </a:r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1" y="4045223"/>
            <a:ext cx="7871534" cy="2160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11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948879"/>
            <a:ext cx="81200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指针变量指向数组元素的应用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p,i,a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[10]= {1,2,3,4,5,6,7,8,9,10};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for(p=a; p&lt;(a+10); p++) 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注：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为首地址赋给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p++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是指向下一元素而非加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",*p);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99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948879"/>
            <a:ext cx="8120063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通过指针变量输出数组元素，这是一个错误的程序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p,i,a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[10];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 i&lt;10; 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d",p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注意此处写法 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p++;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("\n");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 i&lt;10; i++,p++)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",*p);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5253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课后练习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i,*p;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p=&amp;i;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*p=8;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&lt;&lt;i&lt;&lt;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0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2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*p1,*p2,*p;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a=10,b=12;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p1=&amp;a;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p2=&amp;b;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if(a&lt;b)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p=p1; p1=p2; p2=p;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&lt;&lt;*p1&lt;&lt;","&lt;&lt;*p2&lt;&lt;",";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&lt;&lt;a&lt;&lt;","&lt;&lt;b&lt;&lt;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785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3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a[3][3],*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p,i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p=&amp;a[0][0];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for(i=0;i&lt;9;i++)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p[i]=i+1;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&lt;&lt;a[1][2]&lt;&lt;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1070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4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char a[]="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Language",b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[]="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programe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*p1,*p2;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k;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p1=a;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p2=b;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for(k=0; k&lt;=7; k++)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if(*(p1+k)==*(p2+k))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&lt;&lt;*(p1+k);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6527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5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a[][3]={{1,2,3},{4,5,0}},(*pa)[3],i;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pa=a;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for(i=0;i&lt;3;i++)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if(i&lt;2)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pa[1][i]=pa[1][i]-1;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else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pa[1][i]=1;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&lt;&lt;a[0][1]+a[1][1]+a[1][2]&lt;&lt;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8493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6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*p="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abcdefghijklmnopq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while(*p++!='e');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&lt;&lt;p&lt;&lt;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8157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指针概念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    程序运行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时是将数据存储在内存中的，那么它是如何存储如何读取的呢？我们引入地址的概念。</a:t>
            </a:r>
          </a:p>
          <a:p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    所谓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地址，就是系统为了方便管理，将内存划分为一块一块，每一块都编上“门牌号”，这个“门牌号”就是内存的地址。所有的数据都要按照系统给定的“门牌号”存入相应的位置，只要知道了数据的“门牌号”，系统就可以由此找到该数据。例如，我们将字符串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All right”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存入内存，如</a:t>
            </a:r>
            <a:r>
              <a:rPr lang="zh-CN" altLang="en-US" sz="2800" dirty="0" smtClean="0">
                <a:solidFill>
                  <a:schemeClr val="accent5">
                    <a:lumMod val="50000"/>
                  </a:schemeClr>
                </a:solidFill>
              </a:rPr>
              <a:t>图所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示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4" y="5165724"/>
            <a:ext cx="7965305" cy="82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1511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7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a[9]={1,2,3,4,5,6,7,8,9},*p;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p=a;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&lt;&lt;*p&lt;&lt;","&lt;&lt;*(p+5)&lt;&lt;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0510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>
                <a:solidFill>
                  <a:srgbClr val="002060"/>
                </a:solidFill>
              </a:rPr>
              <a:t>8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static char s[]={"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abcdef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"};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*p=s;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*(p+2)+=3;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&lt;&lt;*p&lt;&lt;","&lt;&lt;*(p+2)&lt;&lt;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605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9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ch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[2][5]={"6937","8254"},*p[2];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i,j,s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for(i=0;i&lt;2;i++)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p[i]=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ch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for(i=0;i&lt;2;i++)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for(j=0;p[i][j]&gt;'\0';j+=2)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  s=10*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s+p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[i][j]-'0';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&lt;&lt;s&lt;&lt;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0663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10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95718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strlen1(char a[])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*p=a;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i=0;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while(a[i++]!='\0')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p++;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p-a;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s[]="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abcd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";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n=strlen1(s);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for(p=s+n-1;p+1!=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s;p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--)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&lt;&lt;*p;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&lt;&lt;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    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022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en-US" altLang="zh-CN" b="1" dirty="0" smtClean="0">
                <a:solidFill>
                  <a:srgbClr val="002060"/>
                </a:solidFill>
              </a:rPr>
              <a:t>11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8279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fun(char *a, char *b)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a = 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(*a)++;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char c1, c2, *p1, *p2; c1 = 'A';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c2 = 'a';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p1 = &amp;c1;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p2 = &amp;c2;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fun(p1, p2);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cout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&lt;&lt; c1 &lt;&lt; c2 &lt;&lt;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endl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 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3650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948879"/>
            <a:ext cx="81200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可以看到，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字符存在地址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2003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的位置上，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字符存在地址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2011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的位置上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……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（一个半角西文字符占一个字节）。</a:t>
            </a: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所以只要找到地址为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2003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的位置，就可以找到字符“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”。</a:t>
            </a: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地址是永远固定不变的，就好像我们家门口的门牌号一样。</a:t>
            </a: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明白了地址的概念，我们再来了解指针的概念。</a:t>
            </a:r>
          </a:p>
          <a:p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指针即告诉你地址的值，你可以根据这个值找到内存的相应位置。所以，指针的值为地址值，如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2002</a:t>
            </a:r>
            <a:r>
              <a:rPr lang="zh-CN" altLang="zh-CN" sz="2800" dirty="0">
                <a:solidFill>
                  <a:schemeClr val="accent5">
                    <a:lumMod val="50000"/>
                  </a:schemeClr>
                </a:solidFill>
              </a:rPr>
              <a:t>等，指针的值均为整数，因为地址的值均为整数。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600" y="6421487"/>
            <a:ext cx="774486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870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1" y="948879"/>
            <a:ext cx="812006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专门存放指针的变量叫指针变量，为了与其他普通变量区分开来，我们在变量名前加“*”号。如下例：</a:t>
            </a: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*_point;//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注意下划线“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_”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不属于规范写法，本书使用只是为了便于识别指针</a:t>
            </a:r>
          </a:p>
          <a:p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则系统开辟一个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字节的空间存放变量*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，例如存放在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2020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，其中，*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称为指针变量，它是一个指向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型的变量。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是指针，它的值是地址，如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2004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。*号表示取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指向的地址上的具体内容。假设从地址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2004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起存放了整数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100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，则*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_point=100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；</a:t>
            </a:r>
            <a:endParaRPr lang="zh-CN" altLang="en-US" sz="28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968" y="6277471"/>
            <a:ext cx="7263455" cy="40248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122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611" y="12775"/>
            <a:ext cx="5771865" cy="1015813"/>
          </a:xfrm>
        </p:spPr>
        <p:txBody>
          <a:bodyPr/>
          <a:lstStyle/>
          <a:p>
            <a:r>
              <a:rPr lang="zh-CN" altLang="en-US" b="1" dirty="0" smtClean="0">
                <a:solidFill>
                  <a:srgbClr val="002060"/>
                </a:solidFill>
              </a:rPr>
              <a:t>使用指针变量</a:t>
            </a:r>
            <a:endParaRPr lang="zh-CN" altLang="en-US" b="1" dirty="0">
              <a:solidFill>
                <a:srgbClr val="00206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-1" y="948879"/>
            <a:ext cx="8120063" cy="741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指针变量的简单应用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28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a=3,b=4;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*_point1,*_point2;//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定义了两个指针变量 *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_point1,*_point2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_point1=&amp;a;           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把变量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的地址值赋给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_point1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_point2=&amp;b;           //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把变量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2800" dirty="0">
                <a:solidFill>
                  <a:schemeClr val="accent5">
                    <a:lumMod val="50000"/>
                  </a:schemeClr>
                </a:solidFill>
              </a:rPr>
              <a:t>的地址值赋给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_point2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%d\n",*_point1,*_point2);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411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【例题描述】两数交换</a:t>
            </a:r>
          </a:p>
          <a:p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输入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两个整数，并交换两值后输出</a:t>
            </a:r>
            <a:r>
              <a:rPr lang="zh-CN" altLang="zh-CN" sz="3200" dirty="0" smtClean="0">
                <a:solidFill>
                  <a:schemeClr val="accent5">
                    <a:lumMod val="50000"/>
                  </a:schemeClr>
                </a:solidFill>
              </a:rPr>
              <a:t>。</a:t>
            </a:r>
            <a:endParaRPr lang="en-US" altLang="zh-CN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两数交换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a=3,b=4;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*_point1,*_point2;//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定义了两个指针变量 *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_point1,*_point2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_point1=&amp;b;           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把变量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的地址值赋给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_point1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_point2=&amp;a;           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把变量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的地址值赋给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_point2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("%d %d\n",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("%d %d\n",*_point1,*_point2);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zh-CN" altLang="zh-C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9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1141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【例题描述】两数排序</a:t>
            </a:r>
          </a:p>
          <a:p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将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zh-CN" sz="3200" dirty="0">
                <a:solidFill>
                  <a:schemeClr val="accent5">
                    <a:lumMod val="50000"/>
                  </a:schemeClr>
                </a:solidFill>
              </a:rPr>
              <a:t>的值排序输出。</a:t>
            </a:r>
          </a:p>
          <a:p>
            <a:endParaRPr lang="en-US" altLang="zh-CN" sz="3200" dirty="0" smtClean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两数排序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*p1,*p2,*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p,a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=3,b=4;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p1=&amp;a;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p2=&amp;b;   //p1,p2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的值本来是指向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if(a&lt;b)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{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  p=p1;  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地址值互相交换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   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p1=p2;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  p2=p;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}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("%d %d\n",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("%d %d\n",*p1,*p2);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zh-CN" altLang="zh-C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93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1092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指针变量作为函数参数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#include &lt;bits/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stdc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++.h&gt;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using namespace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std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;</a:t>
            </a:r>
          </a:p>
          <a:p>
            <a:r>
              <a:rPr lang="en-US" altLang="zh-CN" sz="3200" dirty="0" smtClean="0">
                <a:solidFill>
                  <a:schemeClr val="accent5">
                    <a:lumMod val="50000"/>
                  </a:schemeClr>
                </a:solidFill>
              </a:rPr>
              <a:t>void 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swap(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*p1,int *p2)//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注意当指针变量作参数时形参的形式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temp;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temp=*p1;  *p1=*p2;  *p2=temp;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main()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*_point1,*_point2,a=3,b=4;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_point1=&amp;a;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_point2=&amp;b;  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将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的地址赋给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_point1,_point2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if(a&lt;b)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  swap(_point1,_point2);//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将指针变量作函数参数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("%d %d",</a:t>
            </a:r>
            <a:r>
              <a:rPr lang="en-US" altLang="zh-CN" sz="3200" dirty="0" err="1">
                <a:solidFill>
                  <a:schemeClr val="accent5">
                    <a:lumMod val="50000"/>
                  </a:schemeClr>
                </a:solidFill>
              </a:rPr>
              <a:t>a,b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}</a:t>
            </a:r>
            <a:endParaRPr lang="en-US" altLang="zh-CN" sz="32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4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7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-28892" y="0"/>
            <a:ext cx="812006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【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例题描述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】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三数排序</a:t>
            </a:r>
          </a:p>
          <a:p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输入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a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b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，</a:t>
            </a:r>
            <a:r>
              <a:rPr lang="en-US" altLang="zh-CN" sz="3200" dirty="0">
                <a:solidFill>
                  <a:schemeClr val="accent5">
                    <a:lumMod val="50000"/>
                  </a:schemeClr>
                </a:solidFill>
              </a:rPr>
              <a:t>c</a:t>
            </a:r>
            <a:r>
              <a:rPr lang="zh-CN" altLang="en-US" sz="3200" dirty="0">
                <a:solidFill>
                  <a:schemeClr val="accent5">
                    <a:lumMod val="50000"/>
                  </a:schemeClr>
                </a:solidFill>
              </a:rPr>
              <a:t>三个整数，按从小到大的顺序输出。</a:t>
            </a:r>
          </a:p>
        </p:txBody>
      </p:sp>
      <p:sp>
        <p:nvSpPr>
          <p:cNvPr id="2" name="矩形 1"/>
          <p:cNvSpPr/>
          <p:nvPr/>
        </p:nvSpPr>
        <p:spPr>
          <a:xfrm>
            <a:off x="71353" y="1812975"/>
            <a:ext cx="7919572" cy="871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void swap(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*p1,int *p2)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temp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temp=*p1;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*p1=*p2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;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*p2=temp;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void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exchange(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*q1,int *q2,int *q3)</a:t>
            </a:r>
          </a:p>
          <a:p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{ 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if(*q1&gt;*q2)swap(q1,q2);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if(*q1&gt;*q3)swap(q1,q3);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if(*q2&gt;*q3)swap(q2,q3);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  <a:p>
            <a:r>
              <a:rPr lang="en-US" altLang="zh-CN" sz="2800" dirty="0" err="1" smtClean="0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main()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{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int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*_point1,*_point2,*_point3,a,b,c;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scanf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 %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d",&amp;a,&amp;b,&amp;c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_point1=&amp;a;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_point2=&amp;b;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_point3=&amp;c;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exchange(_point1,_point2,_point3);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printf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("%d %d %d\n",</a:t>
            </a:r>
            <a:r>
              <a:rPr lang="en-US" altLang="zh-CN" sz="2800" dirty="0" err="1">
                <a:solidFill>
                  <a:schemeClr val="accent5">
                    <a:lumMod val="50000"/>
                  </a:schemeClr>
                </a:solidFill>
              </a:rPr>
              <a:t>a,b,c</a:t>
            </a:r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);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  return 0;</a:t>
            </a:r>
          </a:p>
          <a:p>
            <a:r>
              <a:rPr lang="en-US" altLang="zh-CN" sz="2800" dirty="0">
                <a:solidFill>
                  <a:schemeClr val="accent5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12512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nter">
  <a:themeElements>
    <a:clrScheme name="Winter">
      <a:dk1>
        <a:sysClr val="windowText" lastClr="000000"/>
      </a:dk1>
      <a:lt1>
        <a:sysClr val="window" lastClr="FFFFFF"/>
      </a:lt1>
      <a:dk2>
        <a:srgbClr val="1F7BB6"/>
      </a:dk2>
      <a:lt2>
        <a:srgbClr val="C5E1FE"/>
      </a:lt2>
      <a:accent1>
        <a:srgbClr val="B2BDC1"/>
      </a:accent1>
      <a:accent2>
        <a:srgbClr val="767D83"/>
      </a:accent2>
      <a:accent3>
        <a:srgbClr val="3E505C"/>
      </a:accent3>
      <a:accent4>
        <a:srgbClr val="386489"/>
      </a:accent4>
      <a:accent5>
        <a:srgbClr val="4C80AF"/>
      </a:accent5>
      <a:accent6>
        <a:srgbClr val="7DA7D1"/>
      </a:accent6>
      <a:hlink>
        <a:srgbClr val="408080"/>
      </a:hlink>
      <a:folHlink>
        <a:srgbClr val="5EAEAE"/>
      </a:folHlink>
    </a:clrScheme>
    <a:fontScheme name="Winter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Winter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satMod val="120000"/>
                <a:lumMod val="110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hueMod val="100000"/>
                <a:satMod val="130000"/>
                <a:lumMod val="90000"/>
              </a:schemeClr>
            </a:gs>
            <a:gs pos="9200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hade val="100000"/>
                <a:hueMod val="96000"/>
                <a:satMod val="140000"/>
                <a:lumMod val="128000"/>
              </a:schemeClr>
            </a:gs>
            <a:gs pos="83000">
              <a:schemeClr val="phClr">
                <a:shade val="85000"/>
                <a:hueMod val="100000"/>
                <a:satMod val="130000"/>
                <a:lumMod val="9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TM02455519[[fn=冬季]]</Template>
  <TotalTime>3468</TotalTime>
  <Words>2041</Words>
  <Application>Microsoft Office PowerPoint</Application>
  <PresentationFormat>B4 (ISO)纸张(250x353 毫米)</PresentationFormat>
  <Paragraphs>328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Winter</vt:lpstr>
      <vt:lpstr>PowerPoint 演示文稿</vt:lpstr>
      <vt:lpstr>指针概念</vt:lpstr>
      <vt:lpstr>PowerPoint 演示文稿</vt:lpstr>
      <vt:lpstr>PowerPoint 演示文稿</vt:lpstr>
      <vt:lpstr>使用指针变量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数组与指针</vt:lpstr>
      <vt:lpstr>PowerPoint 演示文稿</vt:lpstr>
      <vt:lpstr>PowerPoint 演示文稿</vt:lpstr>
      <vt:lpstr>课后练习</vt:lpstr>
      <vt:lpstr>2</vt:lpstr>
      <vt:lpstr>3</vt:lpstr>
      <vt:lpstr>4</vt:lpstr>
      <vt:lpstr>5</vt:lpstr>
      <vt:lpstr>6</vt:lpstr>
      <vt:lpstr>7</vt:lpstr>
      <vt:lpstr>8</vt:lpstr>
      <vt:lpstr>9</vt:lpstr>
      <vt:lpstr>10</vt:lpstr>
      <vt:lpstr>11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dell</dc:creator>
  <cp:lastModifiedBy>dell</cp:lastModifiedBy>
  <cp:revision>96</cp:revision>
  <dcterms:created xsi:type="dcterms:W3CDTF">2016-09-06T00:03:00Z</dcterms:created>
  <dcterms:modified xsi:type="dcterms:W3CDTF">2018-09-03T05:17:48Z</dcterms:modified>
</cp:coreProperties>
</file>