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13" autoAdjust="0"/>
    <p:restoredTop sz="94660"/>
  </p:normalViewPr>
  <p:slideViewPr>
    <p:cSldViewPr>
      <p:cViewPr varScale="1">
        <p:scale>
          <a:sx n="82" d="100"/>
          <a:sy n="82" d="100"/>
        </p:scale>
        <p:origin x="-1368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5DF2-8D00-4483-8D32-A7CBEC64A813}" type="datetimeFigureOut">
              <a:rPr lang="zh-CN" altLang="en-US" smtClean="0"/>
              <a:t>2022-08-04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B0D-3F92-4047-954C-3C177BC883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35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5DF2-8D00-4483-8D32-A7CBEC64A813}" type="datetimeFigureOut">
              <a:rPr lang="zh-CN" altLang="en-US" smtClean="0"/>
              <a:t>2022-08-04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B0D-3F92-4047-954C-3C177BC883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89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5DF2-8D00-4483-8D32-A7CBEC64A813}" type="datetimeFigureOut">
              <a:rPr lang="zh-CN" altLang="en-US" smtClean="0"/>
              <a:t>2022-08-04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B0D-3F92-4047-954C-3C177BC883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670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5DF2-8D00-4483-8D32-A7CBEC64A813}" type="datetimeFigureOut">
              <a:rPr lang="zh-CN" altLang="en-US" smtClean="0"/>
              <a:t>2022-08-04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B0D-3F92-4047-954C-3C177BC883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91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5DF2-8D00-4483-8D32-A7CBEC64A813}" type="datetimeFigureOut">
              <a:rPr lang="zh-CN" altLang="en-US" smtClean="0"/>
              <a:t>2022-08-04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B0D-3F92-4047-954C-3C177BC883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297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5DF2-8D00-4483-8D32-A7CBEC64A813}" type="datetimeFigureOut">
              <a:rPr lang="zh-CN" altLang="en-US" smtClean="0"/>
              <a:t>2022-08-04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B0D-3F92-4047-954C-3C177BC883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5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5DF2-8D00-4483-8D32-A7CBEC64A813}" type="datetimeFigureOut">
              <a:rPr lang="zh-CN" altLang="en-US" smtClean="0"/>
              <a:t>2022-08-04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B0D-3F92-4047-954C-3C177BC883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16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5DF2-8D00-4483-8D32-A7CBEC64A813}" type="datetimeFigureOut">
              <a:rPr lang="zh-CN" altLang="en-US" smtClean="0"/>
              <a:t>2022-08-04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B0D-3F92-4047-954C-3C177BC883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86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5DF2-8D00-4483-8D32-A7CBEC64A813}" type="datetimeFigureOut">
              <a:rPr lang="zh-CN" altLang="en-US" smtClean="0"/>
              <a:t>2022-08-04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B0D-3F92-4047-954C-3C177BC883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2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5DF2-8D00-4483-8D32-A7CBEC64A813}" type="datetimeFigureOut">
              <a:rPr lang="zh-CN" altLang="en-US" smtClean="0"/>
              <a:t>2022-08-04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B0D-3F92-4047-954C-3C177BC883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952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5DF2-8D00-4483-8D32-A7CBEC64A813}" type="datetimeFigureOut">
              <a:rPr lang="zh-CN" altLang="en-US" smtClean="0"/>
              <a:t>2022-08-04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B0D-3F92-4047-954C-3C177BC883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89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C5DF2-8D00-4483-8D32-A7CBEC64A813}" type="datetimeFigureOut">
              <a:rPr lang="zh-CN" altLang="en-US" smtClean="0"/>
              <a:t>2022-08-04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E6B0D-3F92-4047-954C-3C177BC883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28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C++ STL </a:t>
            </a:r>
            <a:r>
              <a:rPr lang="zh-CN" altLang="en-US" b="1" dirty="0"/>
              <a:t>之</a:t>
            </a:r>
            <a:r>
              <a:rPr lang="en-US" altLang="zh-CN" b="1" dirty="0"/>
              <a:t>stack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96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908720"/>
          </a:xfrm>
        </p:spPr>
        <p:txBody>
          <a:bodyPr>
            <a:normAutofit/>
          </a:bodyPr>
          <a:lstStyle/>
          <a:p>
            <a:r>
              <a:rPr lang="en-US" altLang="zh-CN" b="1" dirty="0"/>
              <a:t>1.stack</a:t>
            </a:r>
            <a:r>
              <a:rPr lang="zh-CN" altLang="en-US" b="1" dirty="0"/>
              <a:t>的</a:t>
            </a:r>
            <a:r>
              <a:rPr lang="zh-CN" altLang="en-US" b="1" dirty="0" smtClean="0"/>
              <a:t>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125273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stack</a:t>
            </a:r>
            <a:r>
              <a:rPr lang="zh-CN" altLang="en-US" dirty="0"/>
              <a:t>翻译为栈，是</a:t>
            </a:r>
            <a:r>
              <a:rPr lang="en-US" altLang="zh-CN" dirty="0"/>
              <a:t>STL</a:t>
            </a:r>
            <a:r>
              <a:rPr lang="zh-CN" altLang="en-US" dirty="0"/>
              <a:t>中实现的一个先进后出，后进先出的容器。它只有一个出口，只能操作最顶端元素。</a:t>
            </a:r>
          </a:p>
        </p:txBody>
      </p:sp>
      <p:pic>
        <p:nvPicPr>
          <p:cNvPr id="1026" name="Picture 2" descr="https://img-blog.csdnimg.cn/a65f1bcd9551403897ac756c714c498c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370975"/>
            <a:ext cx="6648673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g-blog.csdnimg.cn/39dbf84b87af4ba691f47c46ca66b169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072" y="2286000"/>
            <a:ext cx="6264696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3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stack1.2</a:t>
            </a:r>
            <a:r>
              <a:rPr lang="zh-CN" altLang="en-US" b="1" dirty="0" smtClean="0"/>
              <a:t>定义形式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/>
            </a:r>
            <a:br>
              <a:rPr lang="en-US" altLang="zh-CN" b="1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#include &lt;stack&gt;</a:t>
            </a:r>
          </a:p>
          <a:p>
            <a:r>
              <a:rPr lang="en-US" altLang="zh-CN" dirty="0" smtClean="0"/>
              <a:t>stack&lt;</a:t>
            </a:r>
            <a:r>
              <a:rPr lang="en-US" altLang="zh-CN" dirty="0" err="1" smtClean="0"/>
              <a:t>typename</a:t>
            </a:r>
            <a:r>
              <a:rPr lang="en-US" altLang="zh-CN" dirty="0" smtClean="0"/>
              <a:t>&gt;  name; </a:t>
            </a:r>
          </a:p>
          <a:p>
            <a:r>
              <a:rPr lang="en-US" altLang="zh-CN" dirty="0" smtClean="0"/>
              <a:t>//</a:t>
            </a:r>
            <a:r>
              <a:rPr lang="en-US" altLang="zh-CN" dirty="0" err="1" smtClean="0"/>
              <a:t>typename</a:t>
            </a:r>
            <a:r>
              <a:rPr lang="zh-CN" altLang="en-US" dirty="0" smtClean="0"/>
              <a:t>可以是任意基本数据类型或容器</a:t>
            </a:r>
          </a:p>
          <a:p>
            <a:r>
              <a:rPr lang="zh-CN" altLang="en-US" dirty="0" smtClean="0"/>
              <a:t> </a:t>
            </a:r>
          </a:p>
          <a:p>
            <a:r>
              <a:rPr lang="en-US" altLang="zh-CN" dirty="0" smtClean="0"/>
              <a:t>stack&lt;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&gt; s;</a:t>
            </a:r>
          </a:p>
          <a:p>
            <a:r>
              <a:rPr lang="en-US" altLang="zh-CN" dirty="0" smtClean="0"/>
              <a:t>stack&lt;string&gt; s;</a:t>
            </a:r>
          </a:p>
          <a:p>
            <a:r>
              <a:rPr lang="en-US" altLang="zh-CN" dirty="0" smtClean="0"/>
              <a:t>stack&lt;node&gt; s; //node</a:t>
            </a:r>
            <a:r>
              <a:rPr lang="zh-CN" altLang="en-US" dirty="0" smtClean="0"/>
              <a:t>是结构体类型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740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2.stack</a:t>
            </a:r>
            <a:r>
              <a:rPr lang="zh-CN" altLang="en-US" b="1" dirty="0"/>
              <a:t>的常用函数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1747838"/>
            <a:ext cx="6819900" cy="336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3525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#include 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#include &lt;stack&gt;</a:t>
            </a:r>
          </a:p>
          <a:p>
            <a:r>
              <a:rPr lang="en-US" altLang="zh-CN" dirty="0" smtClean="0"/>
              <a:t>using namespace 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main()</a:t>
            </a:r>
          </a:p>
          <a:p>
            <a:r>
              <a:rPr lang="en-US" altLang="zh-CN" dirty="0" smtClean="0"/>
              <a:t>{  stack&lt;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&gt; s;</a:t>
            </a:r>
          </a:p>
          <a:p>
            <a:r>
              <a:rPr lang="en-US" altLang="zh-CN" dirty="0" smtClean="0"/>
              <a:t>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i=1;i&lt;=5;i++)</a:t>
            </a:r>
          </a:p>
          <a:p>
            <a:r>
              <a:rPr lang="en-US" altLang="zh-CN" dirty="0" smtClean="0"/>
              <a:t>     {</a:t>
            </a:r>
            <a:r>
              <a:rPr lang="en-US" altLang="zh-CN" dirty="0" err="1" smtClean="0"/>
              <a:t>s.push</a:t>
            </a:r>
            <a:r>
              <a:rPr lang="en-US" altLang="zh-CN" dirty="0" smtClean="0"/>
              <a:t>(i);}  //push(i)</a:t>
            </a:r>
            <a:r>
              <a:rPr lang="zh-CN" altLang="en-US" dirty="0" smtClean="0"/>
              <a:t>将</a:t>
            </a:r>
            <a:r>
              <a:rPr lang="en-US" altLang="zh-CN" dirty="0" smtClean="0"/>
              <a:t>i</a:t>
            </a:r>
            <a:r>
              <a:rPr lang="zh-CN" altLang="en-US" dirty="0" smtClean="0"/>
              <a:t>压入栈，故此处以此入栈</a:t>
            </a:r>
            <a:r>
              <a:rPr lang="en-US" altLang="zh-CN" dirty="0" smtClean="0"/>
              <a:t>1 2 3 4 5</a:t>
            </a:r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&lt;&lt;"Top:"&lt;&lt;</a:t>
            </a:r>
            <a:r>
              <a:rPr lang="en-US" altLang="zh-CN" dirty="0" err="1" smtClean="0"/>
              <a:t>s.top</a:t>
            </a:r>
            <a:r>
              <a:rPr lang="en-US" altLang="zh-CN" dirty="0" smtClean="0"/>
              <a:t>()&lt;&lt;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&lt;&lt;"Size:"&lt;&lt;</a:t>
            </a:r>
            <a:r>
              <a:rPr lang="en-US" altLang="zh-CN" dirty="0" err="1" smtClean="0"/>
              <a:t>s.size</a:t>
            </a:r>
            <a:r>
              <a:rPr lang="en-US" altLang="zh-CN" dirty="0" smtClean="0"/>
              <a:t>()&lt;&lt;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s.pop</a:t>
            </a:r>
            <a:r>
              <a:rPr lang="en-US" altLang="zh-CN" dirty="0" smtClean="0"/>
              <a:t>();  //</a:t>
            </a:r>
            <a:r>
              <a:rPr lang="zh-CN" altLang="en-US" dirty="0" smtClean="0"/>
              <a:t>将栈顶元素出栈，即 </a:t>
            </a:r>
            <a:r>
              <a:rPr lang="en-US" altLang="zh-CN" dirty="0" smtClean="0"/>
              <a:t>5 </a:t>
            </a:r>
            <a:r>
              <a:rPr lang="zh-CN" altLang="en-US" dirty="0" smtClean="0"/>
              <a:t>出栈</a:t>
            </a:r>
          </a:p>
          <a:p>
            <a:r>
              <a:rPr lang="zh-CN" altLang="en-US" dirty="0" smtClean="0"/>
              <a:t>  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&lt;&lt;"Top:"&lt;&lt;</a:t>
            </a:r>
            <a:r>
              <a:rPr lang="en-US" altLang="zh-CN" dirty="0" err="1" smtClean="0"/>
              <a:t>s.top</a:t>
            </a:r>
            <a:r>
              <a:rPr lang="en-US" altLang="zh-CN" dirty="0" smtClean="0"/>
              <a:t>()&lt;&lt;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  //</a:t>
            </a:r>
            <a:r>
              <a:rPr lang="zh-CN" altLang="en-US" dirty="0" smtClean="0"/>
              <a:t>移除栈顶元素后，现在的栈顶元素是 </a:t>
            </a:r>
            <a:r>
              <a:rPr lang="en-US" altLang="zh-CN" dirty="0" smtClean="0"/>
              <a:t>4</a:t>
            </a:r>
          </a:p>
          <a:p>
            <a:r>
              <a:rPr lang="en-US" altLang="zh-CN" dirty="0" smtClean="0"/>
              <a:t>   if(</a:t>
            </a:r>
            <a:r>
              <a:rPr lang="en-US" altLang="zh-CN" dirty="0" err="1" smtClean="0"/>
              <a:t>s.empty</a:t>
            </a:r>
            <a:r>
              <a:rPr lang="en-US" altLang="zh-CN" dirty="0" smtClean="0"/>
              <a:t>())</a:t>
            </a:r>
          </a:p>
          <a:p>
            <a:r>
              <a:rPr lang="en-US" altLang="zh-CN" dirty="0" smtClean="0"/>
              <a:t>    {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&lt;&lt;"Is empty"&lt;&lt;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;}</a:t>
            </a:r>
          </a:p>
          <a:p>
            <a:r>
              <a:rPr lang="en-US" altLang="zh-CN" dirty="0" smtClean="0"/>
              <a:t>   else{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&lt;&lt;"Is not empty"&lt;&lt;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;}</a:t>
            </a:r>
          </a:p>
          <a:p>
            <a:r>
              <a:rPr lang="en-US" altLang="zh-CN" dirty="0" smtClean="0"/>
              <a:t>   return 0;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pic>
        <p:nvPicPr>
          <p:cNvPr id="3074" name="Picture 2" descr="https://img-blog.csdnimg.cn/05db686c29d54fe0887220d6ec09bef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725144"/>
            <a:ext cx="1666875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217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3.stack</a:t>
            </a:r>
            <a:r>
              <a:rPr lang="zh-CN" altLang="en-US" b="1" dirty="0"/>
              <a:t>的常见用途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b="1" dirty="0"/>
              <a:t>4.1 stack</a:t>
            </a:r>
            <a:r>
              <a:rPr lang="zh-CN" altLang="en-US" b="1" dirty="0"/>
              <a:t>没有迭代器</a:t>
            </a:r>
            <a:endParaRPr lang="zh-CN" altLang="en-US" dirty="0"/>
          </a:p>
          <a:p>
            <a:r>
              <a:rPr lang="zh-CN" altLang="en-US" dirty="0"/>
              <a:t>       </a:t>
            </a:r>
            <a:r>
              <a:rPr lang="en-US" altLang="zh-CN" dirty="0"/>
              <a:t>stack</a:t>
            </a:r>
            <a:r>
              <a:rPr lang="zh-CN" altLang="en-US" dirty="0"/>
              <a:t>具有先进后出的特点，只能对栈顶元素进行操作。所以</a:t>
            </a:r>
            <a:r>
              <a:rPr lang="en-US" altLang="zh-CN" dirty="0"/>
              <a:t>stack</a:t>
            </a:r>
            <a:r>
              <a:rPr lang="zh-CN" altLang="en-US" dirty="0"/>
              <a:t>不提供遍历功能，也不提供迭代器。若想进行遍历，可以将栈中元素取出放在数组中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stack&lt;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&gt;s;</a:t>
            </a:r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a[5],t=0;</a:t>
            </a:r>
          </a:p>
          <a:p>
            <a:r>
              <a:rPr lang="en-US" altLang="zh-CN" dirty="0" smtClean="0"/>
              <a:t>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i=1;i&lt;=5;i++)</a:t>
            </a:r>
          </a:p>
          <a:p>
            <a:r>
              <a:rPr lang="en-US" altLang="zh-CN" dirty="0" smtClean="0"/>
              <a:t>   { </a:t>
            </a:r>
            <a:r>
              <a:rPr lang="en-US" altLang="zh-CN" dirty="0" err="1" smtClean="0"/>
              <a:t>s.push</a:t>
            </a:r>
            <a:r>
              <a:rPr lang="en-US" altLang="zh-CN" dirty="0" smtClean="0"/>
              <a:t>(i);}</a:t>
            </a:r>
          </a:p>
          <a:p>
            <a:r>
              <a:rPr lang="en-US" altLang="zh-CN" dirty="0" smtClean="0"/>
              <a:t>   while(t&lt;5)</a:t>
            </a:r>
          </a:p>
          <a:p>
            <a:r>
              <a:rPr lang="en-US" altLang="zh-CN" dirty="0" smtClean="0"/>
              <a:t>   {a[t++]=</a:t>
            </a:r>
            <a:r>
              <a:rPr lang="en-US" altLang="zh-CN" dirty="0" err="1" smtClean="0"/>
              <a:t>s.top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s.pop</a:t>
            </a:r>
            <a:r>
              <a:rPr lang="en-US" altLang="zh-CN" dirty="0" smtClean="0"/>
              <a:t>();}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6322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拷贝构造函数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// stack&lt;T&gt;  </a:t>
            </a:r>
            <a:r>
              <a:rPr lang="en-US" altLang="zh-CN" dirty="0" err="1" smtClean="0"/>
              <a:t>stkT</a:t>
            </a:r>
            <a:r>
              <a:rPr lang="en-US" altLang="zh-CN" dirty="0" smtClean="0"/>
              <a:t>;//stack</a:t>
            </a:r>
            <a:r>
              <a:rPr lang="zh-CN" altLang="en-US" dirty="0" smtClean="0"/>
              <a:t>采用模板类实现， </a:t>
            </a:r>
            <a:r>
              <a:rPr lang="en-US" altLang="zh-CN" dirty="0" smtClean="0"/>
              <a:t>stack</a:t>
            </a:r>
            <a:r>
              <a:rPr lang="zh-CN" altLang="en-US" dirty="0" smtClean="0"/>
              <a:t>对象的默认构造形式：</a:t>
            </a:r>
          </a:p>
          <a:p>
            <a:r>
              <a:rPr lang="en-US" altLang="zh-CN" dirty="0" smtClean="0"/>
              <a:t>// stack(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stack &amp;</a:t>
            </a:r>
            <a:r>
              <a:rPr lang="en-US" altLang="zh-CN" dirty="0" err="1" smtClean="0"/>
              <a:t>stk</a:t>
            </a:r>
            <a:r>
              <a:rPr lang="en-US" altLang="zh-CN" dirty="0" smtClean="0"/>
              <a:t>);//</a:t>
            </a:r>
            <a:r>
              <a:rPr lang="zh-CN" altLang="en-US" dirty="0" smtClean="0"/>
              <a:t>拷贝构造函数</a:t>
            </a:r>
          </a:p>
          <a:p>
            <a:r>
              <a:rPr lang="zh-CN" altLang="en-US" dirty="0" smtClean="0"/>
              <a:t>​</a:t>
            </a:r>
          </a:p>
          <a:p>
            <a:r>
              <a:rPr lang="en-US" altLang="zh-CN" dirty="0" smtClean="0"/>
              <a:t>stack&lt;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&gt;  serven_stk1;          // </a:t>
            </a:r>
            <a:r>
              <a:rPr lang="zh-CN" altLang="en-US" dirty="0" smtClean="0"/>
              <a:t>空栈，默认构造函数</a:t>
            </a:r>
          </a:p>
          <a:p>
            <a:r>
              <a:rPr lang="en-US" altLang="zh-CN" dirty="0" smtClean="0"/>
              <a:t>stack&lt;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&gt;  serven_stk2(serven_stk1);  // </a:t>
            </a:r>
            <a:r>
              <a:rPr lang="zh-CN" altLang="en-US" dirty="0" smtClean="0"/>
              <a:t>拷贝构造函数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502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/* stack</a:t>
            </a:r>
            <a:r>
              <a:rPr lang="zh-CN" altLang="en-US" i="1" dirty="0"/>
              <a:t>的赋值操作 *</a:t>
            </a:r>
            <a:r>
              <a:rPr lang="en-US" altLang="zh-CN" i="1" dirty="0"/>
              <a:t>/</a:t>
            </a:r>
            <a:endParaRPr lang="zh-CN" altLang="en-US" dirty="0"/>
          </a:p>
          <a:p>
            <a:r>
              <a:rPr lang="en-US" altLang="zh-CN" dirty="0"/>
              <a:t>serven_stk1.push(1);</a:t>
            </a:r>
          </a:p>
          <a:p>
            <a:r>
              <a:rPr lang="en-US" altLang="zh-CN" dirty="0"/>
              <a:t>serven_stk1.push(2);</a:t>
            </a:r>
          </a:p>
          <a:p>
            <a:r>
              <a:rPr lang="en-US" altLang="zh-CN" dirty="0"/>
              <a:t>​</a:t>
            </a:r>
          </a:p>
          <a:p>
            <a:r>
              <a:rPr lang="en-US" altLang="zh-CN" dirty="0"/>
              <a:t>serven_stk2 = serven_stk1;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470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4.2 stack</a:t>
            </a:r>
            <a:r>
              <a:rPr lang="zh-CN" altLang="en-US" b="1" dirty="0"/>
              <a:t>赋值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stack&lt;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&gt;s={1,2,3}; //error  stack</a:t>
            </a:r>
            <a:r>
              <a:rPr lang="zh-CN" altLang="en-US" dirty="0" smtClean="0"/>
              <a:t>不可以用一组数直接初始化</a:t>
            </a:r>
          </a:p>
          <a:p>
            <a:r>
              <a:rPr lang="en-US" altLang="zh-CN" dirty="0" smtClean="0"/>
              <a:t>stack&lt;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&gt;s(3);  //error stack</a:t>
            </a:r>
            <a:r>
              <a:rPr lang="zh-CN" altLang="en-US" dirty="0" smtClean="0"/>
              <a:t>不可以预先分配空间</a:t>
            </a:r>
          </a:p>
          <a:p>
            <a:r>
              <a:rPr lang="zh-CN" altLang="en-US" dirty="0" smtClean="0"/>
              <a:t> </a:t>
            </a:r>
          </a:p>
          <a:p>
            <a:r>
              <a:rPr lang="en-US" altLang="zh-CN" dirty="0" smtClean="0"/>
              <a:t>vector&lt;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&gt;v={1,2,3};  // </a:t>
            </a:r>
            <a:r>
              <a:rPr lang="zh-CN" altLang="en-US" dirty="0" smtClean="0"/>
              <a:t>栈中元素为</a:t>
            </a:r>
            <a:r>
              <a:rPr lang="en-US" altLang="zh-CN" dirty="0" smtClean="0"/>
              <a:t>1,2,3</a:t>
            </a:r>
          </a:p>
          <a:p>
            <a:r>
              <a:rPr lang="en-US" altLang="zh-CN" dirty="0" smtClean="0"/>
              <a:t>stack&lt;</a:t>
            </a:r>
            <a:r>
              <a:rPr lang="en-US" altLang="zh-CN" dirty="0" err="1" smtClean="0"/>
              <a:t>int,vector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&gt;&gt;s1(v);</a:t>
            </a:r>
          </a:p>
          <a:p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list&lt;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&gt;l={1,2,3};</a:t>
            </a:r>
          </a:p>
          <a:p>
            <a:r>
              <a:rPr lang="en-US" altLang="zh-CN" dirty="0" smtClean="0"/>
              <a:t>stack&lt;</a:t>
            </a:r>
            <a:r>
              <a:rPr lang="en-US" altLang="zh-CN" dirty="0" err="1" smtClean="0"/>
              <a:t>int,list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&gt;&gt;s2(l);</a:t>
            </a:r>
          </a:p>
          <a:p>
            <a:r>
              <a:rPr lang="en-US" altLang="zh-CN" dirty="0" smtClean="0"/>
              <a:t> </a:t>
            </a:r>
          </a:p>
          <a:p>
            <a:r>
              <a:rPr lang="en-US" altLang="zh-CN" dirty="0" err="1" smtClean="0"/>
              <a:t>deque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&gt;d={1,2,3};</a:t>
            </a:r>
          </a:p>
          <a:p>
            <a:r>
              <a:rPr lang="en-US" altLang="zh-CN" dirty="0" smtClean="0"/>
              <a:t>stack&lt;</a:t>
            </a:r>
            <a:r>
              <a:rPr lang="en-US" altLang="zh-CN" dirty="0" err="1" smtClean="0"/>
              <a:t>int,deque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&gt;&gt;s3(d);</a:t>
            </a:r>
          </a:p>
          <a:p>
            <a:r>
              <a:rPr lang="en-US" altLang="zh-CN" dirty="0" smtClean="0"/>
              <a:t>stack&lt;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&gt;s4(d);  //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deque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stack</a:t>
            </a:r>
            <a:r>
              <a:rPr lang="zh-CN" altLang="en-US" dirty="0" smtClean="0"/>
              <a:t>初始化时</a:t>
            </a:r>
            <a:r>
              <a:rPr lang="en-US" altLang="zh-CN" dirty="0" err="1" smtClean="0"/>
              <a:t>deque</a:t>
            </a:r>
            <a:r>
              <a:rPr lang="zh-CN" altLang="en-US" dirty="0" smtClean="0"/>
              <a:t>可省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444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362</Words>
  <Application>Microsoft Office PowerPoint</Application>
  <PresentationFormat>全屏显示(4:3)</PresentationFormat>
  <Paragraphs>63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C++ STL 之stack </vt:lpstr>
      <vt:lpstr>1.stack的定义</vt:lpstr>
      <vt:lpstr>stack1.2定义形式  </vt:lpstr>
      <vt:lpstr>2.stack的常用函数 </vt:lpstr>
      <vt:lpstr>示例</vt:lpstr>
      <vt:lpstr>3.stack的常见用途 </vt:lpstr>
      <vt:lpstr>拷贝构造函数</vt:lpstr>
      <vt:lpstr>PowerPoint 演示文稿</vt:lpstr>
      <vt:lpstr>4.2 stack赋值</vt:lpstr>
    </vt:vector>
  </TitlesOfParts>
  <Company>Micorosoft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STL 之stack</dc:title>
  <dc:creator>Micorosoft</dc:creator>
  <cp:lastModifiedBy>Micorosoft</cp:lastModifiedBy>
  <cp:revision>2</cp:revision>
  <dcterms:created xsi:type="dcterms:W3CDTF">2022-08-04T08:25:47Z</dcterms:created>
  <dcterms:modified xsi:type="dcterms:W3CDTF">2022-08-04T08:42:51Z</dcterms:modified>
</cp:coreProperties>
</file>