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sldIdLst>
    <p:sldId id="600" r:id="rId2"/>
    <p:sldId id="601" r:id="rId3"/>
    <p:sldId id="602" r:id="rId4"/>
  </p:sldIdLst>
  <p:sldSz cx="12192000" cy="6858000"/>
  <p:notesSz cx="6858000" cy="914400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3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6" r="1084"/>
          <a:stretch/>
        </p:blipFill>
        <p:spPr>
          <a:xfrm>
            <a:off x="0" y="20116"/>
            <a:ext cx="12192000" cy="6584288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7DE4-61CA-4C07-8337-D1FA792A92EF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B944-7EEE-46BC-B8E0-BC276CAA2F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354905" y="3822478"/>
            <a:ext cx="9392943" cy="625697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339159" y="2333626"/>
            <a:ext cx="9413024" cy="142932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3600" b="1" kern="1000" baseline="0">
                <a:solidFill>
                  <a:schemeClr val="accent1">
                    <a:lumMod val="75000"/>
                  </a:schemeClr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单击此处添加您的标题文字</a:t>
            </a:r>
          </a:p>
        </p:txBody>
      </p:sp>
    </p:spTree>
    <p:extLst>
      <p:ext uri="{BB962C8B-B14F-4D97-AF65-F5344CB8AC3E}">
        <p14:creationId xmlns:p14="http://schemas.microsoft.com/office/powerpoint/2010/main" val="3298328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67">
          <p15:clr>
            <a:srgbClr val="FBAE40"/>
          </p15:clr>
        </p15:guide>
        <p15:guide id="0" orient="horz" pos="2160">
          <p15:clr>
            <a:srgbClr val="FBAE40"/>
          </p15:clr>
        </p15:guide>
        <p15:guide id="2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7DE4-61CA-4C07-8337-D1FA792A92EF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B944-7EEE-46BC-B8E0-BC276CAA2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21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5"/>
            <a:ext cx="118251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7DE4-61CA-4C07-8337-D1FA792A92EF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B944-7EEE-46BC-B8E0-BC276CAA2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91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7DE4-61CA-4C07-8337-D1FA792A92EF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B944-7EEE-46BC-B8E0-BC276CAA2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02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3" y="3400425"/>
            <a:ext cx="4090217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7DE4-61CA-4C07-8337-D1FA792A92EF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B944-7EEE-46BC-B8E0-BC276CAA2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2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3" y="1244601"/>
            <a:ext cx="5094116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7DE4-61CA-4C07-8337-D1FA792A92EF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B944-7EEE-46BC-B8E0-BC276CAA2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42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4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6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6" y="2200274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7DE4-61CA-4C07-8337-D1FA792A92EF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B944-7EEE-46BC-B8E0-BC276CAA2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7DE4-61CA-4C07-8337-D1FA792A92EF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B944-7EEE-46BC-B8E0-BC276CAA2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3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7DE4-61CA-4C07-8337-D1FA792A92EF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B944-7EEE-46BC-B8E0-BC276CAA2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46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7DE4-61CA-4C07-8337-D1FA792A92EF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B944-7EEE-46BC-B8E0-BC276CAA2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57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7DE4-61CA-4C07-8337-D1FA792A92EF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B944-7EEE-46BC-B8E0-BC276CAA2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91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1" t="10156" r="-648" b="67546"/>
          <a:stretch/>
        </p:blipFill>
        <p:spPr>
          <a:xfrm>
            <a:off x="2693851" y="5834670"/>
            <a:ext cx="9498148" cy="1026146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07DE4-61CA-4C07-8337-D1FA792A92EF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0B944-7EEE-46BC-B8E0-BC276CAA2F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58798" y="313514"/>
            <a:ext cx="11056060" cy="6535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58798" y="1219199"/>
            <a:ext cx="11056060" cy="4885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01467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357188" indent="-357188" algn="just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60000"/>
        <a:buFont typeface="Wingdings 2" panose="05020102010507070707" pitchFamily="18" charset="2"/>
        <a:buChar char="f"/>
        <a:defRPr lang="zh-CN" altLang="en-US" sz="28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57188" indent="-357188" algn="just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5871" y="353974"/>
            <a:ext cx="11056060" cy="653552"/>
          </a:xfrm>
        </p:spPr>
        <p:txBody>
          <a:bodyPr/>
          <a:lstStyle/>
          <a:p>
            <a:r>
              <a:rPr lang="zh-CN" altLang="zh-CN" sz="4000" dirty="0">
                <a:solidFill>
                  <a:schemeClr val="accent1"/>
                </a:solidFill>
              </a:rPr>
              <a:t>链表和</a:t>
            </a:r>
            <a:r>
              <a:rPr lang="en-US" altLang="zh-CN" sz="4000" dirty="0">
                <a:solidFill>
                  <a:schemeClr val="accent1"/>
                </a:solidFill>
              </a:rPr>
              <a:t>list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list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双向链表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它的内存空间不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连续，通过指针来进行数据的访问，高效率地在任意地方删除和插入，插入和删除操作是常数时间。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的优缺点正好相反，它们的应用场景不同：</a:t>
            </a:r>
          </a:p>
          <a:p>
            <a:pPr marL="400050" lvl="1" indent="0">
              <a:buNone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：插入和删除操作少，随机访问元素频繁；</a:t>
            </a:r>
          </a:p>
          <a:p>
            <a:pPr marL="400050" lvl="1" indent="0">
              <a:buNone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：插入和删除频繁，随机访问较少。</a:t>
            </a:r>
          </a:p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>
                <a:solidFill>
                  <a:srgbClr val="0070C0"/>
                </a:solidFill>
              </a:rPr>
              <a:t>hdu</a:t>
            </a:r>
            <a:r>
              <a:rPr lang="en-US" altLang="zh-CN" sz="3600" dirty="0">
                <a:solidFill>
                  <a:srgbClr val="0070C0"/>
                </a:solidFill>
              </a:rPr>
              <a:t> 1276 </a:t>
            </a:r>
            <a:r>
              <a:rPr lang="zh-CN" altLang="zh-CN" sz="3600" dirty="0">
                <a:solidFill>
                  <a:srgbClr val="0070C0"/>
                </a:solidFill>
              </a:rPr>
              <a:t>士兵队列训练问题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一队士兵报数：从头开始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报数，凡报到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的出列，剩下的向小序号方向靠拢，再从头开始进行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报数，凡报到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的出列，剩下的向小序号方向靠拢，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，以后从头开始轮流进行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报数、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报数直到剩下的人数不超过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人为止。</a:t>
            </a:r>
          </a:p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输入：士兵人数。</a:t>
            </a:r>
          </a:p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输出：剩下的士兵最初的编号。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584" y="75351"/>
            <a:ext cx="8229600" cy="65527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#include&lt;bits/</a:t>
            </a:r>
            <a:r>
              <a:rPr lang="en-US" altLang="zh-CN" sz="1800" dirty="0" err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stdc</a:t>
            </a: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++.h&gt;</a:t>
            </a:r>
            <a:endParaRPr lang="zh-CN" altLang="zh-CN" sz="18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  <a:endParaRPr lang="zh-CN" altLang="zh-CN" sz="18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main(){</a:t>
            </a:r>
            <a:endParaRPr lang="zh-CN" altLang="zh-CN" sz="18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int </a:t>
            </a:r>
            <a:r>
              <a:rPr lang="en-US" altLang="zh-CN" sz="1800" dirty="0" err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t,n</a:t>
            </a: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zh-CN" sz="18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dirty="0" err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&gt;&gt;t;</a:t>
            </a:r>
            <a:endParaRPr lang="zh-CN" altLang="zh-CN" sz="18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while(t--) {</a:t>
            </a:r>
            <a:endParaRPr lang="zh-CN" altLang="zh-CN" sz="18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800" dirty="0" err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&gt;&gt;n;</a:t>
            </a:r>
            <a:endParaRPr lang="zh-CN" altLang="zh-CN" sz="18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int k=2;</a:t>
            </a:r>
            <a:endParaRPr lang="zh-CN" altLang="zh-CN" sz="18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list&lt;int&gt; </a:t>
            </a:r>
            <a:r>
              <a:rPr lang="en-US" altLang="zh-CN" sz="1800" dirty="0" err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mylist</a:t>
            </a: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         //</a:t>
            </a:r>
            <a:r>
              <a:rPr lang="zh-CN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list&lt;int&gt;::iterator it;</a:t>
            </a:r>
            <a:endParaRPr lang="zh-CN" altLang="zh-CN" sz="18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for(int </a:t>
            </a:r>
            <a:r>
              <a:rPr lang="en-US" altLang="zh-CN" sz="1800" dirty="0" err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=1;i&lt;=</a:t>
            </a:r>
            <a:r>
              <a:rPr lang="en-US" altLang="zh-CN" sz="1800" dirty="0" err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n;i</a:t>
            </a: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  <a:endParaRPr lang="zh-CN" altLang="zh-CN" sz="18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800" dirty="0" err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mylist.push_back</a:t>
            </a: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    //</a:t>
            </a:r>
            <a:r>
              <a:rPr lang="zh-CN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while(</a:t>
            </a:r>
            <a:r>
              <a:rPr lang="en-US" altLang="zh-CN" sz="1800" dirty="0" err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mylist.size</a:t>
            </a: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&gt; 3) {</a:t>
            </a:r>
            <a:endParaRPr lang="zh-CN" altLang="zh-CN" sz="18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int num = 1;</a:t>
            </a:r>
            <a:endParaRPr lang="zh-CN" altLang="zh-CN" sz="18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for(it = </a:t>
            </a:r>
            <a:r>
              <a:rPr lang="en-US" altLang="zh-CN" sz="1800" dirty="0" err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mylist.begin</a:t>
            </a: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it != </a:t>
            </a:r>
            <a:r>
              <a:rPr lang="en-US" altLang="zh-CN" sz="1800" dirty="0" err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mylist.end</a:t>
            </a: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){</a:t>
            </a:r>
            <a:endParaRPr lang="zh-CN" altLang="zh-CN" sz="18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if(num++ % k == 0)</a:t>
            </a:r>
            <a:endParaRPr lang="zh-CN" altLang="zh-CN" sz="18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it = </a:t>
            </a:r>
            <a:r>
              <a:rPr lang="en-US" altLang="zh-CN" sz="1800" dirty="0" err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mylist.erase</a:t>
            </a: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(it);</a:t>
            </a:r>
            <a:endParaRPr lang="zh-CN" altLang="zh-CN" sz="18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else</a:t>
            </a:r>
            <a:endParaRPr lang="zh-CN" altLang="zh-CN" sz="18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A14160-2197-4DFA-889E-40486532439C}"/>
              </a:ext>
            </a:extLst>
          </p:cNvPr>
          <p:cNvSpPr txBox="1"/>
          <p:nvPr/>
        </p:nvSpPr>
        <p:spPr>
          <a:xfrm>
            <a:off x="5935386" y="445061"/>
            <a:ext cx="601959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it++;</a:t>
            </a:r>
            <a:endParaRPr lang="zh-CN" altLang="zh-CN" sz="18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}</a:t>
            </a:r>
            <a:endParaRPr lang="zh-CN" altLang="zh-CN" sz="18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k==2 ? k=3:k=2;            //1</a:t>
            </a:r>
            <a:r>
              <a:rPr lang="zh-CN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报数，</a:t>
            </a: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报数</a:t>
            </a:r>
          </a:p>
          <a:p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endParaRPr lang="zh-CN" altLang="zh-CN" sz="18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for(it = </a:t>
            </a:r>
            <a:r>
              <a:rPr lang="en-US" altLang="zh-CN" sz="1800" dirty="0" err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mylist.begin</a:t>
            </a: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it != </a:t>
            </a:r>
            <a:r>
              <a:rPr lang="en-US" altLang="zh-CN" sz="1800" dirty="0" err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mylist.end</a:t>
            </a: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it++){</a:t>
            </a:r>
            <a:endParaRPr lang="zh-CN" altLang="zh-CN" sz="18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if (it != </a:t>
            </a:r>
            <a:r>
              <a:rPr lang="en-US" altLang="zh-CN" sz="1800" dirty="0" err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mylist.begin</a:t>
            </a: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())  </a:t>
            </a:r>
            <a:endParaRPr lang="zh-CN" altLang="zh-CN" sz="18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</a:t>
            </a:r>
            <a:r>
              <a:rPr lang="en-US" altLang="zh-CN" sz="1800" dirty="0" err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 ";</a:t>
            </a:r>
            <a:endParaRPr lang="zh-CN" altLang="zh-CN" sz="18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800" dirty="0" err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&lt;&lt;*it;</a:t>
            </a:r>
            <a:endParaRPr lang="zh-CN" altLang="zh-CN" sz="18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endParaRPr lang="zh-CN" altLang="zh-CN" sz="18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800" dirty="0" err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800" dirty="0" err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zh-CN" sz="18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zh-CN" altLang="zh-CN" sz="18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0;</a:t>
            </a:r>
            <a:endParaRPr lang="zh-CN" altLang="zh-CN" sz="18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8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435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5B9BCF"/>
      </a:accent1>
      <a:accent2>
        <a:srgbClr val="00B0F0"/>
      </a:accent2>
      <a:accent3>
        <a:srgbClr val="8A76E0"/>
      </a:accent3>
      <a:accent4>
        <a:srgbClr val="9439AD"/>
      </a:accent4>
      <a:accent5>
        <a:srgbClr val="A2CE47"/>
      </a:accent5>
      <a:accent6>
        <a:srgbClr val="F3731E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A000120150324A08KPBG</Template>
  <TotalTime>10</TotalTime>
  <Words>396</Words>
  <Application>Microsoft Office PowerPoint</Application>
  <PresentationFormat>宽屏</PresentationFormat>
  <Paragraphs>40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微软雅黑</vt:lpstr>
      <vt:lpstr>幼圆</vt:lpstr>
      <vt:lpstr>Arial</vt:lpstr>
      <vt:lpstr>Calibri</vt:lpstr>
      <vt:lpstr>Wingdings 2</vt:lpstr>
      <vt:lpstr>A000120140530A99PPBG</vt:lpstr>
      <vt:lpstr>链表和list</vt:lpstr>
      <vt:lpstr>hdu 1276 士兵队列训练问题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链表和list</dc:title>
  <dc:creator>liuyun shuiyu</dc:creator>
  <cp:lastModifiedBy>liuyun shuiyu</cp:lastModifiedBy>
  <cp:revision>3</cp:revision>
  <dcterms:created xsi:type="dcterms:W3CDTF">2019-12-19T00:34:31Z</dcterms:created>
  <dcterms:modified xsi:type="dcterms:W3CDTF">2019-12-19T00:45:20Z</dcterms:modified>
</cp:coreProperties>
</file>