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43" r:id="rId3"/>
    <p:sldId id="344" r:id="rId4"/>
    <p:sldId id="345" r:id="rId5"/>
    <p:sldId id="346" r:id="rId6"/>
    <p:sldId id="347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A5AC7-EAA9-4D62-8693-D3241386740E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FF03E-8206-4E29-95DB-8EF16C635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F03E-8206-4E29-95DB-8EF16C635C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6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F03E-8206-4E29-95DB-8EF16C635C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6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F03E-8206-4E29-95DB-8EF16C635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1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F03E-8206-4E29-95DB-8EF16C635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8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F03E-8206-4E29-95DB-8EF16C635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82134-557B-4D40-9EDC-25F2E0BC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AA5C9-B5D6-4398-B14B-E5A86C2A6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19F6-8CF1-4D1D-9F3E-2E14CAEC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E440B-CBE5-4CF4-BA76-B8845B6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8020-2558-4BC7-94AF-D0668321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6446E-B02D-4E08-B731-8945EA13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706D4-E171-4E5E-8847-AA02E4F8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19193-EE67-448D-855B-7D481FDC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C11FE-E2B1-4021-959F-310A2F1F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D1C27-295E-47F1-8C49-525B3816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4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3B9D0-F64C-4218-B2B8-69D55BC00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404B3-309F-4054-85D1-26ED6A468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C8D06-9764-49CE-AF87-35C84647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5CE3C-056E-4E8E-8826-D24D4E1D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40240-9028-491E-8689-46C98689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4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5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949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5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5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54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8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9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8E391-6811-4FCD-8C59-8B88D3F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1CC59-0B87-4980-8977-6863B0B9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9AF76-F840-4291-A295-4806A7A7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AFE87-9C92-4952-ABA6-A7FFF27F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8020-1118-4285-8C13-495F42B5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40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1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02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5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A90E0-D654-448B-B54D-4E083B4E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D7360-F152-4982-8619-597C730D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5100D-B526-4AD6-839A-2A9663D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FF479-EF19-4216-9EEE-BD94539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78714-0E3F-4EBF-96FD-33071F5D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8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7BE4B-C626-496E-9C7E-AC05C6F8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8AE1F-FAB8-4808-8C4E-4695F07EF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13ADF-A46A-4DAD-9D54-2C726AE00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3A7C3-DABA-487B-98D1-3D518F7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EA6B9-CBB5-4D6D-B2CB-4F9FA315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B0930-569F-4714-B9AE-9256681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0B40-34C1-472A-AC33-6EC5B752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883E4-4F5E-4A76-8CB7-8BE92BC7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BB911-E253-4B62-9366-DDB7CC69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C0A7C-561B-4E23-9AB5-9A5C74B9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0B2D0-1AA9-4114-9769-1AE1A9AE7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C0D3D3-0635-47D8-9F38-A897A6CA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AAE41A-ACE4-44EA-84A5-616CCEF4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7451F-403B-4231-A1FE-E0EA9BF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6BA4E-EDC9-42F7-AC6D-05B583FB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70C4F-0431-4D33-866F-2AB3061E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D9A5D-EFC7-4C3F-B123-27F6166A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C501B5-8AB6-4105-B1BC-083CBA63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6D0B4-E3C7-4558-8583-99F65A20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93307-F16D-4121-B117-F65B80B2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1007F-AADD-44AB-844A-CFCB72EA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775F6-3290-4346-88DF-83DF9E70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7FAB6-F2DB-40AE-8A0E-94D00B11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9D7C4-3675-4F00-A131-0D5EB4CFF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0EA61-16A6-4158-83ED-04245CBD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494B7-FA37-447B-BC35-2B5BC1A9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0AC6E-69E8-4361-A892-15EC5955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3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373C9-AF17-42CC-A404-054B7DDF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80240-FCBC-44A6-AEE2-E4128826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C064B-5B25-4814-9908-138844030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8B590-D8F9-48B6-84FB-ACB6AAC8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FD1DD-E918-412C-8816-900CD3D8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63D9B-6F2D-46EF-AAD5-F5BEB0B4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227FD-FBC2-4627-BCF7-4DE7F01D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BF561-99AD-4F3F-B1B0-0E7C277B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F345A-AD43-44A5-BF9D-0F65C7A6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74AD-530F-40A7-96F0-A3C32CBFEF93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77B95-2875-4474-A27F-6B98FA64B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D285C-96FC-47C7-8C79-9A500C96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E8DB-59AC-40BE-8E82-4F97EC7F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71664" y="1700808"/>
            <a:ext cx="6477000" cy="1828800"/>
          </a:xfrm>
        </p:spPr>
        <p:txBody>
          <a:bodyPr>
            <a:normAutofit/>
          </a:bodyPr>
          <a:lstStyle/>
          <a:p>
            <a:pPr algn="ctr" fontAlgn="auto"/>
            <a:r>
              <a:rPr lang="en-US" altLang="zh-CN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MULTIMAP</a:t>
            </a:r>
            <a:r>
              <a:rPr lang="zh-CN" altLang="en-US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基本用法</a:t>
            </a:r>
            <a:endParaRPr lang="en-US" altLang="zh-CN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74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6049963"/>
            <a:ext cx="6705600" cy="685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>
                <a:sym typeface="华文仿宋" charset="-122"/>
              </a:rPr>
              <a:t>multimap</a:t>
            </a:r>
            <a:r>
              <a:rPr lang="zh-CN" altLang="en-US"/>
              <a:t>简介</a:t>
            </a:r>
            <a:r>
              <a:rPr lang="en-US" altLang="zh-CN"/>
              <a:t>&amp;</a:t>
            </a:r>
            <a:r>
              <a:rPr lang="zh-CN" altLang="en-US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774" y="1600200"/>
            <a:ext cx="8860301" cy="44958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与 map 类似，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操作大部分也与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一样。</a:t>
            </a:r>
          </a:p>
          <a:p>
            <a:pPr fontAlgn="auto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所不同的是它允许重复键。即一个关键词可以有很多不同的值。这些值按插入的时间顺序排列。 </a:t>
            </a:r>
          </a:p>
          <a:p>
            <a:pPr marL="0" indent="0">
              <a:buNone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>
                <a:sym typeface="华文仿宋" charset="-122"/>
              </a:rPr>
              <a:t>multimap</a:t>
            </a:r>
            <a:r>
              <a:rPr lang="zh-CN" altLang="zh-CN">
                <a:sym typeface="华文仿宋" charset="-122"/>
              </a:rPr>
              <a:t>和</a:t>
            </a:r>
            <a:r>
              <a:rPr lang="en-US" altLang="zh-CN">
                <a:sym typeface="华文仿宋" charset="-122"/>
              </a:rPr>
              <a:t>map</a:t>
            </a:r>
            <a:r>
              <a:rPr lang="zh-CN" altLang="en-US">
                <a:sym typeface="华文仿宋" charset="-122"/>
              </a:rPr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>
            <a:normAutofit fontScale="925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在multimap中没有定义[]运算符，因此，multimap进行插入的时候，只能利用insert()函数进行插入。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find(x)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查找返回每种关键词的所有元素的第一个元素的迭代器。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指定关键词的遍历：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equal_range(x)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返回一对iterator的pair，表示关键词x的位置的区间（左闭右开）。 这个函数其实map也有。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也可用lower_bound和upper_bound实现。</a:t>
            </a:r>
          </a:p>
          <a:p>
            <a:pPr marL="0" indent="0">
              <a:buNone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zh-CN">
                <a:sym typeface="华文仿宋" charset="-122"/>
              </a:rPr>
              <a:t>equal_range(x)</a:t>
            </a:r>
            <a:r>
              <a:rPr lang="zh-CN" altLang="zh-CN">
                <a:sym typeface="华文仿宋" charset="-122"/>
              </a:rPr>
              <a:t>的使用</a:t>
            </a:r>
          </a:p>
        </p:txBody>
      </p:sp>
      <p:pic>
        <p:nvPicPr>
          <p:cNvPr id="3481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539875"/>
            <a:ext cx="74104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89" y="2949575"/>
            <a:ext cx="2173287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5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altLang="zh-CN" b="1">
                <a:sym typeface="华文仿宋" charset="-122"/>
              </a:rPr>
              <a:t>Multimap</a:t>
            </a:r>
            <a:r>
              <a:rPr lang="zh-CN" altLang="en-US" b="1">
                <a:sym typeface="华文仿宋" charset="-122"/>
              </a:rPr>
              <a:t>应用</a:t>
            </a:r>
            <a:r>
              <a:rPr lang="en-US" altLang="zh-CN" b="1">
                <a:sym typeface="华文仿宋" charset="-122"/>
              </a:rPr>
              <a:t>——double</a:t>
            </a:r>
          </a:p>
        </p:txBody>
      </p:sp>
      <p:sp>
        <p:nvSpPr>
          <p:cNvPr id="35842" name="内容占位符 6"/>
          <p:cNvSpPr>
            <a:spLocks noGrp="1" noChangeArrowheads="1"/>
          </p:cNvSpPr>
          <p:nvPr>
            <p:ph sz="quarter" idx="1"/>
          </p:nvPr>
        </p:nvSpPr>
        <p:spPr>
          <a:xfrm>
            <a:off x="2136776" y="1506539"/>
            <a:ext cx="5745163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n条信息，一条信息包括一个字符串s和一个整数x，表示名字为s的奶牛获得了一棵质量为x的草。一头奶牛可能获得不止一棵草，但不超过十棵草。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q次询问一头奶牛获得了哪些质量的草，按输入顺序先后输出。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【输入要求】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一行一个整数n。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n行每行一个字符串s和一个整数x，以空格隔开。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一行一个整数q。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q行每行一个字符串s，表示询问的奶牛的名字。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【输出要求】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对于每个询问输出若干行，每一行一个整数，表示此奶牛s获得的草的质量，按输入顺序输出。若s一棵草都没有，则不输出。</a:t>
            </a:r>
          </a:p>
        </p:txBody>
      </p:sp>
      <p:sp>
        <p:nvSpPr>
          <p:cNvPr id="35843" name="文本框 1"/>
          <p:cNvSpPr txBox="1">
            <a:spLocks noChangeArrowheads="1"/>
          </p:cNvSpPr>
          <p:nvPr/>
        </p:nvSpPr>
        <p:spPr bwMode="auto">
          <a:xfrm>
            <a:off x="7997268" y="1567248"/>
            <a:ext cx="2603500" cy="4940300"/>
          </a:xfrm>
          <a:prstGeom prst="rect">
            <a:avLst/>
          </a:prstGeom>
          <a:solidFill>
            <a:srgbClr val="5947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【输入样例】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3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a 2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a 1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b 29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3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b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a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c</a:t>
            </a:r>
          </a:p>
          <a:p>
            <a:pPr>
              <a:lnSpc>
                <a:spcPct val="125000"/>
              </a:lnSpc>
            </a:pPr>
            <a:endParaRPr lang="zh-CN" altLang="en-US" b="1">
              <a:solidFill>
                <a:prstClr val="white"/>
              </a:solidFill>
              <a:sym typeface="华文仿宋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【输出样例】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29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2</a:t>
            </a:r>
          </a:p>
          <a:p>
            <a:pPr>
              <a:lnSpc>
                <a:spcPct val="125000"/>
              </a:lnSpc>
            </a:pPr>
            <a:r>
              <a:rPr lang="zh-CN" altLang="en-US" b="1">
                <a:solidFill>
                  <a:prstClr val="white"/>
                </a:solidFill>
                <a:sym typeface="华文仿宋" charset="-122"/>
              </a:rPr>
              <a:t>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F3CA0D4-DEBD-49E2-840E-FA14398AAC34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multimap容器"/>
  <p:tag name="ISPRING_FIRST_PUBLISH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319</Words>
  <Application>Microsoft Office PowerPoint</Application>
  <PresentationFormat>宽屏</PresentationFormat>
  <Paragraphs>40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Tw Cen MT</vt:lpstr>
      <vt:lpstr>Wingdings</vt:lpstr>
      <vt:lpstr>Wingdings 2</vt:lpstr>
      <vt:lpstr>Office 主题​​</vt:lpstr>
      <vt:lpstr>中性</vt:lpstr>
      <vt:lpstr>MULTIMAP基本用法</vt:lpstr>
      <vt:lpstr>multimap简介&amp;功能</vt:lpstr>
      <vt:lpstr>multimap和map的区别</vt:lpstr>
      <vt:lpstr>equal_range(x)的使用</vt:lpstr>
      <vt:lpstr>Multimap应用——double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multimap容器</dc:title>
  <dc:creator>liuyun shuiyu</dc:creator>
  <cp:lastModifiedBy>liuyun shuiyu</cp:lastModifiedBy>
  <cp:revision>4</cp:revision>
  <dcterms:created xsi:type="dcterms:W3CDTF">2019-12-18T02:16:18Z</dcterms:created>
  <dcterms:modified xsi:type="dcterms:W3CDTF">2019-12-18T03:59:45Z</dcterms:modified>
</cp:coreProperties>
</file>