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4" r:id="rId4"/>
    <p:sldMasterId id="2147483686" r:id="rId5"/>
    <p:sldMasterId id="2147483698" r:id="rId6"/>
    <p:sldMasterId id="2147483710" r:id="rId7"/>
    <p:sldMasterId id="2147483722" r:id="rId8"/>
    <p:sldMasterId id="2147483734" r:id="rId9"/>
    <p:sldMasterId id="2147483746" r:id="rId10"/>
    <p:sldMasterId id="2147483758" r:id="rId11"/>
    <p:sldMasterId id="2147483770" r:id="rId12"/>
    <p:sldMasterId id="2147483782" r:id="rId13"/>
    <p:sldMasterId id="2147483794" r:id="rId14"/>
    <p:sldMasterId id="2147483806" r:id="rId15"/>
    <p:sldMasterId id="2147483818" r:id="rId16"/>
    <p:sldMasterId id="2147483830" r:id="rId17"/>
    <p:sldMasterId id="2147483842" r:id="rId18"/>
    <p:sldMasterId id="2147483854" r:id="rId19"/>
    <p:sldMasterId id="2147483866" r:id="rId20"/>
  </p:sldMasterIdLst>
  <p:notesMasterIdLst>
    <p:notesMasterId r:id="rId59"/>
  </p:notesMasterIdLst>
  <p:handoutMasterIdLst>
    <p:handoutMasterId r:id="rId60"/>
  </p:handoutMasterIdLst>
  <p:sldIdLst>
    <p:sldId id="1707" r:id="rId21"/>
    <p:sldId id="2002" r:id="rId22"/>
    <p:sldId id="1864" r:id="rId23"/>
    <p:sldId id="2003" r:id="rId24"/>
    <p:sldId id="2004" r:id="rId25"/>
    <p:sldId id="2005" r:id="rId26"/>
    <p:sldId id="2079" r:id="rId27"/>
    <p:sldId id="2043" r:id="rId28"/>
    <p:sldId id="2044" r:id="rId29"/>
    <p:sldId id="2045" r:id="rId30"/>
    <p:sldId id="2046" r:id="rId31"/>
    <p:sldId id="2042" r:id="rId32"/>
    <p:sldId id="2006" r:id="rId33"/>
    <p:sldId id="2048" r:id="rId34"/>
    <p:sldId id="2049" r:id="rId35"/>
    <p:sldId id="2072" r:id="rId36"/>
    <p:sldId id="2073" r:id="rId37"/>
    <p:sldId id="2103" r:id="rId38"/>
    <p:sldId id="2104" r:id="rId39"/>
    <p:sldId id="2105" r:id="rId40"/>
    <p:sldId id="2074" r:id="rId41"/>
    <p:sldId id="2116" r:id="rId42"/>
    <p:sldId id="2075" r:id="rId43"/>
    <p:sldId id="2076" r:id="rId44"/>
    <p:sldId id="2095" r:id="rId45"/>
    <p:sldId id="2096" r:id="rId46"/>
    <p:sldId id="2047" r:id="rId47"/>
    <p:sldId id="2097" r:id="rId48"/>
    <p:sldId id="2098" r:id="rId49"/>
    <p:sldId id="2126" r:id="rId50"/>
    <p:sldId id="2127" r:id="rId51"/>
    <p:sldId id="2128" r:id="rId52"/>
    <p:sldId id="2129" r:id="rId53"/>
    <p:sldId id="2130" r:id="rId54"/>
    <p:sldId id="2131" r:id="rId55"/>
    <p:sldId id="2132" r:id="rId56"/>
    <p:sldId id="2101" r:id="rId57"/>
    <p:sldId id="1876" r:id="rId58"/>
  </p:sldIdLst>
  <p:sldSz cx="9144000" cy="6858000" type="screen4x3"/>
  <p:notesSz cx="6735445" cy="9799320"/>
  <p:custDataLst>
    <p:tags r:id="rId6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842"/>
    <a:srgbClr val="67B0E3"/>
    <a:srgbClr val="FFFCD1"/>
    <a:srgbClr val="660033"/>
    <a:srgbClr val="993366"/>
    <a:srgbClr val="000066"/>
    <a:srgbClr val="FCFCD1"/>
    <a:srgbClr val="FF0066"/>
    <a:srgbClr val="008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075" autoAdjust="0"/>
    <p:restoredTop sz="98222" autoAdjust="0"/>
  </p:normalViewPr>
  <p:slideViewPr>
    <p:cSldViewPr>
      <p:cViewPr varScale="1">
        <p:scale>
          <a:sx n="87" d="100"/>
          <a:sy n="87" d="100"/>
        </p:scale>
        <p:origin x="-1350" y="-84"/>
      </p:cViewPr>
      <p:guideLst>
        <p:guide orient="horz" pos="23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4" Type="http://schemas.openxmlformats.org/officeDocument/2006/relationships/tags" Target="tags/tag4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handoutMaster" Target="handoutMasters/handoutMaster1.xml"/><Relationship Id="rId6" Type="http://schemas.openxmlformats.org/officeDocument/2006/relationships/slideMaster" Target="slideMasters/slideMaster5.xml"/><Relationship Id="rId59" Type="http://schemas.openxmlformats.org/officeDocument/2006/relationships/notesMaster" Target="notesMasters/notesMaster1.xml"/><Relationship Id="rId58" Type="http://schemas.openxmlformats.org/officeDocument/2006/relationships/slide" Target="slides/slide38.xml"/><Relationship Id="rId57" Type="http://schemas.openxmlformats.org/officeDocument/2006/relationships/slide" Target="slides/slide37.xml"/><Relationship Id="rId56" Type="http://schemas.openxmlformats.org/officeDocument/2006/relationships/slide" Target="slides/slide36.xml"/><Relationship Id="rId55" Type="http://schemas.openxmlformats.org/officeDocument/2006/relationships/slide" Target="slides/slide35.xml"/><Relationship Id="rId54" Type="http://schemas.openxmlformats.org/officeDocument/2006/relationships/slide" Target="slides/slide34.xml"/><Relationship Id="rId53" Type="http://schemas.openxmlformats.org/officeDocument/2006/relationships/slide" Target="slides/slide33.xml"/><Relationship Id="rId52" Type="http://schemas.openxmlformats.org/officeDocument/2006/relationships/slide" Target="slides/slide32.xml"/><Relationship Id="rId51" Type="http://schemas.openxmlformats.org/officeDocument/2006/relationships/slide" Target="slides/slide31.xml"/><Relationship Id="rId50" Type="http://schemas.openxmlformats.org/officeDocument/2006/relationships/slide" Target="slides/slide30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29.xml"/><Relationship Id="rId48" Type="http://schemas.openxmlformats.org/officeDocument/2006/relationships/slide" Target="slides/slide28.xml"/><Relationship Id="rId47" Type="http://schemas.openxmlformats.org/officeDocument/2006/relationships/slide" Target="slides/slide27.xml"/><Relationship Id="rId46" Type="http://schemas.openxmlformats.org/officeDocument/2006/relationships/slide" Target="slides/slide26.xml"/><Relationship Id="rId45" Type="http://schemas.openxmlformats.org/officeDocument/2006/relationships/slide" Target="slides/slide25.xml"/><Relationship Id="rId44" Type="http://schemas.openxmlformats.org/officeDocument/2006/relationships/slide" Target="slides/slide24.xml"/><Relationship Id="rId43" Type="http://schemas.openxmlformats.org/officeDocument/2006/relationships/slide" Target="slides/slide23.xml"/><Relationship Id="rId42" Type="http://schemas.openxmlformats.org/officeDocument/2006/relationships/slide" Target="slides/slide22.xml"/><Relationship Id="rId41" Type="http://schemas.openxmlformats.org/officeDocument/2006/relationships/slide" Target="slides/slide21.xml"/><Relationship Id="rId40" Type="http://schemas.openxmlformats.org/officeDocument/2006/relationships/slide" Target="slides/slide2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9.xml"/><Relationship Id="rId38" Type="http://schemas.openxmlformats.org/officeDocument/2006/relationships/slide" Target="slides/slide18.xml"/><Relationship Id="rId37" Type="http://schemas.openxmlformats.org/officeDocument/2006/relationships/slide" Target="slides/slide17.xml"/><Relationship Id="rId36" Type="http://schemas.openxmlformats.org/officeDocument/2006/relationships/slide" Target="slides/slide16.xml"/><Relationship Id="rId35" Type="http://schemas.openxmlformats.org/officeDocument/2006/relationships/slide" Target="slides/slide15.xml"/><Relationship Id="rId34" Type="http://schemas.openxmlformats.org/officeDocument/2006/relationships/slide" Target="slides/slide14.xml"/><Relationship Id="rId33" Type="http://schemas.openxmlformats.org/officeDocument/2006/relationships/slide" Target="slides/slide13.xml"/><Relationship Id="rId32" Type="http://schemas.openxmlformats.org/officeDocument/2006/relationships/slide" Target="slides/slide12.xml"/><Relationship Id="rId31" Type="http://schemas.openxmlformats.org/officeDocument/2006/relationships/slide" Target="slides/slide11.xml"/><Relationship Id="rId30" Type="http://schemas.openxmlformats.org/officeDocument/2006/relationships/slide" Target="slides/slide1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9.xml"/><Relationship Id="rId28" Type="http://schemas.openxmlformats.org/officeDocument/2006/relationships/slide" Target="slides/slide8.xml"/><Relationship Id="rId27" Type="http://schemas.openxmlformats.org/officeDocument/2006/relationships/slide" Target="slides/slide7.xml"/><Relationship Id="rId26" Type="http://schemas.openxmlformats.org/officeDocument/2006/relationships/slide" Target="slides/slide6.xml"/><Relationship Id="rId25" Type="http://schemas.openxmlformats.org/officeDocument/2006/relationships/slide" Target="slides/slide5.xml"/><Relationship Id="rId24" Type="http://schemas.openxmlformats.org/officeDocument/2006/relationships/slide" Target="slides/slide4.xml"/><Relationship Id="rId23" Type="http://schemas.openxmlformats.org/officeDocument/2006/relationships/slide" Target="slides/slide3.xml"/><Relationship Id="rId22" Type="http://schemas.openxmlformats.org/officeDocument/2006/relationships/slide" Target="slides/slide2.xml"/><Relationship Id="rId21" Type="http://schemas.openxmlformats.org/officeDocument/2006/relationships/slide" Target="slides/slide1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350" y="0"/>
            <a:ext cx="29178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07513"/>
            <a:ext cx="2919413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350" y="9307513"/>
            <a:ext cx="2917825" cy="4905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A4ABDF-E1F8-4E0F-972C-E33724662AD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8633B541-E492-48C0-A3E2-BFA4BC9D8013}" type="datetimeFigureOut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5632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428625" y="1225550"/>
            <a:ext cx="5880100" cy="3306763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</p:spPr>
      </p:sp>
      <p:sp>
        <p:nvSpPr>
          <p:cNvPr id="29701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73100" y="4716463"/>
            <a:ext cx="5389563" cy="38592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513"/>
            <a:ext cx="2919413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4763" y="9307513"/>
            <a:ext cx="2919412" cy="492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E39052A-66A1-4B3C-81B6-97378F7646B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D81E1EF-1413-4F7E-AF72-0069B3A69D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144DC94-5805-4BFB-A587-F85CA4296C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F37BCE4-8AAA-4685-B7AF-1D9A509AF3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BAC4F70-B1FA-4888-B4FA-AEDACBA0D3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B16674-DC72-4572-A539-CED876F440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81BC62-ADFC-41EA-8BB0-2A34A0E751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0498DE0-2074-498A-85E0-C4E8D066B7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CF02218-B8F4-4A6C-B508-E406216128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02EFC11-D696-4747-9B38-A1BB4CFF9C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80B10BC-A921-4ABD-9377-642FC5B44C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0D319C-C672-45B4-B552-944560C017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FE8E0D-9D26-4404-828B-3B76A4950A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593B44F-CA42-4D34-BC60-752D0F5A321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E9EEB4-9E96-4DD7-BD3F-60A8202C46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C2EA48-EFCA-4195-A0F1-4AD258BF201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19231DB-0CE9-4459-883C-32610BC787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A1DA2BE-C760-4BDD-8B1E-AE256153BB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9BF417-AA52-4802-833C-928B426B4C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072D80-FDD3-4549-B379-A8C6382CF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717F4B-EF5F-4AEF-862B-D5218DDB8C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016569-A0AD-4532-8601-85C2123D83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103.xml"/><Relationship Id="rId13" Type="http://schemas.openxmlformats.org/officeDocument/2006/relationships/theme" Target="../theme/theme10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02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1.xml"/><Relationship Id="rId8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14.xml"/><Relationship Id="rId13" Type="http://schemas.openxmlformats.org/officeDocument/2006/relationships/theme" Target="../theme/theme1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13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2.xml"/><Relationship Id="rId8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27.xml"/><Relationship Id="rId3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25.xml"/><Relationship Id="rId13" Type="http://schemas.openxmlformats.org/officeDocument/2006/relationships/theme" Target="../theme/theme12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24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3.xml"/><Relationship Id="rId8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36.xml"/><Relationship Id="rId13" Type="http://schemas.openxmlformats.org/officeDocument/2006/relationships/theme" Target="../theme/theme13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35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4.xml"/><Relationship Id="rId8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47.xml"/><Relationship Id="rId13" Type="http://schemas.openxmlformats.org/officeDocument/2006/relationships/theme" Target="../theme/theme14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56.xml"/><Relationship Id="rId10" Type="http://schemas.openxmlformats.org/officeDocument/2006/relationships/slideLayout" Target="../slideLayouts/slideLayout155.xml"/><Relationship Id="rId1" Type="http://schemas.openxmlformats.org/officeDocument/2006/relationships/slideLayout" Target="../slideLayouts/slideLayout146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5.xml"/><Relationship Id="rId8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58.xml"/><Relationship Id="rId13" Type="http://schemas.openxmlformats.org/officeDocument/2006/relationships/theme" Target="../theme/theme15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57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6.xml"/><Relationship Id="rId8" Type="http://schemas.openxmlformats.org/officeDocument/2006/relationships/slideLayout" Target="../slideLayouts/slideLayout175.xml"/><Relationship Id="rId7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69.xml"/><Relationship Id="rId13" Type="http://schemas.openxmlformats.org/officeDocument/2006/relationships/theme" Target="../theme/theme16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78.xml"/><Relationship Id="rId10" Type="http://schemas.openxmlformats.org/officeDocument/2006/relationships/slideLayout" Target="../slideLayouts/slideLayout177.xml"/><Relationship Id="rId1" Type="http://schemas.openxmlformats.org/officeDocument/2006/relationships/slideLayout" Target="../slideLayouts/slideLayout168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7.xml"/><Relationship Id="rId8" Type="http://schemas.openxmlformats.org/officeDocument/2006/relationships/slideLayout" Target="../slideLayouts/slideLayout186.xml"/><Relationship Id="rId7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83.xml"/><Relationship Id="rId4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80.xml"/><Relationship Id="rId13" Type="http://schemas.openxmlformats.org/officeDocument/2006/relationships/theme" Target="../theme/theme17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89.xml"/><Relationship Id="rId10" Type="http://schemas.openxmlformats.org/officeDocument/2006/relationships/slideLayout" Target="../slideLayouts/slideLayout188.xml"/><Relationship Id="rId1" Type="http://schemas.openxmlformats.org/officeDocument/2006/relationships/slideLayout" Target="../slideLayouts/slideLayout179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91.xml"/><Relationship Id="rId13" Type="http://schemas.openxmlformats.org/officeDocument/2006/relationships/theme" Target="../theme/theme18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90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9.xml"/><Relationship Id="rId8" Type="http://schemas.openxmlformats.org/officeDocument/2006/relationships/slideLayout" Target="../slideLayouts/slideLayout208.xml"/><Relationship Id="rId7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204.xml"/><Relationship Id="rId3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202.xml"/><Relationship Id="rId13" Type="http://schemas.openxmlformats.org/officeDocument/2006/relationships/theme" Target="../theme/theme19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0.xml"/><Relationship Id="rId1" Type="http://schemas.openxmlformats.org/officeDocument/2006/relationships/slideLayout" Target="../slideLayouts/slideLayout20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5.png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3" Type="http://schemas.openxmlformats.org/officeDocument/2006/relationships/theme" Target="../theme/theme5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3" Type="http://schemas.openxmlformats.org/officeDocument/2006/relationships/theme" Target="../theme/theme6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8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0.xml"/><Relationship Id="rId13" Type="http://schemas.openxmlformats.org/officeDocument/2006/relationships/theme" Target="../theme/theme7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9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4.xml"/><Relationship Id="rId4" Type="http://schemas.openxmlformats.org/officeDocument/2006/relationships/slideLayout" Target="../slideLayouts/slideLayout83.xml"/><Relationship Id="rId3" Type="http://schemas.openxmlformats.org/officeDocument/2006/relationships/slideLayout" Target="../slideLayouts/slideLayout82.xml"/><Relationship Id="rId2" Type="http://schemas.openxmlformats.org/officeDocument/2006/relationships/slideLayout" Target="../slideLayouts/slideLayout81.xml"/><Relationship Id="rId13" Type="http://schemas.openxmlformats.org/officeDocument/2006/relationships/theme" Target="../theme/theme8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0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9.xml"/><Relationship Id="rId8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Relationship Id="rId3" Type="http://schemas.openxmlformats.org/officeDocument/2006/relationships/slideLayout" Target="../slideLayouts/slideLayout93.xml"/><Relationship Id="rId2" Type="http://schemas.openxmlformats.org/officeDocument/2006/relationships/slideLayout" Target="../slideLayouts/slideLayout92.xml"/><Relationship Id="rId13" Type="http://schemas.openxmlformats.org/officeDocument/2006/relationships/theme" Target="../theme/theme9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6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-180975" y="-68263"/>
            <a:ext cx="10153650" cy="698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4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5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7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24485" y="2060575"/>
            <a:ext cx="986853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4800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Organization of data</a:t>
            </a:r>
            <a:endParaRPr lang="en-US" altLang="zh-CN" sz="4800" b="1" i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11730" y="3429000"/>
            <a:ext cx="49498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 i="1">
                <a:solidFill>
                  <a:srgbClr val="FF0000"/>
                </a:solidFill>
                <a:latin typeface="+mj-lt"/>
                <a:cs typeface="+mj-lt"/>
              </a:rPr>
              <a:t>File operations</a:t>
            </a:r>
            <a:endParaRPr lang="en-US" sz="4000" b="1" i="1">
              <a:solidFill>
                <a:srgbClr val="FF0000"/>
              </a:solidFill>
              <a:latin typeface="+mj-lt"/>
              <a:cs typeface="+mj-lt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文件</a:t>
            </a: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>
                <a:sym typeface="+mn-ea"/>
              </a:rPr>
              <a:t>调用一个文件需要的信息</a:t>
            </a:r>
            <a:endParaRPr lang="zh-CN" altLang="en-US" i="0">
              <a:sym typeface="+mn-ea"/>
            </a:endParaRPr>
          </a:p>
          <a:p>
            <a:pPr lvl="1"/>
            <a:r>
              <a:rPr sz="2800" i="0">
                <a:sym typeface="+mn-ea"/>
              </a:rPr>
              <a:t>文件当前读写的位置；</a:t>
            </a:r>
            <a:endParaRPr sz="2800" i="0">
              <a:sym typeface="+mn-ea"/>
            </a:endParaRPr>
          </a:p>
          <a:p>
            <a:pPr lvl="1"/>
            <a:r>
              <a:rPr sz="2800" i="0">
                <a:sym typeface="+mn-ea"/>
              </a:rPr>
              <a:t>与该文件对应的内存缓冲区的地址；</a:t>
            </a:r>
            <a:endParaRPr sz="2800" i="0">
              <a:sym typeface="+mn-ea"/>
            </a:endParaRPr>
          </a:p>
          <a:p>
            <a:pPr lvl="1"/>
            <a:r>
              <a:rPr sz="2800" i="0">
                <a:sym typeface="+mn-ea"/>
              </a:rPr>
              <a:t>缓冲区未被处理的字符数(字符指针)；</a:t>
            </a:r>
            <a:endParaRPr sz="2800" i="0">
              <a:sym typeface="+mn-ea"/>
            </a:endParaRPr>
          </a:p>
          <a:p>
            <a:pPr lvl="1"/>
            <a:r>
              <a:rPr sz="2800" i="0">
                <a:sym typeface="+mn-ea"/>
              </a:rPr>
              <a:t>文件的操作方式。</a:t>
            </a:r>
            <a:endParaRPr sz="2800" i="0">
              <a:sym typeface="+mn-ea"/>
            </a:endParaRPr>
          </a:p>
          <a:p>
            <a:pPr lvl="0"/>
            <a:r>
              <a:rPr sz="3200" i="0">
                <a:sym typeface="+mn-ea"/>
              </a:rPr>
              <a:t>文件类型指针</a:t>
            </a:r>
            <a:r>
              <a:rPr lang="zh-CN" sz="3200" i="0">
                <a:sym typeface="+mn-ea"/>
              </a:rPr>
              <a:t>变量定义</a:t>
            </a:r>
            <a:endParaRPr lang="zh-CN" sz="3200" i="0">
              <a:sym typeface="+mn-ea"/>
            </a:endParaRPr>
          </a:p>
          <a:p>
            <a:pPr lvl="1"/>
            <a:r>
              <a:rPr lang="zh-CN" sz="2800" i="0">
                <a:sym typeface="+mn-ea"/>
              </a:rPr>
              <a:t> FILE  *指针变量名;</a:t>
            </a:r>
            <a:endParaRPr lang="zh-CN" sz="2800" i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 i="0">
                <a:sym typeface="+mn-ea"/>
              </a:rPr>
              <a:t>设备文件</a:t>
            </a:r>
            <a:endParaRPr lang="zh-CN" altLang="en-US" sz="3200" i="0">
              <a:sym typeface="+mn-ea"/>
            </a:endParaRPr>
          </a:p>
          <a:p>
            <a:pPr lvl="1"/>
            <a:r>
              <a:rPr lang="zh-CN" altLang="en-US" sz="3200" i="0">
                <a:sym typeface="+mn-ea"/>
              </a:rPr>
              <a:t>C</a:t>
            </a:r>
            <a:r>
              <a:rPr lang="en-US" altLang="zh-CN" sz="3200" i="0">
                <a:sym typeface="+mn-ea"/>
              </a:rPr>
              <a:t>/C++</a:t>
            </a:r>
            <a:r>
              <a:rPr lang="zh-CN" altLang="en-US" sz="3200" i="0">
                <a:sym typeface="+mn-ea"/>
              </a:rPr>
              <a:t>中把所有的外部设备都作为文件看待，这样的文件称为设备文件。</a:t>
            </a:r>
            <a:endParaRPr lang="zh-CN" altLang="en-US" sz="3200" i="0">
              <a:sym typeface="+mn-ea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sz="3200" i="0"/>
              <a:t>在程序开始运行时，系统自动打开三个标准文件，并分别定义了文件指针</a:t>
            </a:r>
            <a:endParaRPr lang="zh-CN" altLang="en-US" sz="3200"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sz="2740" i="0"/>
              <a:t>stdin标准输入文件（键盘）；</a:t>
            </a:r>
            <a:endParaRPr lang="zh-CN" altLang="en-US" sz="2740"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sz="2740" i="0"/>
              <a:t>stdout标准输出文件（显示器）；</a:t>
            </a:r>
            <a:endParaRPr lang="zh-CN" altLang="en-US" sz="2740"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sz="2740" i="0"/>
              <a:t>stderr标准错误输出文件（显示器）。</a:t>
            </a:r>
            <a:endParaRPr lang="zh-CN" altLang="en-US" sz="2740" i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文件</a:t>
            </a:r>
            <a:endParaRPr lang="zh-CN" altLang="en-US" i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zh-CN" altLang="en-US" i="0"/>
              <a:t>文件的打开和关闭</a:t>
            </a:r>
            <a:endParaRPr lang="zh-CN" altLang="en-US" i="0"/>
          </a:p>
          <a:p>
            <a:pPr lvl="1" algn="l"/>
            <a:r>
              <a:rPr lang="zh-CN" altLang="en-US" sz="2660" i="0"/>
              <a:t>打开文件：是在用户程序和操作系统之间建立联系，程序把所要操作的文件的有关信息，如文件名、文件操作方式（读、写或读/写）等通知给系统，系统为文件分配一个文件缓冲区。</a:t>
            </a:r>
            <a:endParaRPr lang="zh-CN" altLang="en-US" sz="2660" i="0"/>
          </a:p>
          <a:p>
            <a:pPr lvl="1" algn="l"/>
            <a:r>
              <a:rPr lang="zh-CN" altLang="en-US" sz="2660" i="0"/>
              <a:t>调用形式： </a:t>
            </a:r>
            <a:endParaRPr lang="zh-CN" altLang="en-US" sz="2660" i="0"/>
          </a:p>
          <a:p>
            <a:pPr lvl="1" algn="l"/>
            <a:endParaRPr lang="zh-CN" altLang="en-US" sz="2660" i="0"/>
          </a:p>
          <a:p>
            <a:pPr lvl="1" algn="l"/>
            <a:endParaRPr lang="zh-CN" altLang="en-US" sz="2660" i="0"/>
          </a:p>
          <a:p>
            <a:pPr lvl="1" algn="l"/>
            <a:r>
              <a:rPr lang="zh-CN" altLang="en-US" sz="2660" i="0"/>
              <a:t>返回一个指向该文件的指针或错误标志NULL。</a:t>
            </a:r>
            <a:endParaRPr lang="zh-CN" altLang="en-US" sz="2660" i="0"/>
          </a:p>
          <a:p>
            <a:pPr lvl="1" algn="l"/>
            <a:endParaRPr lang="zh-CN" altLang="en-US" sz="2660" i="0"/>
          </a:p>
        </p:txBody>
      </p:sp>
      <p:sp>
        <p:nvSpPr>
          <p:cNvPr id="5" name="文本框 4"/>
          <p:cNvSpPr txBox="1"/>
          <p:nvPr/>
        </p:nvSpPr>
        <p:spPr>
          <a:xfrm>
            <a:off x="1691640" y="3860800"/>
            <a:ext cx="7001510" cy="951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1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FILE *fp;</a:t>
            </a:r>
            <a:endParaRPr kumimoji="1" lang="en-US" altLang="zh-CN" sz="2800" b="1" i="1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1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fp=fopen("</a:t>
            </a:r>
            <a:r>
              <a:rPr kumimoji="1" lang="en-US" altLang="zh-CN" sz="2800" b="1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文件名</a:t>
            </a:r>
            <a:r>
              <a:rPr kumimoji="1" lang="en-US" altLang="zh-CN" sz="2800" b="1" i="1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"，"</a:t>
            </a:r>
            <a:r>
              <a:rPr kumimoji="1" lang="en-US" altLang="zh-CN" sz="2800" b="1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文件使用方式</a:t>
            </a:r>
            <a:r>
              <a:rPr kumimoji="1" lang="en-US" altLang="zh-CN" sz="2800" b="1" i="1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");</a:t>
            </a:r>
            <a:endParaRPr kumimoji="1" lang="en-US" altLang="zh-CN" sz="2800" b="1" i="1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5740" y="5300980"/>
            <a:ext cx="700151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1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fp=fopen("</a:t>
            </a:r>
            <a:r>
              <a:rPr kumimoji="1" lang="en-US" altLang="zh-CN" sz="2800" b="1" i="1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data.dat</a:t>
            </a:r>
            <a:r>
              <a:rPr kumimoji="1" lang="en-US" altLang="zh-CN" sz="2800" b="1" i="1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"，"</a:t>
            </a:r>
            <a:r>
              <a:rPr kumimoji="1" lang="en-US" altLang="zh-CN" sz="2800" b="1" i="1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r</a:t>
            </a:r>
            <a:r>
              <a:rPr kumimoji="1" lang="en-US" altLang="zh-CN" sz="2800" b="1" i="1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");</a:t>
            </a:r>
            <a:endParaRPr kumimoji="1" lang="en-US" altLang="zh-CN" sz="2800" b="1" i="1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" y="1165860"/>
            <a:ext cx="9206230" cy="5305425"/>
          </a:xfrm>
        </p:spPr>
        <p:txBody>
          <a:bodyPr/>
          <a:p>
            <a:pPr lvl="0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solidFill>
                  <a:srgbClr val="002060"/>
                </a:solidFill>
                <a:effectLst/>
                <a:sym typeface="+mn-ea"/>
              </a:rPr>
              <a:t>文件的打开模式</a:t>
            </a:r>
            <a:endParaRPr lang="zh-CN" altLang="en-US" i="0" dirty="0">
              <a:solidFill>
                <a:srgbClr val="002060"/>
              </a:solidFill>
              <a:effectLst/>
              <a:sym typeface="+mn-ea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sz="2800" i="0" dirty="0">
                <a:effectLst/>
                <a:sym typeface="+mn-ea"/>
              </a:rPr>
              <a:t>文件的打开模式</a:t>
            </a:r>
            <a:endParaRPr lang="zh-CN" altLang="en-US" sz="2800" i="0" dirty="0">
              <a:effectLst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611505" y="2276475"/>
          <a:ext cx="7709535" cy="413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805"/>
                <a:gridCol w="5840730"/>
              </a:tblGrid>
              <a:tr h="4572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打开模式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描        述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</a:tr>
              <a:tr h="4572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r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只读，打开已有文件，不能写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</a:tr>
              <a:tr h="4572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w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只写，创建或打开，覆盖已有文件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</a:tr>
              <a:tr h="40068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追加，创建或打开，在已有文件末尾追加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</a:tr>
              <a:tr h="4572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r+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读写，打开已有文件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</a:tr>
              <a:tr h="4572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w+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读写，创建或打开，覆盖已有文件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</a:tr>
              <a:tr h="4737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a+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读写，创建或打开，在已有文件末尾追加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</a:tr>
              <a:tr h="4572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按文本方式打开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缺省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)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</a:tr>
              <a:tr h="4572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按二进制方式打开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文件</a:t>
            </a: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i="0"/>
              <a:t>如果打开文件失败，则返回一个空指针NULL</a:t>
            </a:r>
            <a:r>
              <a:rPr lang="zh-CN" i="0"/>
              <a:t>。</a:t>
            </a:r>
            <a:endParaRPr lang="zh-CN" i="0"/>
          </a:p>
          <a:p>
            <a:pPr lvl="1"/>
            <a:r>
              <a:rPr lang="zh-CN" i="0"/>
              <a:t>为增强程序的可靠性，常用下面的方法打开一个文件：</a:t>
            </a:r>
            <a:endParaRPr lang="zh-CN" i="0"/>
          </a:p>
        </p:txBody>
      </p:sp>
      <p:sp>
        <p:nvSpPr>
          <p:cNvPr id="5" name="文本框 4"/>
          <p:cNvSpPr txBox="1"/>
          <p:nvPr/>
        </p:nvSpPr>
        <p:spPr>
          <a:xfrm>
            <a:off x="971550" y="2564765"/>
            <a:ext cx="8073390" cy="4251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eaLnBrk="1" latinLnBrk="0" hangingPunct="1">
              <a:lnSpc>
                <a:spcPts val="3400"/>
              </a:lnSpc>
            </a:pPr>
            <a:r>
              <a:rPr lang="en-US" sz="2800" b="1" i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+mn-ea"/>
              </a:rPr>
              <a:t>if((fp=fopen("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+mn-ea"/>
              </a:rPr>
              <a:t>文件名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+mn-ea"/>
              </a:rPr>
              <a:t>","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+mn-ea"/>
              </a:rPr>
              <a:t>操作方式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+mn-ea"/>
              </a:rPr>
              <a:t>"))==NULL)</a:t>
            </a:r>
            <a:endParaRPr lang="en-US" sz="2800" b="1" i="1" dirty="0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  <a:cs typeface="Times New Roman" panose="02020603050405020304" charset="0"/>
              <a:sym typeface="+mn-ea"/>
            </a:endParaRPr>
          </a:p>
          <a:p>
            <a:pPr eaLnBrk="1" latinLnBrk="0" hangingPunct="1">
              <a:lnSpc>
                <a:spcPts val="3400"/>
              </a:lnSpc>
            </a:pPr>
            <a:r>
              <a:rPr lang="en-US" sz="2800" b="1" i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+mn-ea"/>
              </a:rPr>
              <a:t>  {</a:t>
            </a:r>
            <a:endParaRPr lang="en-US" sz="2800" b="1" i="1" dirty="0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  <a:cs typeface="Times New Roman" panose="02020603050405020304" charset="0"/>
              <a:sym typeface="+mn-ea"/>
            </a:endParaRPr>
          </a:p>
          <a:p>
            <a:pPr indent="457200" eaLnBrk="1" latinLnBrk="0" hangingPunct="1">
              <a:lnSpc>
                <a:spcPts val="3400"/>
              </a:lnSpc>
            </a:pPr>
            <a:r>
              <a:rPr lang="en-US" sz="2800" b="1" i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+mn-ea"/>
              </a:rPr>
              <a:t>printf("can not open this file\n"); </a:t>
            </a:r>
            <a:endParaRPr lang="en-US" sz="2800" b="1" i="1" dirty="0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  <a:cs typeface="Times New Roman" panose="02020603050405020304" charset="0"/>
              <a:sym typeface="+mn-ea"/>
            </a:endParaRPr>
          </a:p>
          <a:p>
            <a:pPr eaLnBrk="1" latinLnBrk="0" hangingPunct="1">
              <a:lnSpc>
                <a:spcPts val="3400"/>
              </a:lnSpc>
            </a:pPr>
            <a:r>
              <a:rPr lang="en-US" sz="2800" b="1" i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+mn-ea"/>
              </a:rPr>
              <a:t>     exit(0); </a:t>
            </a:r>
            <a:endParaRPr lang="en-US" sz="2800" b="1" i="1" dirty="0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  <a:cs typeface="Times New Roman" panose="02020603050405020304" charset="0"/>
              <a:sym typeface="+mn-ea"/>
            </a:endParaRPr>
          </a:p>
          <a:p>
            <a:pPr eaLnBrk="1" latinLnBrk="0" hangingPunct="1">
              <a:lnSpc>
                <a:spcPts val="3400"/>
              </a:lnSpc>
            </a:pPr>
            <a:r>
              <a:rPr lang="en-US" sz="2800" b="1" i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+mn-ea"/>
              </a:rPr>
              <a:t>   }</a:t>
            </a:r>
            <a:endParaRPr lang="en-US" sz="2800" b="1" i="1" dirty="0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zh-CN" altLang="en-US" i="0"/>
              <a:t>文件的关闭：</a:t>
            </a:r>
            <a:endParaRPr lang="zh-CN" altLang="en-US" i="0"/>
          </a:p>
          <a:p>
            <a:pPr lvl="1" algn="l"/>
            <a:r>
              <a:rPr lang="zh-CN" i="0"/>
              <a:t>文件使用后及时</a:t>
            </a:r>
            <a:r>
              <a:rPr i="0"/>
              <a:t>关闭文件，即切断文件与程序的联系，释放文件缓冲区。</a:t>
            </a:r>
            <a:endParaRPr lang="zh-CN" altLang="en-US" i="0"/>
          </a:p>
          <a:p>
            <a:pPr lvl="1" algn="l"/>
            <a:r>
              <a:rPr i="0"/>
              <a:t>调用形式：fclose(文件指针)</a:t>
            </a:r>
            <a:endParaRPr i="0"/>
          </a:p>
          <a:p>
            <a:pPr lvl="1" algn="l"/>
            <a:r>
              <a:rPr i="0"/>
              <a:t>如果正常关闭了文件，则函数返回值为0，否则，返回非零值。</a:t>
            </a:r>
            <a:endParaRPr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文件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文件读/写操作</a:t>
            </a:r>
            <a:endParaRPr lang="zh-CN" altLang="en-US" i="0"/>
          </a:p>
          <a:p>
            <a:pPr lvl="1"/>
            <a:r>
              <a:rPr lang="zh-CN" altLang="en-US" i="0"/>
              <a:t>C</a:t>
            </a:r>
            <a:r>
              <a:rPr lang="en-US" altLang="zh-CN" i="0"/>
              <a:t>/C++</a:t>
            </a:r>
            <a:r>
              <a:rPr lang="zh-CN" altLang="en-US" i="0"/>
              <a:t>提供了多种文件读/写的函数，常用的文件读/写函数如下：</a:t>
            </a:r>
            <a:endParaRPr lang="zh-CN" altLang="en-US"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字符读/写函数：fgetc()和fputc()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字符串读/写函数：fgets()和fputs()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数据块读/写函数：fread()和fwrite()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格式化读/写函数：fscanf()和fprintf()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使用这些函数都要求包含头文件stdio.h。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文件读/写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字符读/写函数</a:t>
            </a:r>
            <a:endParaRPr lang="zh-CN" altLang="en-US" i="0"/>
          </a:p>
          <a:p>
            <a:pPr lvl="1"/>
            <a:r>
              <a:rPr lang="zh-CN" altLang="en-US" i="0"/>
              <a:t>fputc(字符,文件指针)</a:t>
            </a:r>
            <a:endParaRPr lang="zh-CN" altLang="en-US"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将ch的值输出到fp所指向的文件中去，同时将读/写位置指针向下移动1个字节（即指向下一个写入位置）。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如果输出成功，则函数返回值就是输出的字符数据，否则，返回一个符号常量EOF。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举例</a:t>
            </a:r>
            <a:endParaRPr lang="zh-CN" altLang="en-US" sz="2800" i="0" dirty="0">
              <a:latin typeface="楷体_GB2312" pitchFamily="49" charset="-122"/>
              <a:ea typeface="楷体_GB2312" pitchFamily="49" charset="-122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sz="2400" i="0" dirty="0">
                <a:latin typeface="楷体_GB2312" pitchFamily="49" charset="-122"/>
                <a:ea typeface="楷体_GB2312" pitchFamily="49" charset="-122"/>
              </a:rPr>
              <a:t>将键盘上输入的一行字符保存到当前文件夹中</a:t>
            </a:r>
            <a:r>
              <a:rPr lang="en-US" altLang="zh-CN" sz="2400" i="0" dirty="0">
                <a:latin typeface="楷体_GB2312" pitchFamily="49" charset="-122"/>
                <a:ea typeface="楷体_GB2312" pitchFamily="49" charset="-122"/>
              </a:rPr>
              <a:t>mydata.txt</a:t>
            </a:r>
            <a:r>
              <a:rPr lang="zh-CN" altLang="en-US" sz="2400" i="0" dirty="0">
                <a:latin typeface="楷体_GB2312" pitchFamily="49" charset="-122"/>
                <a:ea typeface="楷体_GB2312" pitchFamily="49" charset="-122"/>
              </a:rPr>
              <a:t>文件中。</a:t>
            </a: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  <a:p>
            <a:pPr lvl="1"/>
            <a:endParaRPr lang="en-US" altLang="zh-CN" i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1820" y="1052195"/>
            <a:ext cx="5950585" cy="50158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#include "iostream"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#include "cstring"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using namespace std;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int main(){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FILE *fp;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char ch;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fp=fopen("mydata.txt","w+");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if(fp==NULL){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	cout&lt;&lt;"file not exist!";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	exit(0);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while((ch=cin.get())!='\n'){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	fputc(ch,fp);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fclose(fp);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} 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文件读/写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字符读/写函数</a:t>
            </a:r>
            <a:endParaRPr lang="zh-CN" altLang="en-US" i="0"/>
          </a:p>
          <a:p>
            <a:pPr lvl="1"/>
            <a:r>
              <a:rPr lang="zh-CN" altLang="en-US" i="0"/>
              <a:t>字符变量</a:t>
            </a:r>
            <a:r>
              <a:rPr lang="en-US" altLang="zh-CN" i="0"/>
              <a:t>=</a:t>
            </a:r>
            <a:r>
              <a:rPr lang="zh-CN" altLang="en-US" i="0"/>
              <a:t>f</a:t>
            </a:r>
            <a:r>
              <a:rPr lang="en-US" altLang="zh-CN" i="0"/>
              <a:t>get</a:t>
            </a:r>
            <a:r>
              <a:rPr lang="zh-CN" altLang="en-US" i="0"/>
              <a:t>c(文件指针)</a:t>
            </a:r>
            <a:endParaRPr lang="zh-CN" altLang="en-US"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从指定的磁盘文件中读取一个字符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对于文本文件，可以用文件结束标识EOF（-1）来判断文件结束。【也可使用库函数</a:t>
            </a:r>
            <a:r>
              <a:rPr lang="zh-CN" altLang="en-US" i="0" dirty="0">
                <a:latin typeface="楷体_GB2312" pitchFamily="49" charset="-122"/>
                <a:ea typeface="楷体_GB2312" pitchFamily="49" charset="-122"/>
                <a:sym typeface="+mn-ea"/>
              </a:rPr>
              <a:t>feof()判断文件尾】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对二进制文件执行读入操作时，必须使用库函数feof()来判断是否遇到文件尾。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举例</a:t>
            </a:r>
            <a:endParaRPr lang="zh-CN" altLang="en-US" sz="2800" i="0" dirty="0">
              <a:latin typeface="楷体_GB2312" pitchFamily="49" charset="-122"/>
              <a:ea typeface="楷体_GB2312" pitchFamily="49" charset="-122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sz="2400" i="0" dirty="0">
                <a:latin typeface="楷体_GB2312" pitchFamily="49" charset="-122"/>
                <a:ea typeface="楷体_GB2312" pitchFamily="49" charset="-122"/>
              </a:rPr>
              <a:t>当前文件夹中</a:t>
            </a:r>
            <a:r>
              <a:rPr lang="en-US" altLang="zh-CN" sz="2400" i="0" dirty="0">
                <a:latin typeface="楷体_GB2312" pitchFamily="49" charset="-122"/>
                <a:ea typeface="楷体_GB2312" pitchFamily="49" charset="-122"/>
              </a:rPr>
              <a:t>mydata.txt</a:t>
            </a:r>
            <a:r>
              <a:rPr lang="zh-CN" altLang="en-US" sz="2400" i="0" dirty="0">
                <a:latin typeface="楷体_GB2312" pitchFamily="49" charset="-122"/>
                <a:ea typeface="楷体_GB2312" pitchFamily="49" charset="-122"/>
              </a:rPr>
              <a:t>文件中的所有字符输出。</a:t>
            </a: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  <a:p>
            <a:pPr lvl="1"/>
            <a:endParaRPr lang="en-US" altLang="zh-CN" i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60065" y="188595"/>
            <a:ext cx="5950585" cy="65544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#include "iostream"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#include "cstring"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using namespace std;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int main(){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FILE *fp;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char ch;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fp=fopen("mydata.txt","r");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if(fp==NULL){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	cout&lt;&lt;"file not exist!";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	exit(0);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while((ch=fgetc(fp))!=EOF){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	cout&lt;&lt;ch;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/*	while(!feof(fp)){</a:t>
            </a:r>
            <a:endParaRPr lang="en-US" altLang="zh-CN" sz="20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	ch=fgetc(fp);</a:t>
            </a:r>
            <a:endParaRPr lang="en-US" altLang="zh-CN" sz="20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	cout&lt;&lt;ch;</a:t>
            </a:r>
            <a:endParaRPr lang="en-US" altLang="zh-CN" sz="20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en-US" altLang="zh-CN" sz="20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*/</a:t>
            </a:r>
            <a:endParaRPr lang="zh-CN" altLang="en-US" sz="20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fclose(fp);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文件读/写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字符串读/写函数</a:t>
            </a:r>
            <a:endParaRPr lang="zh-CN" altLang="en-US" i="0"/>
          </a:p>
          <a:p>
            <a:pPr lvl="1"/>
            <a:r>
              <a:rPr lang="zh-CN" altLang="en-US" i="0"/>
              <a:t>字符串输出函数fputs()</a:t>
            </a:r>
            <a:endParaRPr lang="zh-CN" altLang="en-US"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调用方式：fputs(字符串,文件型指针)【字符串常量或字符数组名】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向指定的文件写入一个字符串。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如果输出成功，返回值为0；否则，为非0值。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举例</a:t>
            </a:r>
            <a:endParaRPr lang="zh-CN" altLang="en-US" sz="2800" i="0" dirty="0">
              <a:latin typeface="楷体_GB2312" pitchFamily="49" charset="-122"/>
              <a:ea typeface="楷体_GB2312" pitchFamily="49" charset="-122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sz="2400" i="0" dirty="0">
                <a:latin typeface="楷体_GB2312" pitchFamily="49" charset="-122"/>
                <a:ea typeface="楷体_GB2312" pitchFamily="49" charset="-122"/>
              </a:rPr>
              <a:t>将键盘上输入的一行字符保存到当前文件夹中mydata.txt文件中。</a:t>
            </a: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  <a:p>
            <a:pPr lvl="1"/>
            <a:endParaRPr lang="en-US" altLang="zh-CN" i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71775" y="1484630"/>
            <a:ext cx="5950585" cy="43999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#include "cstring"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using namespace std;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int main(){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FILE *fp;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char s[1000];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fp=fopen("mydata1.txt","w+");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if(fp==NULL){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	cout&lt;&lt;"file not exist!";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	exit(0);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gets(s);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fputs(s,fp);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fclose(fp);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Review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95" y="1196340"/>
            <a:ext cx="8636635" cy="5305425"/>
          </a:xfrm>
        </p:spPr>
        <p:txBody>
          <a:bodyPr/>
          <a:p>
            <a:r>
              <a:rPr lang="zh-CN" i="0"/>
              <a:t>回顾之前所学</a:t>
            </a:r>
            <a:endParaRPr lang="zh-CN" i="0"/>
          </a:p>
          <a:p>
            <a:pPr lvl="1"/>
            <a:r>
              <a:rPr lang="zh-CN" altLang="en-US" i="0"/>
              <a:t>之前输入输出存在那些问题？</a:t>
            </a:r>
            <a:endParaRPr lang="zh-CN" altLang="en-US" i="0"/>
          </a:p>
          <a:p>
            <a:pPr lvl="1"/>
            <a:r>
              <a:rPr lang="zh-CN" altLang="en-US" i="0"/>
              <a:t>怎么永久保存数据？</a:t>
            </a:r>
            <a:endParaRPr lang="zh-CN" altLang="en-US" i="0"/>
          </a:p>
          <a:p>
            <a:pPr lvl="0"/>
            <a:r>
              <a:rPr lang="zh-CN" altLang="en-US" i="0"/>
              <a:t>文件</a:t>
            </a:r>
            <a:endParaRPr lang="zh-CN" altLang="en-US" i="0"/>
          </a:p>
          <a:p>
            <a:pPr lvl="1"/>
            <a:r>
              <a:rPr lang="zh-CN" altLang="en-US" i="0"/>
              <a:t>文件是存储在某种长期储存设备（硬盘、U盘、移动硬盘、光盘...）上的一段数据。</a:t>
            </a:r>
            <a:endParaRPr lang="zh-CN" altLang="en-US" i="0"/>
          </a:p>
          <a:p>
            <a:pPr lvl="1"/>
            <a:r>
              <a:rPr lang="zh-CN" altLang="en-US" i="0"/>
              <a:t>目的：长期保存</a:t>
            </a:r>
            <a:r>
              <a:rPr lang="zh-CN" altLang="en-US" i="0">
                <a:sym typeface="+mn-ea"/>
              </a:rPr>
              <a:t>数据</a:t>
            </a:r>
            <a:r>
              <a:rPr lang="zh-CN" altLang="en-US" i="0"/>
              <a:t>以便</a:t>
            </a:r>
            <a:r>
              <a:rPr lang="zh-CN" altLang="en-US" i="0"/>
              <a:t>在需要的时候使用</a:t>
            </a:r>
            <a:endParaRPr lang="zh-CN" altLang="en-US" i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文件读/写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字符读/写函数</a:t>
            </a:r>
            <a:endParaRPr lang="zh-CN" altLang="en-US" i="0"/>
          </a:p>
          <a:p>
            <a:pPr lvl="1"/>
            <a:r>
              <a:rPr i="0"/>
              <a:t>字符串输入函数fgets()</a:t>
            </a:r>
            <a:endParaRPr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形式：fgets(str,n,fp); 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从fp所指的文件中读出n</a:t>
            </a:r>
            <a:r>
              <a:rPr lang="en-US" altLang="zh-CN" i="0" dirty="0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个字符送入字符数组str中。如果在读入n</a:t>
            </a:r>
            <a:r>
              <a:rPr lang="en-US" altLang="zh-CN" i="0" dirty="0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个字符结束前遇到换行符‘\n’或EOF，读入结束。字符入结束最后加一个'\0'字符。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成功返回输入串的首地址，遇到文件结束或出错返回NULL。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举例</a:t>
            </a:r>
            <a:endParaRPr lang="zh-CN" altLang="en-US" sz="2800" i="0" dirty="0">
              <a:latin typeface="楷体_GB2312" pitchFamily="49" charset="-122"/>
              <a:ea typeface="楷体_GB2312" pitchFamily="49" charset="-122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sz="2400" i="0" dirty="0">
                <a:latin typeface="楷体_GB2312" pitchFamily="49" charset="-122"/>
                <a:ea typeface="楷体_GB2312" pitchFamily="49" charset="-122"/>
              </a:rPr>
              <a:t>当前文件夹中</a:t>
            </a:r>
            <a:r>
              <a:rPr lang="en-US" altLang="zh-CN" sz="2400" i="0" dirty="0">
                <a:latin typeface="楷体_GB2312" pitchFamily="49" charset="-122"/>
                <a:ea typeface="楷体_GB2312" pitchFamily="49" charset="-122"/>
              </a:rPr>
              <a:t>mydata1.txt</a:t>
            </a:r>
            <a:r>
              <a:rPr lang="zh-CN" altLang="en-US" sz="2400" i="0" dirty="0">
                <a:latin typeface="楷体_GB2312" pitchFamily="49" charset="-122"/>
                <a:ea typeface="楷体_GB2312" pitchFamily="49" charset="-122"/>
              </a:rPr>
              <a:t>文件中的第一行所有字符输出。</a:t>
            </a: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 【所有行都输出？】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  <a:p>
            <a:pPr lvl="1"/>
            <a:endParaRPr lang="en-US" altLang="zh-CN" i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83485" y="1165860"/>
            <a:ext cx="5950585" cy="43999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#include "cstring"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using namespace std;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int main(){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FILE *fp;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char s[1000];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fp=fopen("mydata1.txt","r");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if(fp==NULL){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	cout&lt;&lt;"file not exist!";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	exit(0);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}	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fgets(s,1000,fp);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puts(s);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fclose(fp);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文件读/写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格式化读/写函数</a:t>
            </a:r>
            <a:endParaRPr lang="zh-CN" altLang="en-US" i="0"/>
          </a:p>
          <a:p>
            <a:pPr lvl="1"/>
            <a:r>
              <a:rPr i="0"/>
              <a:t>格式化写函数</a:t>
            </a:r>
            <a:endParaRPr lang="zh-CN" altLang="en-US" sz="2400" i="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楷体_GB2312" pitchFamily="49" charset="-122"/>
              <a:ea typeface="楷体_GB2312" pitchFamily="49" charset="-122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格式：fprintf(文件指针,"格式符",输出参量表);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将输出按格式串规定输出到指定文件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  <a:p>
            <a:pPr lvl="1" algn="l">
              <a:buClrTx/>
              <a:buSzTx/>
              <a:buBlip>
                <a:blip r:embed="rId2"/>
              </a:buBlip>
            </a:pPr>
            <a:r>
              <a:rPr i="0">
                <a:sym typeface="+mn-ea"/>
              </a:rPr>
              <a:t>举例</a:t>
            </a:r>
            <a:endParaRPr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将键盘输入3个学生信息存储到</a:t>
            </a:r>
            <a:r>
              <a:rPr lang="zh-CN" altLang="en-US" i="0" dirty="0">
                <a:latin typeface="楷体_GB2312" pitchFamily="49" charset="-122"/>
                <a:ea typeface="楷体_GB2312" pitchFamily="49" charset="-122"/>
                <a:sym typeface="+mn-ea"/>
              </a:rPr>
              <a:t>mydata2.txt中</a:t>
            </a:r>
            <a:endParaRPr lang="zh-CN" altLang="en-US" i="0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908685"/>
            <a:ext cx="4962525" cy="618553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#include "iostream"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#include "cstring"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using namespace std;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typedef struct{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int num;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char name[20];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int score[3];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}student;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int main(){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FILE *fp;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student stu[3];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fp=fopen("mydata2.txt","w");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if(fp==NULL){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	cout&lt;&lt;"file not exist!";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	exit(0);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for(int i=0;i&lt;3;i++){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	cin&gt;&gt;stu[i].num&gt;&gt;stu[i].name;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	for(int j=0;j&lt;3;j++){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		cin&gt;&gt;stu[i].score[j];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	}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}	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15920" y="908685"/>
            <a:ext cx="6269990" cy="258445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for(int i=0;i&lt;3;i++){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	fprintf(fp,"%d %s",stu[i].num,stu[i].name);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	for(int j=0;j&lt;3;j++){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		fprintf(fp,"%d ",stu[i].score[j]);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	}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	fprintf(fp,"\n");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fclose(fp);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4" grpId="1" animBg="1"/>
      <p:bldP spid="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文件读/写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格式化读/写函数</a:t>
            </a:r>
            <a:endParaRPr lang="zh-CN" altLang="en-US" i="0"/>
          </a:p>
          <a:p>
            <a:pPr lvl="1"/>
            <a:r>
              <a:rPr i="0"/>
              <a:t>格式化读函数</a:t>
            </a:r>
            <a:endParaRPr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格式：</a:t>
            </a:r>
            <a:r>
              <a:rPr lang="zh-CN" altLang="en-US" i="0" dirty="0">
                <a:latin typeface="楷体_GB2312" pitchFamily="49" charset="-122"/>
                <a:ea typeface="楷体_GB2312" pitchFamily="49" charset="-122"/>
                <a:sym typeface="+mn-ea"/>
              </a:rPr>
              <a:t>fscanf(文件指针,"格式符",输入变量首地址表)</a:t>
            </a: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;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从fp所指文件按格式串读入数据，执行成功返回读得的数据项个数；若在读第1项前已到达文件结束处，则返回EOF。</a:t>
            </a:r>
            <a:endParaRPr lang="zh-CN" altLang="en-US" i="0" dirty="0">
              <a:latin typeface="楷体_GB2312" pitchFamily="49" charset="-122"/>
              <a:ea typeface="楷体_GB2312" pitchFamily="49" charset="-122"/>
            </a:endParaRPr>
          </a:p>
          <a:p>
            <a:pPr lvl="1" algn="l">
              <a:buClrTx/>
              <a:buSzTx/>
              <a:buBlip>
                <a:blip r:embed="rId2"/>
              </a:buBlip>
            </a:pPr>
            <a:r>
              <a:rPr i="0">
                <a:sym typeface="+mn-ea"/>
              </a:rPr>
              <a:t>举例</a:t>
            </a:r>
            <a:endParaRPr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zh-CN" altLang="en-US" i="0" dirty="0">
                <a:latin typeface="楷体_GB2312" pitchFamily="49" charset="-122"/>
                <a:ea typeface="楷体_GB2312" pitchFamily="49" charset="-122"/>
                <a:sym typeface="+mn-ea"/>
              </a:rPr>
              <a:t>mydata2.txt中</a:t>
            </a: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3个学生信息输出</a:t>
            </a:r>
            <a:endParaRPr lang="zh-CN" altLang="en-US" i="0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908685"/>
            <a:ext cx="4962525" cy="590804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#include "iostream"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#include "cstring"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using namespace std;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typedef struct{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int num;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char name[20];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int score[3];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}student;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int main(){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FILE *fp;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student stu[3];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fp=fopen("mydata2.txt","r");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if(fp==NULL){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	cout&lt;&lt;"file not exist!";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	exit(0);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for(int i=0;i&lt;3;i++){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	if(feof(fp)){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		break;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	}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07765" y="749300"/>
            <a:ext cx="6217920" cy="42462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fscanf(fp,"%d%s",&amp;stu[i].num,stu[i].name);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	for(int j=0;j&lt;3;j++){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		fscanf(fp,"%d",&amp;stu[i].score[j]);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	}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}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for(int i=0;i&lt;3;i++){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	cout&lt;&lt;stu[i].num&lt;&lt;" "&lt;&lt;stu[i].name;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	for(int j=0;j&lt;3;j++){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		cout&lt;&lt;stu[i].score[j]&lt;&lt;" ";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	}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	cout&lt;&lt;endl;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}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fclose(fp);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4" grpId="1" animBg="1"/>
      <p:bldP spid="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文件读/写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数据块读/写函数</a:t>
            </a:r>
            <a:endParaRPr lang="zh-CN" altLang="en-US" i="0"/>
          </a:p>
          <a:p>
            <a:pPr lvl="1"/>
            <a:r>
              <a:rPr lang="zh-CN" altLang="en-US" i="0"/>
              <a:t>ANSIC标准提出设置两个函数（fread()和fwrite()）用来读/写一个数据块。</a:t>
            </a:r>
            <a:endParaRPr lang="zh-CN" altLang="en-US" i="0"/>
          </a:p>
          <a:p>
            <a:pPr lvl="1"/>
            <a:r>
              <a:rPr lang="zh-CN" altLang="en-US" i="0"/>
              <a:t>一般用于二进制文件的处理【前面所述读写本质上是字符的读写】，所以文件使用方式要使用</a:t>
            </a:r>
            <a:r>
              <a:rPr lang="en-US" altLang="zh-CN" i="0"/>
              <a:t>wb</a:t>
            </a:r>
            <a:r>
              <a:rPr lang="zh-CN" altLang="en-US" i="0"/>
              <a:t>或</a:t>
            </a:r>
            <a:r>
              <a:rPr lang="en-US" altLang="zh-CN" i="0"/>
              <a:t>rb</a:t>
            </a:r>
            <a:r>
              <a:rPr lang="zh-CN" altLang="en-US" i="0"/>
              <a:t>。</a:t>
            </a:r>
            <a:endParaRPr lang="zh-CN" altLang="en-US" i="0"/>
          </a:p>
          <a:p>
            <a:pPr lvl="1"/>
            <a:r>
              <a:rPr lang="zh-CN" altLang="en-US" i="0"/>
              <a:t>调用形式</a:t>
            </a:r>
            <a:endParaRPr lang="zh-CN" altLang="en-US"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dirty="0">
                <a:ea typeface="楷体_GB2312" pitchFamily="49" charset="-122"/>
                <a:cs typeface="Times New Roman" panose="02020603050405020304" charset="0"/>
              </a:rPr>
              <a:t>fread(buffer,size,count,fp);</a:t>
            </a:r>
            <a:endParaRPr lang="zh-CN" altLang="en-US" dirty="0">
              <a:ea typeface="楷体_GB2312" pitchFamily="49" charset="-122"/>
              <a:cs typeface="Times New Roman" panose="02020603050405020304" charset="0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dirty="0">
                <a:ea typeface="楷体_GB2312" pitchFamily="49" charset="-122"/>
                <a:cs typeface="Times New Roman" panose="02020603050405020304" charset="0"/>
              </a:rPr>
              <a:t>fwrite(buffer,size,count,fp);</a:t>
            </a:r>
            <a:endParaRPr lang="zh-CN" altLang="en-US" dirty="0">
              <a:ea typeface="楷体_GB2312" pitchFamily="49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71775" y="3500755"/>
            <a:ext cx="6526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buffer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表示存放读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写数据的首地址；</a:t>
            </a:r>
            <a:endParaRPr lang="zh-CN" altLang="en-US" sz="2000" b="1" dirty="0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size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表示要读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写数据块的字节数；</a:t>
            </a:r>
            <a:endParaRPr lang="zh-CN" altLang="en-US" sz="2000" b="1" dirty="0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count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表示要读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写多少个</a:t>
            </a:r>
            <a:r>
              <a:rPr lang="en-US" altLang="zh-CN" sz="20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size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字节的数据项；</a:t>
            </a:r>
            <a:endParaRPr lang="zh-CN" altLang="en-US" sz="2000" b="1" dirty="0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fp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表示文件类型指针。</a:t>
            </a:r>
            <a:endParaRPr lang="zh-CN" altLang="en-US" sz="2000" b="1" dirty="0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文件读/写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举例</a:t>
            </a:r>
            <a:endParaRPr lang="zh-CN" altLang="en-US" i="0"/>
          </a:p>
          <a:p>
            <a:pPr lvl="1"/>
            <a:r>
              <a:rPr lang="zh-CN" altLang="en-US" i="0"/>
              <a:t>使用</a:t>
            </a:r>
            <a:r>
              <a:rPr lang="zh-CN" altLang="en-US"/>
              <a:t>fread</a:t>
            </a:r>
            <a:r>
              <a:rPr lang="zh-CN" altLang="en-US" i="0"/>
              <a:t>()和</a:t>
            </a:r>
            <a:r>
              <a:rPr lang="zh-CN" altLang="en-US"/>
              <a:t>fwrite</a:t>
            </a:r>
            <a:r>
              <a:rPr lang="zh-CN" altLang="en-US" i="0"/>
              <a:t>()实现上面例题</a:t>
            </a:r>
            <a:endParaRPr lang="zh-CN" altLang="en-US" i="0"/>
          </a:p>
          <a:p>
            <a:pPr lvl="1"/>
            <a:endParaRPr lang="zh-CN" altLang="en-US" i="0"/>
          </a:p>
          <a:p>
            <a:pPr lvl="2" algn="l">
              <a:buClrTx/>
              <a:buSzTx/>
              <a:buBlip>
                <a:blip r:embed="rId1"/>
              </a:buBlip>
            </a:pPr>
            <a:endParaRPr lang="en-US" altLang="zh-CN" i="0" dirty="0">
              <a:solidFill>
                <a:srgbClr val="002060"/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950" y="908685"/>
            <a:ext cx="6060440" cy="609282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#include "iostream"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#include "cstring"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using namespace std;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typedef struct{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int num;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char name[20];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int score[3];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}student;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int main(){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FILE *fp;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student stu[3];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student mystu[3];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fp=fopen("mydata2.data","wb");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if(fp==NULL){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	cout&lt;&lt;"file not exist!";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	exit(0);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for(int i=0;i&lt;3;i++){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	cin&gt;&gt;stu[i].num&gt;&gt;stu[i].name;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	for(int j=0;j&lt;3;j++){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		cin&gt;&gt;stu[i].score[j];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	}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fwrite(stu,sizeof(student),3,fp);	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fclose(fp);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27855" y="908685"/>
            <a:ext cx="6395720" cy="38309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fp=fopen("mydata2.data","rb");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if(fp==NULL){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	cout&lt;&lt;"file not exist!";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	exit(0);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}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fread(mystu,sizeof(student),3,fp);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for(int i=0;i&lt;3;i++){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	cout&lt;&lt;mystu[i].num&lt;&lt;" "&lt;&lt;mystu[i].name;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	for(int j=0;j&lt;3;j++){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		cout&lt;&lt;mystu[i].score[j]&lt;&lt;" ";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	}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	cout&lt;&lt;endl;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}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fclose(fp);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1800"/>
              </a:lnSpc>
            </a:pPr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5" grpId="1" animBg="1"/>
      <p:bldP spid="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文件定位函数</a:t>
            </a:r>
            <a:endParaRPr lang="zh-CN" altLang="en-US" i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文件指针的重置函数rewind()</a:t>
            </a:r>
            <a:endParaRPr lang="zh-CN" altLang="en-US" i="0"/>
          </a:p>
          <a:p>
            <a:pPr lvl="1"/>
            <a:r>
              <a:rPr lang="zh-CN" altLang="en-US" i="0"/>
              <a:t>将文件读/写指针移到文件开始位置，并将文件结束指示器和错误指示器清0。</a:t>
            </a:r>
            <a:endParaRPr lang="zh-CN" altLang="en-US" i="0"/>
          </a:p>
          <a:p>
            <a:pPr lvl="1"/>
            <a:r>
              <a:rPr lang="zh-CN" altLang="en-US" i="0"/>
              <a:t>此函数无返回值。</a:t>
            </a:r>
            <a:endParaRPr lang="zh-CN" altLang="en-US" i="0"/>
          </a:p>
          <a:p>
            <a:pPr lvl="1"/>
            <a:r>
              <a:rPr lang="zh-CN" altLang="en-US" i="0"/>
              <a:t>该函数适用于二进制文件和文本文件。</a:t>
            </a:r>
            <a:endParaRPr lang="zh-CN" altLang="en-US" i="0"/>
          </a:p>
          <a:p>
            <a:pPr lvl="0"/>
            <a:r>
              <a:rPr lang="zh-CN" altLang="en-US" i="0"/>
              <a:t>取文件的当前位置函数ftell()</a:t>
            </a:r>
            <a:endParaRPr lang="zh-CN" altLang="en-US" i="0"/>
          </a:p>
          <a:p>
            <a:pPr lvl="1"/>
            <a:r>
              <a:rPr lang="zh-CN" altLang="en-US" i="0"/>
              <a:t>用于得到文件指针离开文件起点的偏移量（即偏移的字节数），如果函数调用出错（例如该文件不存在），则函数的返回值是-lL。</a:t>
            </a:r>
            <a:endParaRPr lang="zh-CN" altLang="en-US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文件定位函数</a:t>
            </a:r>
            <a:br>
              <a:rPr lang="zh-CN" altLang="en-US" i="0">
                <a:sym typeface="+mn-ea"/>
              </a:rPr>
            </a:b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文件读/写指针定位函数fseek()</a:t>
            </a:r>
            <a:endParaRPr lang="zh-CN" altLang="en-US" i="0"/>
          </a:p>
          <a:p>
            <a:pPr lvl="1"/>
            <a:r>
              <a:rPr lang="zh-CN" altLang="en-US" i="0"/>
              <a:t>用来将文件的读/写指针移动到指定的位置。</a:t>
            </a:r>
            <a:endParaRPr lang="zh-CN" altLang="en-US" i="0"/>
          </a:p>
          <a:p>
            <a:pPr lvl="1"/>
            <a:r>
              <a:rPr lang="zh-CN" altLang="en-US" i="0"/>
              <a:t>调用形式：</a:t>
            </a:r>
            <a:r>
              <a:rPr lang="zh-CN" altLang="en-US"/>
              <a:t>fseek</a:t>
            </a:r>
            <a:r>
              <a:rPr lang="zh-CN" altLang="en-US" i="0"/>
              <a:t>(</a:t>
            </a:r>
            <a:r>
              <a:rPr lang="zh-CN" altLang="en-US"/>
              <a:t>fp</a:t>
            </a:r>
            <a:r>
              <a:rPr lang="zh-CN" altLang="en-US" i="0"/>
              <a:t>,位移量</a:t>
            </a:r>
            <a:r>
              <a:rPr lang="en-US" altLang="zh-CN" i="0"/>
              <a:t>-1</a:t>
            </a:r>
            <a:r>
              <a:rPr lang="zh-CN" altLang="en-US" i="0"/>
              <a:t>,起始点</a:t>
            </a:r>
            <a:r>
              <a:rPr lang="en-US" altLang="zh-CN" i="0"/>
              <a:t>2</a:t>
            </a:r>
            <a:r>
              <a:rPr lang="zh-CN" altLang="en-US" i="0"/>
              <a:t>)</a:t>
            </a:r>
            <a:endParaRPr lang="zh-CN" altLang="en-US"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sz="2200" dirty="0">
                <a:ea typeface="楷体_GB2312" pitchFamily="49" charset="-122"/>
                <a:cs typeface="Times New Roman" panose="02020603050405020304" charset="0"/>
              </a:rPr>
              <a:t>fp</a:t>
            </a:r>
            <a:r>
              <a:rPr lang="zh-CN" altLang="en-US" sz="2200" i="0" dirty="0">
                <a:latin typeface="楷体_GB2312" pitchFamily="49" charset="-122"/>
                <a:ea typeface="楷体_GB2312" pitchFamily="49" charset="-122"/>
              </a:rPr>
              <a:t>是已定义过的文件指针；</a:t>
            </a:r>
            <a:endParaRPr lang="zh-CN" altLang="en-US" sz="2200" i="0" dirty="0">
              <a:latin typeface="楷体_GB2312" pitchFamily="49" charset="-122"/>
              <a:ea typeface="楷体_GB2312" pitchFamily="49" charset="-122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sz="2200" i="0" dirty="0">
                <a:latin typeface="楷体_GB2312" pitchFamily="49" charset="-122"/>
                <a:ea typeface="楷体_GB2312" pitchFamily="49" charset="-122"/>
              </a:rPr>
              <a:t>“位移量”是相对于起始点的偏移量，要求是</a:t>
            </a:r>
            <a:r>
              <a:rPr lang="zh-CN" altLang="en-US" sz="2200" dirty="0">
                <a:ea typeface="楷体_GB2312" pitchFamily="49" charset="-122"/>
                <a:cs typeface="Times New Roman" panose="02020603050405020304" charset="0"/>
              </a:rPr>
              <a:t>long</a:t>
            </a:r>
            <a:r>
              <a:rPr lang="zh-CN" altLang="en-US" sz="2200" i="0" dirty="0">
                <a:latin typeface="楷体_GB2312" pitchFamily="49" charset="-122"/>
                <a:ea typeface="楷体_GB2312" pitchFamily="49" charset="-122"/>
              </a:rPr>
              <a:t>型数据；</a:t>
            </a:r>
            <a:endParaRPr lang="zh-CN" altLang="en-US" sz="2200" i="0" dirty="0">
              <a:latin typeface="楷体_GB2312" pitchFamily="49" charset="-122"/>
              <a:ea typeface="楷体_GB2312" pitchFamily="49" charset="-122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sz="2200" i="0" dirty="0">
                <a:latin typeface="楷体_GB2312" pitchFamily="49" charset="-122"/>
                <a:ea typeface="楷体_GB2312" pitchFamily="49" charset="-122"/>
              </a:rPr>
              <a:t> “起始点”指明以什么地方为基准移动指针，可有3种取值。</a:t>
            </a:r>
            <a:endParaRPr lang="zh-CN" altLang="en-US" sz="2200" i="0" dirty="0">
              <a:latin typeface="楷体_GB2312" pitchFamily="49" charset="-122"/>
              <a:ea typeface="楷体_GB2312" pitchFamily="49" charset="-122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endParaRPr lang="zh-CN" altLang="en-US" sz="2200" i="0" dirty="0">
              <a:latin typeface="楷体_GB2312" pitchFamily="49" charset="-122"/>
              <a:ea typeface="楷体_GB2312" pitchFamily="49" charset="-122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endParaRPr lang="zh-CN" altLang="en-US" sz="2200" i="0" dirty="0">
              <a:latin typeface="楷体_GB2312" pitchFamily="49" charset="-122"/>
              <a:ea typeface="楷体_GB2312" pitchFamily="49" charset="-122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endParaRPr lang="zh-CN" altLang="en-US" sz="2200" i="0" dirty="0">
              <a:latin typeface="楷体_GB2312" pitchFamily="49" charset="-122"/>
              <a:ea typeface="楷体_GB2312" pitchFamily="49" charset="-122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endParaRPr lang="zh-CN" altLang="en-US" sz="2200" i="0" dirty="0">
              <a:latin typeface="楷体_GB2312" pitchFamily="49" charset="-122"/>
              <a:ea typeface="楷体_GB2312" pitchFamily="49" charset="-122"/>
            </a:endParaRP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sz="2800" i="0"/>
              <a:t>若fseek()函数调用成功，返回值为0；否则返回一个非零值。</a:t>
            </a:r>
            <a:endParaRPr lang="zh-CN" altLang="en-US" sz="2800" i="0"/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1475740" y="3932555"/>
          <a:ext cx="639889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起 始 点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名    字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数字表示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</a:tr>
              <a:tr h="3810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文件首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SEEK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effectLst/>
                          <a:latin typeface="Times New Roman" panose="02020603050405020304" charset="0"/>
                          <a:ea typeface="楷体_GB2312" pitchFamily="49" charset="-122"/>
                        </a:rPr>
                        <a:t>—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SET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</a:tr>
              <a:tr h="3810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当前位置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SEEK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effectLst/>
                          <a:latin typeface="Times New Roman" panose="02020603050405020304" charset="0"/>
                          <a:ea typeface="楷体_GB2312" pitchFamily="49" charset="-122"/>
                        </a:rPr>
                        <a:t>—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CUR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</a:tr>
              <a:tr h="3810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文件末尾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SEEK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effectLst/>
                          <a:latin typeface="Times New Roman" panose="02020603050405020304" charset="0"/>
                          <a:ea typeface="楷体_GB2312" pitchFamily="49" charset="-122"/>
                        </a:rPr>
                        <a:t>—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END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  <a:lin scaled="0"/>
                        </a:gra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文件定位函数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举例</a:t>
            </a:r>
            <a:endParaRPr lang="zh-CN" altLang="en-US" i="0"/>
          </a:p>
          <a:p>
            <a:pPr lvl="1"/>
            <a:r>
              <a:rPr lang="zh-CN" altLang="en-US" i="0"/>
              <a:t>磁盘文件stu.dat上有4个学生数据，要求读出任意学生数据并显示。</a:t>
            </a:r>
            <a:endParaRPr lang="zh-CN" altLang="en-US" i="0"/>
          </a:p>
          <a:p>
            <a:pPr lvl="1"/>
            <a:endParaRPr lang="zh-CN" altLang="en-US" i="0" dirty="0">
              <a:solidFill>
                <a:srgbClr val="002060"/>
              </a:solidFill>
              <a:effectLst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出错检测函数</a:t>
            </a:r>
            <a:endParaRPr lang="zh-CN" altLang="en-US" i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" y="1165860"/>
            <a:ext cx="9224010" cy="5305425"/>
          </a:xfrm>
        </p:spPr>
        <p:txBody>
          <a:bodyPr/>
          <a:p>
            <a:r>
              <a:rPr lang="zh-CN" altLang="en-US" i="0"/>
              <a:t>ferror()函数</a:t>
            </a:r>
            <a:endParaRPr lang="zh-CN" altLang="en-US" i="0"/>
          </a:p>
          <a:p>
            <a:pPr lvl="1"/>
            <a:r>
              <a:rPr lang="zh-CN" altLang="en-US" i="0"/>
              <a:t>各种输入/输出函数(如fputc()、fgetc()、fscanf()、fprintf()等)被调用时，如果出现错误，除了被调函数返回值有所反映外，还可以用ferror函数检查。</a:t>
            </a:r>
            <a:endParaRPr lang="zh-CN" altLang="en-US" i="0"/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i="0"/>
              <a:t>调用形式：ferror(fp);</a:t>
            </a:r>
            <a:r>
              <a:rPr lang="zh-CN" altLang="en-US" i="0">
                <a:sym typeface="+mn-ea"/>
              </a:rPr>
              <a:t>。</a:t>
            </a:r>
            <a:endParaRPr lang="zh-CN" altLang="en-US" i="0">
              <a:sym typeface="+mn-ea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i="0">
                <a:sym typeface="+mn-ea"/>
              </a:rPr>
              <a:t>返回值为0，表示未出错；否则，出错。</a:t>
            </a:r>
            <a:endParaRPr lang="zh-CN" altLang="en-US" i="0">
              <a:sym typeface="+mn-ea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i="0">
                <a:sym typeface="+mn-ea"/>
              </a:rPr>
              <a:t>ferror函数的值是最后一次调用时的出错状态。</a:t>
            </a:r>
            <a:endParaRPr lang="zh-CN" altLang="en-US" i="0">
              <a:sym typeface="+mn-ea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endParaRPr lang="zh-CN" altLang="en-US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出错检测函数</a:t>
            </a:r>
            <a:br>
              <a:rPr lang="zh-CN" altLang="en-US" i="0">
                <a:sym typeface="+mn-ea"/>
              </a:rPr>
            </a:b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" y="1165860"/>
            <a:ext cx="9305290" cy="5305425"/>
          </a:xfrm>
        </p:spPr>
        <p:txBody>
          <a:bodyPr/>
          <a:p>
            <a:pPr lvl="0"/>
            <a:r>
              <a:rPr lang="zh-CN" altLang="en-US" i="0"/>
              <a:t>clearerr()函数</a:t>
            </a:r>
            <a:endParaRPr lang="zh-CN" altLang="en-US" i="0"/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sz="2800" i="0"/>
              <a:t>将文件错误标志（即ferror函数的值）和文件结束标志（即feof函数的值）置为0。</a:t>
            </a:r>
            <a:endParaRPr lang="zh-CN" altLang="en-US" sz="2800" i="0"/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sz="2800" i="0"/>
              <a:t>调用形式：clearerr(文件指针)</a:t>
            </a:r>
            <a:endParaRPr lang="zh-CN" altLang="en-US" sz="2220" i="0" dirty="0">
              <a:solidFill>
                <a:srgbClr val="002060"/>
              </a:solidFill>
              <a:effectLst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i="0"/>
              <a:t>文件</a:t>
            </a:r>
            <a:endParaRPr lang="zh-CN" altLang="en-US" i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  <a:sym typeface="+mn-ea"/>
              </a:rPr>
              <a:t>定义</a:t>
            </a:r>
            <a:endParaRPr lang="zh-CN" altLang="en-US" i="0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r>
              <a:rPr kumimoji="1" lang="en-US" altLang="zh-CN" b="0" i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+mn-lt"/>
                <a:sym typeface="+mn-ea"/>
              </a:rPr>
              <a:t> </a:t>
            </a:r>
            <a:r>
              <a:rPr kumimoji="1" lang="en-US" altLang="zh-CN" i="0" noProof="0">
                <a:ln>
                  <a:noFill/>
                </a:ln>
                <a:solidFill>
                  <a:schemeClr val="tx1"/>
                </a:solidFill>
                <a:effectLst/>
                <a:uLnTx/>
                <a:sym typeface="+mn-ea"/>
              </a:rPr>
              <a:t>“</a:t>
            </a:r>
            <a:r>
              <a:rPr kumimoji="1" lang="zh-CN" altLang="en-US" i="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lt"/>
                <a:sym typeface="+mn-ea"/>
              </a:rPr>
              <a:t>文件</a:t>
            </a:r>
            <a:r>
              <a:rPr kumimoji="1" lang="zh-CN" altLang="en-US" i="0" noProof="0">
                <a:ln>
                  <a:noFill/>
                </a:ln>
                <a:solidFill>
                  <a:schemeClr val="tx1"/>
                </a:solidFill>
                <a:effectLst/>
                <a:uLnTx/>
                <a:sym typeface="+mn-ea"/>
              </a:rPr>
              <a:t>”</a:t>
            </a:r>
            <a:r>
              <a:rPr kumimoji="1" lang="zh-CN" altLang="en-US" i="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lt"/>
                <a:sym typeface="+mn-ea"/>
              </a:rPr>
              <a:t>是指存储在外部设备上的、以唯一的名字作为标识的数据集合。</a:t>
            </a:r>
            <a:endParaRPr kumimoji="1" lang="zh-CN" altLang="en-US" i="0" noProof="0">
              <a:ln>
                <a:noFill/>
              </a:ln>
              <a:solidFill>
                <a:schemeClr val="tx1"/>
              </a:solidFill>
              <a:effectLst/>
              <a:uLnTx/>
              <a:latin typeface="+mn-lt"/>
              <a:sym typeface="+mn-ea"/>
            </a:endParaRPr>
          </a:p>
          <a:p>
            <a:pPr lvl="0" algn="l">
              <a:buClrTx/>
              <a:buSzTx/>
              <a:buBlip>
                <a:blip r:embed="rId1"/>
              </a:buBlip>
            </a:pPr>
            <a:r>
              <a:rPr kumimoji="1" lang="zh-CN" altLang="en-US" sz="3200" i="0" noProof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lt"/>
                <a:sym typeface="+mn-ea"/>
              </a:rPr>
              <a:t>文件分类</a:t>
            </a:r>
            <a:endParaRPr kumimoji="1" lang="zh-CN" altLang="en-US" sz="3200" i="0" noProof="0">
              <a:ln>
                <a:noFill/>
              </a:ln>
              <a:solidFill>
                <a:schemeClr val="tx1"/>
              </a:solidFill>
              <a:effectLst/>
              <a:uLnTx/>
              <a:latin typeface="+mn-lt"/>
              <a:sym typeface="+mn-ea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  <a:sym typeface="+mn-ea"/>
              </a:rPr>
              <a:t>文件有很多种分类方法，大家可以课下了解一下，</a:t>
            </a:r>
            <a:r>
              <a:rPr lang="en-US" altLang="zh-CN" i="0" dirty="0">
                <a:latin typeface="楷体_GB2312" pitchFamily="49" charset="-122"/>
                <a:ea typeface="楷体_GB2312" pitchFamily="49" charset="-122"/>
                <a:sym typeface="+mn-ea"/>
              </a:rPr>
              <a:t>OS</a:t>
            </a:r>
            <a:r>
              <a:rPr lang="zh-CN" altLang="en-US" i="0" dirty="0">
                <a:latin typeface="楷体_GB2312" pitchFamily="49" charset="-122"/>
                <a:ea typeface="楷体_GB2312" pitchFamily="49" charset="-122"/>
                <a:sym typeface="+mn-ea"/>
              </a:rPr>
              <a:t>中会具体介绍。</a:t>
            </a:r>
            <a:endParaRPr lang="zh-CN" altLang="en-US" i="0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  <a:sym typeface="+mn-ea"/>
              </a:rPr>
              <a:t>在通用的描述级别上，计算机文件有两种：文本文件和二进制文件</a:t>
            </a:r>
            <a:endParaRPr lang="zh-CN" altLang="en-US" i="0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lvl="0" algn="l">
              <a:buClrTx/>
              <a:buSzTx/>
              <a:buBlip>
                <a:blip r:embed="rId1"/>
              </a:buBlip>
            </a:pPr>
            <a:endParaRPr lang="zh-CN" altLang="en-US" i="0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fstream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 i="0"/>
              <a:t>如何使用流方式进行</a:t>
            </a:r>
            <a:r>
              <a:rPr lang="en-US" altLang="zh-CN"/>
              <a:t>I/O</a:t>
            </a:r>
            <a:r>
              <a:rPr lang="zh-CN" altLang="en-US"/>
              <a:t>？</a:t>
            </a:r>
            <a:endParaRPr lang="zh-CN" altLang="en-US"/>
          </a:p>
          <a:p>
            <a:pPr lvl="1"/>
            <a:r>
              <a:rPr lang="en-US" altLang="zh-CN"/>
              <a:t>cin</a:t>
            </a:r>
            <a:r>
              <a:rPr lang="zh-CN" altLang="en-US"/>
              <a:t>、</a:t>
            </a:r>
            <a:r>
              <a:rPr lang="en-US" altLang="zh-CN"/>
              <a:t>cout</a:t>
            </a:r>
            <a:endParaRPr lang="en-US" altLang="zh-CN"/>
          </a:p>
          <a:p>
            <a:pPr lvl="0"/>
            <a:r>
              <a:rPr lang="en-US" altLang="zh-CN"/>
              <a:t>C++</a:t>
            </a:r>
            <a:r>
              <a:rPr lang="zh-CN" altLang="en-US" i="0"/>
              <a:t>如何通过流方式访问文件</a:t>
            </a:r>
            <a:r>
              <a:rPr lang="zh-CN" altLang="en-US"/>
              <a:t>？</a:t>
            </a:r>
            <a:endParaRPr lang="zh-CN" altLang="en-US"/>
          </a:p>
          <a:p>
            <a:pPr lvl="1"/>
            <a:r>
              <a:rPr lang="en-US" altLang="zh-CN"/>
              <a:t>fstream</a:t>
            </a:r>
            <a:r>
              <a:rPr lang="zh-CN" altLang="en-US" i="0"/>
              <a:t>（包含了</a:t>
            </a:r>
            <a:r>
              <a:rPr lang="en-US" altLang="zh-CN"/>
              <a:t>ifstream</a:t>
            </a:r>
            <a:r>
              <a:rPr lang="zh-CN" altLang="en-US" i="0"/>
              <a:t>和</a:t>
            </a:r>
            <a:r>
              <a:rPr lang="en-US" altLang="zh-CN"/>
              <a:t>ofstream</a:t>
            </a:r>
            <a:r>
              <a:rPr lang="zh-CN" altLang="en-US" i="0"/>
              <a:t>）</a:t>
            </a:r>
            <a:endParaRPr lang="zh-CN" altLang="en-US" i="0"/>
          </a:p>
          <a:p>
            <a:pPr lvl="1"/>
            <a:r>
              <a:rPr lang="zh-CN" altLang="en-US" i="0"/>
              <a:t>通过流方式向文件写入一个字符串</a:t>
            </a:r>
            <a:endParaRPr lang="zh-CN" altLang="en-US" i="0"/>
          </a:p>
        </p:txBody>
      </p:sp>
      <p:sp>
        <p:nvSpPr>
          <p:cNvPr id="4" name="文本框 3"/>
          <p:cNvSpPr txBox="1"/>
          <p:nvPr/>
        </p:nvSpPr>
        <p:spPr>
          <a:xfrm>
            <a:off x="1691640" y="3860800"/>
            <a:ext cx="47802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#include "fstream" </a:t>
            </a:r>
            <a:endParaRPr lang="zh-CN" altLang="en-US" b="1" i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using namespace std;</a:t>
            </a:r>
            <a:endParaRPr lang="zh-CN" altLang="en-US" b="1" i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int main(){</a:t>
            </a:r>
            <a:endParaRPr lang="zh-CN" altLang="en-US" b="1" i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	ofstream fout;</a:t>
            </a:r>
            <a:endParaRPr lang="zh-CN" altLang="en-US" b="1" i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	fout.open("myC++file.txt");</a:t>
            </a:r>
            <a:endParaRPr lang="zh-CN" altLang="en-US" b="1" i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	fout&lt;&lt;"file of c++";</a:t>
            </a:r>
            <a:endParaRPr lang="zh-CN" altLang="en-US" b="1" i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	fout&lt;&lt;flush;</a:t>
            </a:r>
            <a:endParaRPr lang="zh-CN" altLang="en-US" b="1" i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	fout.close();</a:t>
            </a:r>
            <a:endParaRPr lang="zh-CN" altLang="en-US" b="1" i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b="1" i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fstream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通过流方式访问文本文件</a:t>
            </a:r>
            <a:endParaRPr lang="zh-CN" altLang="en-US" i="0"/>
          </a:p>
          <a:p>
            <a:pPr lvl="1"/>
            <a:r>
              <a:rPr lang="en-US" altLang="zh-CN" i="0"/>
              <a:t>ofstream</a:t>
            </a:r>
            <a:endParaRPr lang="en-US" altLang="zh-CN" i="0"/>
          </a:p>
          <a:p>
            <a:pPr lvl="1"/>
            <a:r>
              <a:rPr lang="en-US" altLang="zh-CN" i="0"/>
              <a:t>instream</a:t>
            </a:r>
            <a:endParaRPr lang="en-US" altLang="zh-CN" i="0"/>
          </a:p>
          <a:p>
            <a:pPr lvl="1"/>
            <a:r>
              <a:rPr lang="zh-CN" altLang="en-US" i="0"/>
              <a:t>输入流对象</a:t>
            </a:r>
            <a:r>
              <a:rPr lang="en-US" altLang="zh-CN" i="0"/>
              <a:t>.getline(</a:t>
            </a:r>
            <a:r>
              <a:rPr lang="zh-CN" altLang="en-US" i="0"/>
              <a:t>字符数组名，长度）读入一行</a:t>
            </a:r>
            <a:endParaRPr lang="en-US" altLang="zh-CN" i="0"/>
          </a:p>
          <a:p>
            <a:pPr lvl="1"/>
            <a:r>
              <a:rPr lang="zh-CN" altLang="en-US" i="0"/>
              <a:t>举例：完成文件复制</a:t>
            </a:r>
            <a:endParaRPr lang="zh-CN" altLang="en-US" i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fstream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通过流方式访问二进制文件</a:t>
            </a:r>
            <a:endParaRPr lang="zh-CN" altLang="en-US" i="0"/>
          </a:p>
          <a:p>
            <a:pPr lvl="1"/>
            <a:r>
              <a:rPr lang="en-US" altLang="zh-CN" i="0"/>
              <a:t>ofstream</a:t>
            </a:r>
            <a:r>
              <a:rPr lang="zh-CN" altLang="en-US" i="0"/>
              <a:t>（文件名，ios::binary</a:t>
            </a:r>
            <a:r>
              <a:rPr lang="en-US" altLang="zh-CN" i="0"/>
              <a:t>|</a:t>
            </a:r>
            <a:r>
              <a:rPr lang="en-US" altLang="zh-CN" i="0">
                <a:sym typeface="+mn-ea"/>
              </a:rPr>
              <a:t>ios::</a:t>
            </a:r>
            <a:r>
              <a:rPr lang="en-US" altLang="zh-CN" i="0">
                <a:sym typeface="+mn-ea"/>
              </a:rPr>
              <a:t>app</a:t>
            </a:r>
            <a:r>
              <a:rPr lang="zh-CN" altLang="en-US" i="0"/>
              <a:t>）</a:t>
            </a:r>
            <a:endParaRPr lang="zh-CN" altLang="en-US" i="0"/>
          </a:p>
          <a:p>
            <a:pPr lvl="1"/>
            <a:r>
              <a:rPr lang="en-US" altLang="zh-CN" i="0"/>
              <a:t>instream</a:t>
            </a:r>
            <a:r>
              <a:rPr lang="zh-CN" altLang="en-US" i="0">
                <a:sym typeface="+mn-ea"/>
              </a:rPr>
              <a:t>（文件名，ios::binary）</a:t>
            </a:r>
            <a:endParaRPr lang="en-US" altLang="zh-CN" i="0"/>
          </a:p>
          <a:p>
            <a:pPr lvl="1"/>
            <a:r>
              <a:rPr lang="zh-CN" altLang="en-US" i="0"/>
              <a:t>流对象</a:t>
            </a:r>
            <a:r>
              <a:rPr lang="en-US" altLang="zh-CN" i="0"/>
              <a:t>.write</a:t>
            </a:r>
            <a:r>
              <a:rPr lang="zh-CN" altLang="en-US" i="0"/>
              <a:t>和</a:t>
            </a:r>
            <a:r>
              <a:rPr lang="zh-CN" altLang="en-US" i="0">
                <a:sym typeface="+mn-ea"/>
              </a:rPr>
              <a:t>流对象</a:t>
            </a:r>
            <a:r>
              <a:rPr lang="en-US" altLang="zh-CN" i="0">
                <a:sym typeface="+mn-ea"/>
              </a:rPr>
              <a:t>.</a:t>
            </a:r>
            <a:r>
              <a:rPr lang="en-US" altLang="zh-CN" i="0"/>
              <a:t>read</a:t>
            </a:r>
            <a:r>
              <a:rPr lang="zh-CN" altLang="en-US" i="0"/>
              <a:t>完成文件写和读</a:t>
            </a:r>
            <a:endParaRPr lang="zh-CN" altLang="en-US" i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fstream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文件打开正确性检验</a:t>
            </a:r>
            <a:endParaRPr lang="zh-CN" altLang="en-US"/>
          </a:p>
          <a:p>
            <a:pPr lvl="1"/>
            <a:r>
              <a:rPr lang="en-US" altLang="zh-CN"/>
              <a:t>good</a:t>
            </a:r>
            <a:r>
              <a:rPr lang="zh-CN" altLang="en-US" i="0"/>
              <a:t>（）</a:t>
            </a:r>
            <a:r>
              <a:rPr lang="zh-CN" altLang="en-US"/>
              <a:t>、</a:t>
            </a:r>
            <a:r>
              <a:rPr lang="en-US" altLang="zh-CN"/>
              <a:t>bad</a:t>
            </a:r>
            <a:r>
              <a:rPr lang="zh-CN" altLang="en-US" i="0"/>
              <a:t>（）</a:t>
            </a:r>
            <a:r>
              <a:rPr lang="zh-CN" altLang="en-US"/>
              <a:t>、</a:t>
            </a:r>
            <a:r>
              <a:rPr lang="en-US" altLang="zh-CN"/>
              <a:t>fail</a:t>
            </a:r>
            <a:r>
              <a:rPr lang="zh-CN" altLang="en-US" i="0"/>
              <a:t>（）</a:t>
            </a:r>
            <a:r>
              <a:rPr lang="en-US" altLang="zh-CN" i="0"/>
              <a:t>,</a:t>
            </a:r>
            <a:r>
              <a:rPr lang="zh-CN" altLang="en-US" i="0"/>
              <a:t>文件打开后可使用该三个方法检验打开状态。</a:t>
            </a:r>
            <a:endParaRPr lang="zh-CN" altLang="en-US" i="0"/>
          </a:p>
          <a:p>
            <a:pPr lvl="1"/>
            <a:r>
              <a:rPr lang="en-US" altLang="zh-CN" i="0"/>
              <a:t>get</a:t>
            </a:r>
            <a:r>
              <a:rPr lang="zh-CN" altLang="en-US" i="0"/>
              <a:t>（）、</a:t>
            </a:r>
            <a:r>
              <a:rPr lang="en-US" altLang="zh-CN" i="0"/>
              <a:t>put</a:t>
            </a:r>
            <a:r>
              <a:rPr lang="zh-CN" altLang="en-US" i="0"/>
              <a:t>（）读写一个字符</a:t>
            </a:r>
            <a:endParaRPr lang="zh-CN" altLang="en-US" i="0"/>
          </a:p>
          <a:p>
            <a:pPr lvl="1"/>
            <a:r>
              <a:rPr lang="en-US" altLang="zh-CN" i="0"/>
              <a:t>ignore</a:t>
            </a:r>
            <a:r>
              <a:rPr lang="zh-CN" altLang="en-US" i="0"/>
              <a:t>（个数、字符</a:t>
            </a:r>
            <a:r>
              <a:rPr lang="en-US" altLang="zh-CN" i="0"/>
              <a:t>X</a:t>
            </a:r>
            <a:r>
              <a:rPr lang="zh-CN" altLang="en-US" i="0"/>
              <a:t>）：忽略（跳过）若干个字符</a:t>
            </a:r>
            <a:r>
              <a:rPr lang="en-US" altLang="zh-CN" i="0"/>
              <a:t>X</a:t>
            </a:r>
            <a:endParaRPr lang="zh-CN" altLang="en-US" i="0"/>
          </a:p>
          <a:p>
            <a:pPr lvl="1"/>
            <a:r>
              <a:rPr lang="en-US" altLang="zh-CN" i="0"/>
              <a:t>peek</a:t>
            </a:r>
            <a:r>
              <a:rPr lang="zh-CN" altLang="en-US" i="0"/>
              <a:t>（）返回下一个字符，但不读取（不修改文件流指针位置）</a:t>
            </a:r>
            <a:endParaRPr lang="zh-CN" altLang="en-US" i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fstream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文件打开方式</a:t>
            </a:r>
            <a:endParaRPr lang="zh-CN" altLang="en-US"/>
          </a:p>
          <a:p>
            <a:pPr lvl="1"/>
            <a:r>
              <a:rPr lang="zh-CN" altLang="en-US" i="0"/>
              <a:t>默认方式是</a:t>
            </a:r>
            <a:r>
              <a:rPr lang="en-US" altLang="zh-CN" i="0"/>
              <a:t>ASCII</a:t>
            </a:r>
            <a:endParaRPr lang="en-US" altLang="zh-CN" i="0"/>
          </a:p>
          <a:p>
            <a:pPr lvl="1"/>
            <a:r>
              <a:rPr lang="en-US" altLang="zh-CN" i="0"/>
              <a:t>ios::binary</a:t>
            </a:r>
            <a:r>
              <a:rPr lang="zh-CN" altLang="en-US" i="0"/>
              <a:t>二进制方式打开</a:t>
            </a:r>
            <a:endParaRPr lang="zh-CN" altLang="en-US" i="0"/>
          </a:p>
          <a:p>
            <a:pPr lvl="1"/>
            <a:r>
              <a:rPr lang="en-US" altLang="zh-CN" i="0">
                <a:sym typeface="+mn-ea"/>
              </a:rPr>
              <a:t>ios::</a:t>
            </a:r>
            <a:r>
              <a:rPr lang="en-US" altLang="zh-CN" i="0"/>
              <a:t>app</a:t>
            </a:r>
            <a:r>
              <a:rPr lang="zh-CN" altLang="en-US" i="0"/>
              <a:t>添加到文件尾部</a:t>
            </a:r>
            <a:endParaRPr lang="zh-CN" altLang="en-US" i="0"/>
          </a:p>
          <a:p>
            <a:pPr lvl="1"/>
            <a:r>
              <a:rPr lang="en-US" altLang="zh-CN" i="0">
                <a:sym typeface="+mn-ea"/>
              </a:rPr>
              <a:t>ios::</a:t>
            </a:r>
            <a:r>
              <a:rPr lang="en-US" altLang="zh-CN" i="0"/>
              <a:t>ate</a:t>
            </a:r>
            <a:r>
              <a:rPr lang="zh-CN" altLang="en-US" i="0"/>
              <a:t>将文件标志放到文件尾部</a:t>
            </a:r>
            <a:endParaRPr lang="zh-CN" altLang="en-US" i="0"/>
          </a:p>
          <a:p>
            <a:pPr lvl="1"/>
            <a:r>
              <a:rPr lang="en-US" altLang="zh-CN" i="0">
                <a:sym typeface="+mn-ea"/>
              </a:rPr>
              <a:t>ios::</a:t>
            </a:r>
            <a:r>
              <a:rPr lang="en-US" altLang="zh-CN" i="0"/>
              <a:t>trunc</a:t>
            </a:r>
            <a:r>
              <a:rPr lang="zh-CN" altLang="en-US" i="0"/>
              <a:t>（默认）覆盖</a:t>
            </a:r>
            <a:endParaRPr lang="zh-CN" altLang="en-US" i="0"/>
          </a:p>
          <a:p>
            <a:pPr lvl="1"/>
            <a:r>
              <a:rPr lang="en-US" altLang="zh-CN" i="0">
                <a:sym typeface="+mn-ea"/>
              </a:rPr>
              <a:t>ios::</a:t>
            </a:r>
            <a:r>
              <a:rPr lang="en-US" altLang="zh-CN" i="0"/>
              <a:t>nocreate</a:t>
            </a:r>
            <a:r>
              <a:rPr lang="zh-CN" altLang="en-US" i="0"/>
              <a:t>文件不存在时不创建</a:t>
            </a:r>
            <a:endParaRPr lang="zh-CN" altLang="en-US" i="0"/>
          </a:p>
          <a:p>
            <a:pPr lvl="1"/>
            <a:r>
              <a:rPr lang="en-US" altLang="zh-CN" i="0">
                <a:sym typeface="+mn-ea"/>
              </a:rPr>
              <a:t>ios::</a:t>
            </a:r>
            <a:r>
              <a:rPr lang="en-US" altLang="zh-CN" i="0"/>
              <a:t>noreplace</a:t>
            </a:r>
            <a:r>
              <a:rPr lang="zh-CN" altLang="en-US" i="0"/>
              <a:t>文件存在则失败</a:t>
            </a:r>
            <a:endParaRPr lang="zh-CN" altLang="en-US" i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fstream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文件读写状态判断</a:t>
            </a:r>
            <a:endParaRPr lang="zh-CN" altLang="en-US"/>
          </a:p>
          <a:p>
            <a:pPr lvl="1"/>
            <a:r>
              <a:rPr lang="en-US" i="0"/>
              <a:t>eof</a:t>
            </a:r>
            <a:r>
              <a:rPr lang="zh-CN" altLang="en-US" i="0"/>
              <a:t>（）判断文件是否结束</a:t>
            </a:r>
            <a:endParaRPr lang="zh-CN" altLang="en-US" i="0"/>
          </a:p>
          <a:p>
            <a:pPr lvl="0"/>
            <a:r>
              <a:rPr lang="zh-CN" altLang="en-US" i="0"/>
              <a:t>流指针函数</a:t>
            </a:r>
            <a:endParaRPr lang="zh-CN" altLang="en-US" i="0"/>
          </a:p>
          <a:p>
            <a:pPr lvl="1"/>
            <a:r>
              <a:rPr lang="zh-CN" altLang="en-US" i="0"/>
              <a:t>tellg() 和 tellp() 返回</a:t>
            </a:r>
            <a:r>
              <a:rPr lang="en-US" altLang="zh-CN" i="0"/>
              <a:t>get</a:t>
            </a:r>
            <a:r>
              <a:rPr lang="zh-CN" altLang="en-US" i="0"/>
              <a:t>和</a:t>
            </a:r>
            <a:r>
              <a:rPr lang="en-US" altLang="zh-CN" i="0"/>
              <a:t>put</a:t>
            </a:r>
            <a:r>
              <a:rPr lang="zh-CN" altLang="en-US" i="0"/>
              <a:t>位置</a:t>
            </a:r>
            <a:endParaRPr lang="zh-CN" altLang="en-US" i="0"/>
          </a:p>
          <a:p>
            <a:pPr lvl="1"/>
            <a:r>
              <a:rPr lang="zh-CN" altLang="en-US" i="0"/>
              <a:t>seekg ( off_type offset, seekdir direction );</a:t>
            </a:r>
            <a:endParaRPr lang="zh-CN" altLang="en-US" i="0"/>
          </a:p>
          <a:p>
            <a:pPr lvl="1"/>
            <a:r>
              <a:rPr lang="zh-CN" altLang="en-US" i="0"/>
              <a:t>seekp ( off_type offset, seekdir direction ); </a:t>
            </a:r>
            <a:endParaRPr lang="zh-CN" altLang="en-US" i="0"/>
          </a:p>
          <a:p>
            <a:pPr lvl="2"/>
            <a:r>
              <a:rPr lang="zh-CN" altLang="en-US" i="0">
                <a:sym typeface="+mn-ea"/>
              </a:rPr>
              <a:t>seekdir direction</a:t>
            </a:r>
            <a:r>
              <a:rPr lang="zh-CN" altLang="en-US" i="0"/>
              <a:t>：ios::beg 、ios::cur、ios::end</a:t>
            </a:r>
            <a:endParaRPr lang="zh-CN" altLang="en-US" i="0"/>
          </a:p>
          <a:p>
            <a:pPr lvl="1"/>
            <a:r>
              <a:rPr lang="zh-CN" altLang="en-US" i="0"/>
              <a:t>举例求文件大小</a:t>
            </a:r>
            <a:endParaRPr lang="zh-CN" altLang="en-US" i="0"/>
          </a:p>
          <a:p>
            <a:pPr lvl="1"/>
            <a:endParaRPr lang="zh-CN" altLang="en-US" i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31595" y="1557020"/>
            <a:ext cx="71202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#include "fstream" 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#include "iostream"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using namespace std;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int main(){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ifstream fin;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int start,end;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fin.open("myC++file.dat",ios::binary|ios::in);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start=fin.tellg();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fin.seekg(0,ios::end);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end=fin.tellg();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fin.close();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	cout&lt;&lt;end-start&lt;&lt;"bytes.";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 i="1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文件操作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请在</a:t>
            </a:r>
            <a:r>
              <a:rPr lang="en-US" altLang="zh-CN"/>
              <a:t>CG</a:t>
            </a:r>
            <a:r>
              <a:rPr lang="zh-CN" altLang="en-US" i="0"/>
              <a:t>完成</a:t>
            </a:r>
            <a:r>
              <a:rPr lang="zh-CN" i="0"/>
              <a:t>文件操作</a:t>
            </a:r>
            <a:r>
              <a:rPr lang="zh-CN" altLang="en-US" i="0"/>
              <a:t>测试题</a:t>
            </a:r>
            <a:endParaRPr lang="zh-CN" altLang="en-US" i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Practice in CG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Please complete the exercises specified in the CG platform within the specified time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76225" y="3429000"/>
            <a:ext cx="8592185" cy="2306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3600" b="1" i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 this lesson</a:t>
            </a:r>
            <a:endParaRPr lang="zh-CN" altLang="en-US" sz="3600" b="1" i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 b="1" i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we learned </a:t>
            </a:r>
            <a:r>
              <a:rPr lang="en-US" sz="3600" b="1" i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3600" b="1" i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ile operations</a:t>
            </a:r>
            <a:endParaRPr sz="3600" b="1" i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sz="3600" b="1" i="1"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Very practical. </a:t>
            </a:r>
            <a:endParaRPr sz="3600" b="1" i="1"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sz="3600" b="1" i="1"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We can use files to access data.</a:t>
            </a:r>
            <a:endParaRPr sz="3600" b="1" i="1"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文本文件</a:t>
            </a:r>
            <a:endParaRPr lang="zh-CN" altLang="en-US" i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i="0"/>
              <a:t>文本文件</a:t>
            </a:r>
            <a:endParaRPr i="0"/>
          </a:p>
          <a:p>
            <a:pPr lvl="1"/>
            <a:r>
              <a:rPr lang="zh-CN" altLang="en-US" i="0"/>
              <a:t>由一个一个字符组成，每一个字符用字符编码方式（例如：ANSI</a:t>
            </a:r>
            <a:r>
              <a:rPr lang="en-US" altLang="zh-CN" i="0"/>
              <a:t>-</a:t>
            </a:r>
            <a:r>
              <a:rPr lang="zh-CN" altLang="en-US" i="0"/>
              <a:t> American National Standards Institute、</a:t>
            </a:r>
            <a:r>
              <a:rPr lang="en-US" altLang="zh-CN" i="0"/>
              <a:t>Unicode</a:t>
            </a:r>
            <a:r>
              <a:rPr lang="zh-CN" altLang="en-US" i="0"/>
              <a:t>、</a:t>
            </a:r>
            <a:r>
              <a:rPr lang="en-US" altLang="zh-CN" i="0"/>
              <a:t>utf-8</a:t>
            </a:r>
            <a:r>
              <a:rPr lang="zh-CN" altLang="en-US" i="0"/>
              <a:t>、ASCII代码）表示，如123.45以ASCII代码形式存储到磁盘需要6个字节。</a:t>
            </a:r>
            <a:endParaRPr lang="zh-CN" altLang="en-US" i="0"/>
          </a:p>
          <a:p>
            <a:pPr lvl="0"/>
            <a:r>
              <a:rPr lang="zh-CN" altLang="en-US" i="0"/>
              <a:t>特点</a:t>
            </a:r>
            <a:endParaRPr lang="zh-CN" altLang="en-US" i="0"/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i="0">
                <a:sym typeface="+mn-ea"/>
              </a:rPr>
              <a:t>直观，可通过显示器或打印机</a:t>
            </a:r>
            <a:r>
              <a:rPr lang="en-US" altLang="zh-CN" i="0">
                <a:sym typeface="+mn-ea"/>
              </a:rPr>
              <a:t>“</a:t>
            </a:r>
            <a:r>
              <a:rPr lang="zh-CN" altLang="en-US" i="0">
                <a:sym typeface="+mn-ea"/>
              </a:rPr>
              <a:t>直接</a:t>
            </a:r>
            <a:r>
              <a:rPr lang="en-US" altLang="zh-CN" i="0">
                <a:sym typeface="+mn-ea"/>
              </a:rPr>
              <a:t>”</a:t>
            </a:r>
            <a:r>
              <a:rPr lang="zh-CN" altLang="en-US" i="0">
                <a:sym typeface="+mn-ea"/>
              </a:rPr>
              <a:t>显示，便于阅读。</a:t>
            </a:r>
            <a:endParaRPr lang="zh-CN" altLang="en-US" i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二进制文件</a:t>
            </a:r>
            <a:endParaRPr lang="zh-CN" altLang="en-US" i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3655" i="0">
                <a:sym typeface="+mn-ea"/>
              </a:rPr>
              <a:t>二进制文件</a:t>
            </a:r>
            <a:endParaRPr lang="zh-CN" altLang="en-US" sz="3655" i="0">
              <a:sym typeface="+mn-ea"/>
            </a:endParaRPr>
          </a:p>
          <a:p>
            <a:pPr lvl="1"/>
            <a:r>
              <a:rPr lang="zh-CN" altLang="en-US" sz="3195" i="0">
                <a:sym typeface="+mn-ea"/>
              </a:rPr>
              <a:t>是指以数据在内存中的存储形式原样输出存储到磁盘上的文件。</a:t>
            </a:r>
            <a:endParaRPr lang="zh-CN" altLang="en-US" sz="3195" i="0">
              <a:sym typeface="+mn-ea"/>
            </a:endParaRPr>
          </a:p>
          <a:p>
            <a:pPr lvl="1"/>
            <a:r>
              <a:rPr lang="zh-CN" altLang="en-US" sz="3195" i="0">
                <a:sym typeface="+mn-ea"/>
              </a:rPr>
              <a:t>如123.45在内存中以浮点数形式存储占4个字节，不管一个实数多大都占4个字节。</a:t>
            </a:r>
            <a:endParaRPr lang="zh-CN" altLang="en-US" sz="3195" i="0">
              <a:sym typeface="+mn-ea"/>
            </a:endParaRPr>
          </a:p>
          <a:p>
            <a:pPr lvl="0"/>
            <a:r>
              <a:rPr lang="zh-CN" altLang="en-US" sz="3650" i="0">
                <a:sym typeface="+mn-ea"/>
              </a:rPr>
              <a:t>特点</a:t>
            </a:r>
            <a:endParaRPr lang="zh-CN" altLang="en-US" sz="3650" i="0">
              <a:sym typeface="+mn-ea"/>
            </a:endParaRPr>
          </a:p>
          <a:p>
            <a:pPr lvl="1"/>
            <a:r>
              <a:rPr lang="zh-CN" altLang="en-US" sz="3190" i="0">
                <a:sym typeface="+mn-ea"/>
              </a:rPr>
              <a:t>速度快、节省存储空间，输入输出无需转换，但是不便于阅读。</a:t>
            </a:r>
            <a:endParaRPr lang="zh-CN" altLang="en-US" sz="3190" i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9705" y="48196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文本文件与二进制文件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>
                <a:sym typeface="+mn-ea"/>
              </a:rPr>
              <a:t>举例：</a:t>
            </a:r>
            <a:endParaRPr lang="zh-CN" altLang="en-US" i="0">
              <a:sym typeface="+mn-ea"/>
            </a:endParaRPr>
          </a:p>
          <a:p>
            <a:pPr lvl="1"/>
            <a:r>
              <a:rPr lang="zh-CN" altLang="en-US" i="0">
                <a:sym typeface="+mn-ea"/>
              </a:rPr>
              <a:t>整数10000以ASCII形式和二进制形式存储的差别</a:t>
            </a:r>
            <a:endParaRPr lang="zh-CN" altLang="en-US" i="0">
              <a:sym typeface="+mn-ea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endParaRPr lang="zh-CN" altLang="en-US" sz="2660" i="0">
              <a:sym typeface="+mn-ea"/>
            </a:endParaRPr>
          </a:p>
        </p:txBody>
      </p:sp>
      <p:grpSp>
        <p:nvGrpSpPr>
          <p:cNvPr id="10246" name="Group 7"/>
          <p:cNvGrpSpPr/>
          <p:nvPr/>
        </p:nvGrpSpPr>
        <p:grpSpPr>
          <a:xfrm>
            <a:off x="899478" y="2348230"/>
            <a:ext cx="7200900" cy="2160588"/>
            <a:chOff x="2330" y="11718"/>
            <a:chExt cx="4414" cy="1115"/>
          </a:xfrm>
        </p:grpSpPr>
        <p:grpSp>
          <p:nvGrpSpPr>
            <p:cNvPr id="10248" name="Group 8"/>
            <p:cNvGrpSpPr/>
            <p:nvPr/>
          </p:nvGrpSpPr>
          <p:grpSpPr>
            <a:xfrm>
              <a:off x="2330" y="11718"/>
              <a:ext cx="4414" cy="542"/>
              <a:chOff x="2330" y="11718"/>
              <a:chExt cx="4414" cy="542"/>
            </a:xfrm>
          </p:grpSpPr>
          <p:sp>
            <p:nvSpPr>
              <p:cNvPr id="10255" name="Text Box 9"/>
              <p:cNvSpPr txBox="1"/>
              <p:nvPr/>
            </p:nvSpPr>
            <p:spPr>
              <a:xfrm>
                <a:off x="3987" y="11718"/>
                <a:ext cx="1086" cy="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algn="ctr" eaLnBrk="1" hangingPunct="1"/>
                <a:r>
                  <a:rPr lang="en-US" altLang="zh-CN" sz="2000" b="1" dirty="0">
                    <a:latin typeface="Times New Roman" panose="02020603050405020304" charset="0"/>
                  </a:rPr>
                  <a:t>ASCII</a:t>
                </a:r>
                <a:r>
                  <a:rPr lang="zh-CN" altLang="en-US" sz="2000" b="1" dirty="0">
                    <a:latin typeface="Times New Roman" panose="02020603050405020304" charset="0"/>
                  </a:rPr>
                  <a:t>形式</a:t>
                </a:r>
                <a:endParaRPr lang="zh-CN" altLang="en-US" sz="2000" b="1" dirty="0">
                  <a:latin typeface="Times New Roman" panose="02020603050405020304" charset="0"/>
                </a:endParaRPr>
              </a:p>
            </p:txBody>
          </p:sp>
          <p:sp>
            <p:nvSpPr>
              <p:cNvPr id="10256" name="Text Box 10"/>
              <p:cNvSpPr txBox="1"/>
              <p:nvPr/>
            </p:nvSpPr>
            <p:spPr>
              <a:xfrm>
                <a:off x="2330" y="11988"/>
                <a:ext cx="724" cy="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algn="ctr" eaLnBrk="1" hangingPunct="1"/>
                <a:r>
                  <a:rPr lang="en-US" altLang="zh-CN" sz="2000" b="1" dirty="0">
                    <a:latin typeface="Times New Roman" panose="02020603050405020304" charset="0"/>
                  </a:rPr>
                  <a:t>00110001</a:t>
                </a:r>
                <a:endParaRPr lang="en-US" altLang="zh-CN" sz="2000" b="1" dirty="0">
                  <a:latin typeface="Times New Roman" panose="02020603050405020304" charset="0"/>
                </a:endParaRPr>
              </a:p>
            </p:txBody>
          </p:sp>
          <p:sp>
            <p:nvSpPr>
              <p:cNvPr id="10257" name="Text Box 11"/>
              <p:cNvSpPr txBox="1"/>
              <p:nvPr/>
            </p:nvSpPr>
            <p:spPr>
              <a:xfrm>
                <a:off x="3252" y="11988"/>
                <a:ext cx="724" cy="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algn="ctr" eaLnBrk="1" hangingPunct="1"/>
                <a:r>
                  <a:rPr lang="en-US" altLang="zh-CN" sz="2000" b="1" dirty="0">
                    <a:latin typeface="Times New Roman" panose="02020603050405020304" charset="0"/>
                  </a:rPr>
                  <a:t>00110000</a:t>
                </a:r>
                <a:endParaRPr lang="en-US" altLang="zh-CN" sz="2000" b="1" dirty="0">
                  <a:latin typeface="Times New Roman" panose="02020603050405020304" charset="0"/>
                </a:endParaRPr>
              </a:p>
            </p:txBody>
          </p:sp>
          <p:sp>
            <p:nvSpPr>
              <p:cNvPr id="10258" name="Text Box 12"/>
              <p:cNvSpPr txBox="1"/>
              <p:nvPr/>
            </p:nvSpPr>
            <p:spPr>
              <a:xfrm>
                <a:off x="4175" y="11988"/>
                <a:ext cx="724" cy="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algn="ctr" eaLnBrk="1" hangingPunct="1"/>
                <a:r>
                  <a:rPr lang="en-US" altLang="zh-CN" sz="2000" b="1" dirty="0">
                    <a:latin typeface="Times New Roman" panose="02020603050405020304" charset="0"/>
                  </a:rPr>
                  <a:t>00110000</a:t>
                </a:r>
                <a:endParaRPr lang="en-US" altLang="zh-CN" sz="2000" b="1" dirty="0">
                  <a:latin typeface="Times New Roman" panose="02020603050405020304" charset="0"/>
                </a:endParaRPr>
              </a:p>
              <a:p>
                <a:pPr eaLnBrk="1" hangingPunct="1"/>
                <a:endParaRPr lang="en-US" altLang="zh-CN" sz="2000" b="1" dirty="0">
                  <a:latin typeface="Times New Roman" panose="02020603050405020304" charset="0"/>
                </a:endParaRPr>
              </a:p>
            </p:txBody>
          </p:sp>
          <p:sp>
            <p:nvSpPr>
              <p:cNvPr id="10259" name="Text Box 13"/>
              <p:cNvSpPr txBox="1"/>
              <p:nvPr/>
            </p:nvSpPr>
            <p:spPr>
              <a:xfrm>
                <a:off x="5097" y="11988"/>
                <a:ext cx="724" cy="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algn="ctr" eaLnBrk="1" hangingPunct="1"/>
                <a:r>
                  <a:rPr lang="en-US" altLang="zh-CN" sz="2000" b="1" dirty="0">
                    <a:latin typeface="Times New Roman" panose="02020603050405020304" charset="0"/>
                  </a:rPr>
                  <a:t>00110000</a:t>
                </a:r>
                <a:endParaRPr lang="en-US" altLang="zh-CN" sz="2000" b="1" dirty="0">
                  <a:latin typeface="Times New Roman" panose="02020603050405020304" charset="0"/>
                </a:endParaRPr>
              </a:p>
              <a:p>
                <a:pPr eaLnBrk="1" hangingPunct="1"/>
                <a:endParaRPr lang="en-US" altLang="zh-CN" dirty="0">
                  <a:latin typeface="Times New Roman" panose="02020603050405020304" charset="0"/>
                </a:endParaRPr>
              </a:p>
            </p:txBody>
          </p:sp>
          <p:sp>
            <p:nvSpPr>
              <p:cNvPr id="10260" name="Text Box 14"/>
              <p:cNvSpPr txBox="1"/>
              <p:nvPr/>
            </p:nvSpPr>
            <p:spPr>
              <a:xfrm>
                <a:off x="6020" y="11988"/>
                <a:ext cx="724" cy="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algn="ctr" eaLnBrk="1" hangingPunct="1"/>
                <a:r>
                  <a:rPr lang="en-US" altLang="zh-CN" sz="2000" b="1" dirty="0">
                    <a:latin typeface="Times New Roman" panose="02020603050405020304" charset="0"/>
                  </a:rPr>
                  <a:t>00110000</a:t>
                </a:r>
                <a:endParaRPr lang="en-US" altLang="zh-CN" sz="2000" b="1" dirty="0">
                  <a:latin typeface="Times New Roman" panose="02020603050405020304" charset="0"/>
                </a:endParaRPr>
              </a:p>
              <a:p>
                <a:pPr eaLnBrk="1" hangingPunct="1"/>
                <a:endParaRPr lang="en-US" altLang="zh-CN" sz="2000" b="1" dirty="0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10249" name="Group 15"/>
            <p:cNvGrpSpPr/>
            <p:nvPr/>
          </p:nvGrpSpPr>
          <p:grpSpPr>
            <a:xfrm>
              <a:off x="2788" y="12271"/>
              <a:ext cx="3502" cy="562"/>
              <a:chOff x="2788" y="12271"/>
              <a:chExt cx="3502" cy="562"/>
            </a:xfrm>
          </p:grpSpPr>
          <p:sp>
            <p:nvSpPr>
              <p:cNvPr id="10250" name="Text Box 16"/>
              <p:cNvSpPr txBox="1"/>
              <p:nvPr/>
            </p:nvSpPr>
            <p:spPr>
              <a:xfrm>
                <a:off x="2788" y="12558"/>
                <a:ext cx="724" cy="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algn="ctr" eaLnBrk="1" hangingPunct="1"/>
                <a:r>
                  <a:rPr lang="en-US" altLang="zh-CN" sz="2000" b="1" dirty="0">
                    <a:latin typeface="Times New Roman" panose="02020603050405020304" charset="0"/>
                  </a:rPr>
                  <a:t>00000000</a:t>
                </a:r>
                <a:endParaRPr lang="en-US" altLang="zh-CN" sz="2000" b="1" dirty="0">
                  <a:latin typeface="Times New Roman" panose="02020603050405020304" charset="0"/>
                </a:endParaRPr>
              </a:p>
            </p:txBody>
          </p:sp>
          <p:sp>
            <p:nvSpPr>
              <p:cNvPr id="10251" name="Text Box 17"/>
              <p:cNvSpPr txBox="1"/>
              <p:nvPr/>
            </p:nvSpPr>
            <p:spPr>
              <a:xfrm>
                <a:off x="3714" y="12561"/>
                <a:ext cx="724" cy="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algn="ctr" eaLnBrk="1" hangingPunct="1"/>
                <a:r>
                  <a:rPr lang="en-US" altLang="zh-CN" sz="2000" b="1" dirty="0">
                    <a:latin typeface="Times New Roman" panose="02020603050405020304" charset="0"/>
                  </a:rPr>
                  <a:t>00000000</a:t>
                </a:r>
                <a:endParaRPr lang="en-US" altLang="zh-CN" sz="2000" b="1" dirty="0">
                  <a:latin typeface="Times New Roman" panose="02020603050405020304" charset="0"/>
                </a:endParaRPr>
              </a:p>
            </p:txBody>
          </p:sp>
          <p:sp>
            <p:nvSpPr>
              <p:cNvPr id="10252" name="Text Box 18"/>
              <p:cNvSpPr txBox="1"/>
              <p:nvPr/>
            </p:nvSpPr>
            <p:spPr>
              <a:xfrm>
                <a:off x="4001" y="12271"/>
                <a:ext cx="1086" cy="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algn="ctr" eaLnBrk="1" hangingPunct="1"/>
                <a:r>
                  <a:rPr lang="zh-CN" altLang="en-US" sz="2000" b="1" dirty="0">
                    <a:latin typeface="Times New Roman" panose="02020603050405020304" charset="0"/>
                  </a:rPr>
                  <a:t>二进制形式</a:t>
                </a:r>
                <a:endParaRPr lang="zh-CN" altLang="en-US" sz="2000" b="1" dirty="0">
                  <a:latin typeface="Times New Roman" panose="02020603050405020304" charset="0"/>
                </a:endParaRPr>
              </a:p>
            </p:txBody>
          </p:sp>
          <p:sp>
            <p:nvSpPr>
              <p:cNvPr id="10253" name="Text Box 19"/>
              <p:cNvSpPr txBox="1"/>
              <p:nvPr/>
            </p:nvSpPr>
            <p:spPr>
              <a:xfrm>
                <a:off x="4640" y="12561"/>
                <a:ext cx="724" cy="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algn="ctr" eaLnBrk="1" hangingPunct="1"/>
                <a:r>
                  <a:rPr lang="en-US" altLang="zh-CN" sz="2000" b="1" dirty="0">
                    <a:latin typeface="Times New Roman" panose="02020603050405020304" charset="0"/>
                  </a:rPr>
                  <a:t>00100111</a:t>
                </a:r>
                <a:endParaRPr lang="en-US" altLang="zh-CN" sz="2000" b="1" dirty="0">
                  <a:latin typeface="Times New Roman" panose="02020603050405020304" charset="0"/>
                </a:endParaRPr>
              </a:p>
            </p:txBody>
          </p:sp>
          <p:sp>
            <p:nvSpPr>
              <p:cNvPr id="10254" name="Text Box 20"/>
              <p:cNvSpPr txBox="1"/>
              <p:nvPr/>
            </p:nvSpPr>
            <p:spPr>
              <a:xfrm>
                <a:off x="5566" y="12561"/>
                <a:ext cx="724" cy="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algn="ctr" eaLnBrk="1" hangingPunct="1"/>
                <a:r>
                  <a:rPr lang="en-US" altLang="zh-CN" sz="2000" b="1" dirty="0">
                    <a:latin typeface="Times New Roman" panose="02020603050405020304" charset="0"/>
                  </a:rPr>
                  <a:t>00010000</a:t>
                </a:r>
                <a:endParaRPr lang="en-US" altLang="zh-CN" sz="2000" b="1" dirty="0">
                  <a:latin typeface="Times New Roman" panose="0202060305040502030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文件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i="0"/>
              <a:t>缓冲文件系统(又称标准或高层文件系统)</a:t>
            </a:r>
            <a:endParaRPr lang="zh-CN" i="0"/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sz="2660" i="0"/>
              <a:t>对程序中的每一个文件都在内存中开辟一个缓冲区”</a:t>
            </a:r>
            <a:endParaRPr lang="zh-CN" altLang="en-US" sz="2660" i="0"/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sz="2660" i="0"/>
              <a:t>从磁盘文件读入的数据先到“输入缓冲区”中，然后再从缓冲区依次将数据送给接收变量。</a:t>
            </a:r>
            <a:endParaRPr lang="zh-CN" altLang="en-US" sz="2660" i="0"/>
          </a:p>
          <a:p>
            <a:pPr lvl="1" algn="l">
              <a:buClrTx/>
              <a:buSzTx/>
              <a:buBlip>
                <a:blip r:embed="rId1"/>
              </a:buBlip>
            </a:pPr>
            <a:endParaRPr lang="zh-CN" altLang="en-US" sz="2660" i="0"/>
          </a:p>
        </p:txBody>
      </p:sp>
      <p:grpSp>
        <p:nvGrpSpPr>
          <p:cNvPr id="11268" name="Group 47"/>
          <p:cNvGrpSpPr/>
          <p:nvPr/>
        </p:nvGrpSpPr>
        <p:grpSpPr>
          <a:xfrm>
            <a:off x="1726883" y="3572193"/>
            <a:ext cx="5688012" cy="2160587"/>
            <a:chOff x="1099" y="2469"/>
            <a:chExt cx="3583" cy="1361"/>
          </a:xfrm>
        </p:grpSpPr>
        <p:sp>
          <p:nvSpPr>
            <p:cNvPr id="11269" name="AutoShape 6"/>
            <p:cNvSpPr>
              <a:spLocks noChangeAspect="1" noTextEdit="1"/>
            </p:cNvSpPr>
            <p:nvPr/>
          </p:nvSpPr>
          <p:spPr>
            <a:xfrm>
              <a:off x="1099" y="2469"/>
              <a:ext cx="3583" cy="136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0" name="Rectangle 8"/>
            <p:cNvSpPr/>
            <p:nvPr/>
          </p:nvSpPr>
          <p:spPr>
            <a:xfrm>
              <a:off x="1118" y="2482"/>
              <a:ext cx="2568" cy="133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11271" name="Freeform 9"/>
            <p:cNvSpPr>
              <a:spLocks noEditPoints="1"/>
            </p:cNvSpPr>
            <p:nvPr/>
          </p:nvSpPr>
          <p:spPr>
            <a:xfrm>
              <a:off x="1111" y="2478"/>
              <a:ext cx="2581" cy="1343"/>
            </a:xfrm>
            <a:custGeom>
              <a:avLst/>
              <a:gdLst/>
              <a:ahLst/>
              <a:cxnLst>
                <a:cxn ang="0">
                  <a:pos x="12" y="12"/>
                </a:cxn>
                <a:cxn ang="0">
                  <a:pos x="10" y="121"/>
                </a:cxn>
                <a:cxn ang="0">
                  <a:pos x="7" y="232"/>
                </a:cxn>
                <a:cxn ang="0">
                  <a:pos x="3" y="343"/>
                </a:cxn>
                <a:cxn ang="0">
                  <a:pos x="1" y="456"/>
                </a:cxn>
                <a:cxn ang="0">
                  <a:pos x="0" y="634"/>
                </a:cxn>
                <a:cxn ang="0">
                  <a:pos x="1" y="748"/>
                </a:cxn>
                <a:cxn ang="0">
                  <a:pos x="4" y="860"/>
                </a:cxn>
                <a:cxn ang="0">
                  <a:pos x="8" y="972"/>
                </a:cxn>
                <a:cxn ang="0">
                  <a:pos x="11" y="1082"/>
                </a:cxn>
                <a:cxn ang="0">
                  <a:pos x="13" y="1190"/>
                </a:cxn>
                <a:cxn ang="0">
                  <a:pos x="13" y="1124"/>
                </a:cxn>
                <a:cxn ang="0">
                  <a:pos x="12" y="1233"/>
                </a:cxn>
                <a:cxn ang="0">
                  <a:pos x="13" y="1335"/>
                </a:cxn>
                <a:cxn ang="0">
                  <a:pos x="166" y="1338"/>
                </a:cxn>
                <a:cxn ang="0">
                  <a:pos x="320" y="1341"/>
                </a:cxn>
                <a:cxn ang="0">
                  <a:pos x="476" y="1342"/>
                </a:cxn>
                <a:cxn ang="0">
                  <a:pos x="722" y="1343"/>
                </a:cxn>
                <a:cxn ang="0">
                  <a:pos x="879" y="1342"/>
                </a:cxn>
                <a:cxn ang="0">
                  <a:pos x="1034" y="1340"/>
                </a:cxn>
                <a:cxn ang="0">
                  <a:pos x="1188" y="1337"/>
                </a:cxn>
                <a:cxn ang="0">
                  <a:pos x="1339" y="1335"/>
                </a:cxn>
                <a:cxn ang="0">
                  <a:pos x="1490" y="1334"/>
                </a:cxn>
                <a:cxn ang="0">
                  <a:pos x="1400" y="1334"/>
                </a:cxn>
                <a:cxn ang="0">
                  <a:pos x="1550" y="1334"/>
                </a:cxn>
                <a:cxn ang="0">
                  <a:pos x="1701" y="1335"/>
                </a:cxn>
                <a:cxn ang="0">
                  <a:pos x="1854" y="1338"/>
                </a:cxn>
                <a:cxn ang="0">
                  <a:pos x="2008" y="1341"/>
                </a:cxn>
                <a:cxn ang="0">
                  <a:pos x="2164" y="1342"/>
                </a:cxn>
                <a:cxn ang="0">
                  <a:pos x="2410" y="1343"/>
                </a:cxn>
                <a:cxn ang="0">
                  <a:pos x="2567" y="1342"/>
                </a:cxn>
                <a:cxn ang="0">
                  <a:pos x="2577" y="1231"/>
                </a:cxn>
                <a:cxn ang="0">
                  <a:pos x="2573" y="1120"/>
                </a:cxn>
                <a:cxn ang="0">
                  <a:pos x="2569" y="1010"/>
                </a:cxn>
                <a:cxn ang="0">
                  <a:pos x="2568" y="901"/>
                </a:cxn>
                <a:cxn ang="0">
                  <a:pos x="2568" y="967"/>
                </a:cxn>
                <a:cxn ang="0">
                  <a:pos x="2568" y="858"/>
                </a:cxn>
                <a:cxn ang="0">
                  <a:pos x="2571" y="749"/>
                </a:cxn>
                <a:cxn ang="0">
                  <a:pos x="2574" y="639"/>
                </a:cxn>
                <a:cxn ang="0">
                  <a:pos x="2578" y="526"/>
                </a:cxn>
                <a:cxn ang="0">
                  <a:pos x="2580" y="413"/>
                </a:cxn>
                <a:cxn ang="0">
                  <a:pos x="2581" y="236"/>
                </a:cxn>
                <a:cxn ang="0">
                  <a:pos x="2579" y="122"/>
                </a:cxn>
                <a:cxn ang="0">
                  <a:pos x="2577" y="9"/>
                </a:cxn>
                <a:cxn ang="0">
                  <a:pos x="2426" y="6"/>
                </a:cxn>
                <a:cxn ang="0">
                  <a:pos x="2276" y="8"/>
                </a:cxn>
                <a:cxn ang="0">
                  <a:pos x="2125" y="9"/>
                </a:cxn>
                <a:cxn ang="0">
                  <a:pos x="2216" y="9"/>
                </a:cxn>
                <a:cxn ang="0">
                  <a:pos x="2064" y="9"/>
                </a:cxn>
                <a:cxn ang="0">
                  <a:pos x="1914" y="8"/>
                </a:cxn>
                <a:cxn ang="0">
                  <a:pos x="1762" y="5"/>
                </a:cxn>
                <a:cxn ang="0">
                  <a:pos x="1608" y="2"/>
                </a:cxn>
                <a:cxn ang="0">
                  <a:pos x="1451" y="1"/>
                </a:cxn>
                <a:cxn ang="0">
                  <a:pos x="1205" y="0"/>
                </a:cxn>
                <a:cxn ang="0">
                  <a:pos x="1049" y="1"/>
                </a:cxn>
                <a:cxn ang="0">
                  <a:pos x="893" y="3"/>
                </a:cxn>
                <a:cxn ang="0">
                  <a:pos x="738" y="6"/>
                </a:cxn>
                <a:cxn ang="0">
                  <a:pos x="587" y="8"/>
                </a:cxn>
                <a:cxn ang="0">
                  <a:pos x="437" y="9"/>
                </a:cxn>
                <a:cxn ang="0">
                  <a:pos x="528" y="9"/>
                </a:cxn>
                <a:cxn ang="0">
                  <a:pos x="376" y="9"/>
                </a:cxn>
                <a:cxn ang="0">
                  <a:pos x="226" y="8"/>
                </a:cxn>
                <a:cxn ang="0">
                  <a:pos x="73" y="5"/>
                </a:cxn>
              </a:cxnLst>
              <a:pathLst>
                <a:path w="4706" h="2488">
                  <a:moveTo>
                    <a:pt x="23" y="26"/>
                  </a:moveTo>
                  <a:lnTo>
                    <a:pt x="23" y="146"/>
                  </a:lnTo>
                  <a:lnTo>
                    <a:pt x="23" y="148"/>
                  </a:lnTo>
                  <a:lnTo>
                    <a:pt x="22" y="149"/>
                  </a:lnTo>
                  <a:lnTo>
                    <a:pt x="22" y="151"/>
                  </a:lnTo>
                  <a:lnTo>
                    <a:pt x="20" y="152"/>
                  </a:lnTo>
                  <a:lnTo>
                    <a:pt x="19" y="153"/>
                  </a:lnTo>
                  <a:lnTo>
                    <a:pt x="16" y="153"/>
                  </a:lnTo>
                  <a:lnTo>
                    <a:pt x="14" y="154"/>
                  </a:lnTo>
                  <a:lnTo>
                    <a:pt x="12" y="154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6" y="153"/>
                  </a:lnTo>
                  <a:lnTo>
                    <a:pt x="3" y="152"/>
                  </a:lnTo>
                  <a:lnTo>
                    <a:pt x="1" y="151"/>
                  </a:lnTo>
                  <a:lnTo>
                    <a:pt x="1" y="149"/>
                  </a:lnTo>
                  <a:lnTo>
                    <a:pt x="0" y="148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3" y="19"/>
                  </a:lnTo>
                  <a:lnTo>
                    <a:pt x="6" y="18"/>
                  </a:lnTo>
                  <a:lnTo>
                    <a:pt x="7" y="18"/>
                  </a:lnTo>
                  <a:lnTo>
                    <a:pt x="9" y="17"/>
                  </a:lnTo>
                  <a:lnTo>
                    <a:pt x="12" y="17"/>
                  </a:lnTo>
                  <a:lnTo>
                    <a:pt x="14" y="17"/>
                  </a:lnTo>
                  <a:lnTo>
                    <a:pt x="16" y="18"/>
                  </a:lnTo>
                  <a:lnTo>
                    <a:pt x="19" y="18"/>
                  </a:lnTo>
                  <a:lnTo>
                    <a:pt x="20" y="19"/>
                  </a:lnTo>
                  <a:lnTo>
                    <a:pt x="22" y="22"/>
                  </a:lnTo>
                  <a:lnTo>
                    <a:pt x="22" y="23"/>
                  </a:lnTo>
                  <a:lnTo>
                    <a:pt x="23" y="24"/>
                  </a:lnTo>
                  <a:lnTo>
                    <a:pt x="23" y="26"/>
                  </a:lnTo>
                  <a:lnTo>
                    <a:pt x="23" y="26"/>
                  </a:lnTo>
                  <a:close/>
                  <a:moveTo>
                    <a:pt x="23" y="232"/>
                  </a:moveTo>
                  <a:lnTo>
                    <a:pt x="23" y="352"/>
                  </a:lnTo>
                  <a:lnTo>
                    <a:pt x="23" y="354"/>
                  </a:lnTo>
                  <a:lnTo>
                    <a:pt x="22" y="355"/>
                  </a:lnTo>
                  <a:lnTo>
                    <a:pt x="22" y="357"/>
                  </a:lnTo>
                  <a:lnTo>
                    <a:pt x="20" y="358"/>
                  </a:lnTo>
                  <a:lnTo>
                    <a:pt x="19" y="359"/>
                  </a:lnTo>
                  <a:lnTo>
                    <a:pt x="16" y="359"/>
                  </a:lnTo>
                  <a:lnTo>
                    <a:pt x="14" y="360"/>
                  </a:lnTo>
                  <a:lnTo>
                    <a:pt x="12" y="360"/>
                  </a:lnTo>
                  <a:lnTo>
                    <a:pt x="9" y="360"/>
                  </a:lnTo>
                  <a:lnTo>
                    <a:pt x="7" y="359"/>
                  </a:lnTo>
                  <a:lnTo>
                    <a:pt x="6" y="359"/>
                  </a:lnTo>
                  <a:lnTo>
                    <a:pt x="3" y="358"/>
                  </a:lnTo>
                  <a:lnTo>
                    <a:pt x="1" y="357"/>
                  </a:lnTo>
                  <a:lnTo>
                    <a:pt x="1" y="355"/>
                  </a:lnTo>
                  <a:lnTo>
                    <a:pt x="0" y="354"/>
                  </a:lnTo>
                  <a:lnTo>
                    <a:pt x="0" y="352"/>
                  </a:lnTo>
                  <a:lnTo>
                    <a:pt x="0" y="232"/>
                  </a:lnTo>
                  <a:lnTo>
                    <a:pt x="0" y="229"/>
                  </a:lnTo>
                  <a:lnTo>
                    <a:pt x="1" y="228"/>
                  </a:lnTo>
                  <a:lnTo>
                    <a:pt x="1" y="227"/>
                  </a:lnTo>
                  <a:lnTo>
                    <a:pt x="3" y="225"/>
                  </a:lnTo>
                  <a:lnTo>
                    <a:pt x="6" y="224"/>
                  </a:lnTo>
                  <a:lnTo>
                    <a:pt x="7" y="224"/>
                  </a:lnTo>
                  <a:lnTo>
                    <a:pt x="9" y="223"/>
                  </a:lnTo>
                  <a:lnTo>
                    <a:pt x="12" y="223"/>
                  </a:lnTo>
                  <a:lnTo>
                    <a:pt x="14" y="223"/>
                  </a:lnTo>
                  <a:lnTo>
                    <a:pt x="16" y="224"/>
                  </a:lnTo>
                  <a:lnTo>
                    <a:pt x="19" y="224"/>
                  </a:lnTo>
                  <a:lnTo>
                    <a:pt x="20" y="225"/>
                  </a:lnTo>
                  <a:lnTo>
                    <a:pt x="22" y="227"/>
                  </a:lnTo>
                  <a:lnTo>
                    <a:pt x="22" y="228"/>
                  </a:lnTo>
                  <a:lnTo>
                    <a:pt x="23" y="229"/>
                  </a:lnTo>
                  <a:lnTo>
                    <a:pt x="23" y="232"/>
                  </a:lnTo>
                  <a:lnTo>
                    <a:pt x="23" y="232"/>
                  </a:lnTo>
                  <a:close/>
                  <a:moveTo>
                    <a:pt x="23" y="437"/>
                  </a:moveTo>
                  <a:lnTo>
                    <a:pt x="23" y="557"/>
                  </a:lnTo>
                  <a:lnTo>
                    <a:pt x="23" y="559"/>
                  </a:lnTo>
                  <a:lnTo>
                    <a:pt x="22" y="560"/>
                  </a:lnTo>
                  <a:lnTo>
                    <a:pt x="22" y="563"/>
                  </a:lnTo>
                  <a:lnTo>
                    <a:pt x="20" y="564"/>
                  </a:lnTo>
                  <a:lnTo>
                    <a:pt x="19" y="565"/>
                  </a:lnTo>
                  <a:lnTo>
                    <a:pt x="16" y="565"/>
                  </a:lnTo>
                  <a:lnTo>
                    <a:pt x="14" y="566"/>
                  </a:lnTo>
                  <a:lnTo>
                    <a:pt x="12" y="566"/>
                  </a:lnTo>
                  <a:lnTo>
                    <a:pt x="9" y="566"/>
                  </a:lnTo>
                  <a:lnTo>
                    <a:pt x="7" y="565"/>
                  </a:lnTo>
                  <a:lnTo>
                    <a:pt x="6" y="565"/>
                  </a:lnTo>
                  <a:lnTo>
                    <a:pt x="3" y="564"/>
                  </a:lnTo>
                  <a:lnTo>
                    <a:pt x="1" y="563"/>
                  </a:lnTo>
                  <a:lnTo>
                    <a:pt x="1" y="560"/>
                  </a:lnTo>
                  <a:lnTo>
                    <a:pt x="0" y="559"/>
                  </a:lnTo>
                  <a:lnTo>
                    <a:pt x="0" y="55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4"/>
                  </a:lnTo>
                  <a:lnTo>
                    <a:pt x="1" y="433"/>
                  </a:lnTo>
                  <a:lnTo>
                    <a:pt x="3" y="431"/>
                  </a:lnTo>
                  <a:lnTo>
                    <a:pt x="6" y="430"/>
                  </a:lnTo>
                  <a:lnTo>
                    <a:pt x="7" y="430"/>
                  </a:lnTo>
                  <a:lnTo>
                    <a:pt x="9" y="429"/>
                  </a:lnTo>
                  <a:lnTo>
                    <a:pt x="12" y="429"/>
                  </a:lnTo>
                  <a:lnTo>
                    <a:pt x="14" y="429"/>
                  </a:lnTo>
                  <a:lnTo>
                    <a:pt x="16" y="430"/>
                  </a:lnTo>
                  <a:lnTo>
                    <a:pt x="19" y="430"/>
                  </a:lnTo>
                  <a:lnTo>
                    <a:pt x="20" y="431"/>
                  </a:lnTo>
                  <a:lnTo>
                    <a:pt x="22" y="433"/>
                  </a:lnTo>
                  <a:lnTo>
                    <a:pt x="22" y="434"/>
                  </a:lnTo>
                  <a:lnTo>
                    <a:pt x="23" y="435"/>
                  </a:lnTo>
                  <a:lnTo>
                    <a:pt x="23" y="437"/>
                  </a:lnTo>
                  <a:lnTo>
                    <a:pt x="23" y="437"/>
                  </a:lnTo>
                  <a:close/>
                  <a:moveTo>
                    <a:pt x="23" y="643"/>
                  </a:moveTo>
                  <a:lnTo>
                    <a:pt x="23" y="763"/>
                  </a:lnTo>
                  <a:lnTo>
                    <a:pt x="23" y="765"/>
                  </a:lnTo>
                  <a:lnTo>
                    <a:pt x="22" y="766"/>
                  </a:lnTo>
                  <a:lnTo>
                    <a:pt x="22" y="768"/>
                  </a:lnTo>
                  <a:lnTo>
                    <a:pt x="20" y="769"/>
                  </a:lnTo>
                  <a:lnTo>
                    <a:pt x="19" y="770"/>
                  </a:lnTo>
                  <a:lnTo>
                    <a:pt x="16" y="770"/>
                  </a:lnTo>
                  <a:lnTo>
                    <a:pt x="14" y="772"/>
                  </a:lnTo>
                  <a:lnTo>
                    <a:pt x="12" y="772"/>
                  </a:lnTo>
                  <a:lnTo>
                    <a:pt x="9" y="772"/>
                  </a:lnTo>
                  <a:lnTo>
                    <a:pt x="7" y="770"/>
                  </a:lnTo>
                  <a:lnTo>
                    <a:pt x="6" y="770"/>
                  </a:lnTo>
                  <a:lnTo>
                    <a:pt x="3" y="769"/>
                  </a:lnTo>
                  <a:lnTo>
                    <a:pt x="1" y="768"/>
                  </a:lnTo>
                  <a:lnTo>
                    <a:pt x="1" y="766"/>
                  </a:lnTo>
                  <a:lnTo>
                    <a:pt x="0" y="765"/>
                  </a:lnTo>
                  <a:lnTo>
                    <a:pt x="0" y="763"/>
                  </a:lnTo>
                  <a:lnTo>
                    <a:pt x="0" y="643"/>
                  </a:lnTo>
                  <a:lnTo>
                    <a:pt x="0" y="641"/>
                  </a:lnTo>
                  <a:lnTo>
                    <a:pt x="1" y="640"/>
                  </a:lnTo>
                  <a:lnTo>
                    <a:pt x="1" y="639"/>
                  </a:lnTo>
                  <a:lnTo>
                    <a:pt x="3" y="637"/>
                  </a:lnTo>
                  <a:lnTo>
                    <a:pt x="6" y="635"/>
                  </a:lnTo>
                  <a:lnTo>
                    <a:pt x="7" y="635"/>
                  </a:lnTo>
                  <a:lnTo>
                    <a:pt x="9" y="634"/>
                  </a:lnTo>
                  <a:lnTo>
                    <a:pt x="12" y="634"/>
                  </a:lnTo>
                  <a:lnTo>
                    <a:pt x="14" y="634"/>
                  </a:lnTo>
                  <a:lnTo>
                    <a:pt x="16" y="635"/>
                  </a:lnTo>
                  <a:lnTo>
                    <a:pt x="19" y="635"/>
                  </a:lnTo>
                  <a:lnTo>
                    <a:pt x="20" y="637"/>
                  </a:lnTo>
                  <a:lnTo>
                    <a:pt x="22" y="639"/>
                  </a:lnTo>
                  <a:lnTo>
                    <a:pt x="22" y="640"/>
                  </a:lnTo>
                  <a:lnTo>
                    <a:pt x="23" y="641"/>
                  </a:lnTo>
                  <a:lnTo>
                    <a:pt x="23" y="643"/>
                  </a:lnTo>
                  <a:lnTo>
                    <a:pt x="23" y="643"/>
                  </a:lnTo>
                  <a:close/>
                  <a:moveTo>
                    <a:pt x="23" y="849"/>
                  </a:moveTo>
                  <a:lnTo>
                    <a:pt x="23" y="969"/>
                  </a:lnTo>
                  <a:lnTo>
                    <a:pt x="23" y="971"/>
                  </a:lnTo>
                  <a:lnTo>
                    <a:pt x="22" y="972"/>
                  </a:lnTo>
                  <a:lnTo>
                    <a:pt x="22" y="974"/>
                  </a:lnTo>
                  <a:lnTo>
                    <a:pt x="20" y="975"/>
                  </a:lnTo>
                  <a:lnTo>
                    <a:pt x="19" y="976"/>
                  </a:lnTo>
                  <a:lnTo>
                    <a:pt x="16" y="976"/>
                  </a:lnTo>
                  <a:lnTo>
                    <a:pt x="14" y="977"/>
                  </a:lnTo>
                  <a:lnTo>
                    <a:pt x="12" y="977"/>
                  </a:lnTo>
                  <a:lnTo>
                    <a:pt x="9" y="977"/>
                  </a:lnTo>
                  <a:lnTo>
                    <a:pt x="7" y="976"/>
                  </a:lnTo>
                  <a:lnTo>
                    <a:pt x="6" y="976"/>
                  </a:lnTo>
                  <a:lnTo>
                    <a:pt x="3" y="975"/>
                  </a:lnTo>
                  <a:lnTo>
                    <a:pt x="1" y="974"/>
                  </a:lnTo>
                  <a:lnTo>
                    <a:pt x="1" y="972"/>
                  </a:lnTo>
                  <a:lnTo>
                    <a:pt x="0" y="971"/>
                  </a:lnTo>
                  <a:lnTo>
                    <a:pt x="0" y="969"/>
                  </a:lnTo>
                  <a:lnTo>
                    <a:pt x="0" y="849"/>
                  </a:lnTo>
                  <a:lnTo>
                    <a:pt x="0" y="847"/>
                  </a:lnTo>
                  <a:lnTo>
                    <a:pt x="1" y="845"/>
                  </a:lnTo>
                  <a:lnTo>
                    <a:pt x="1" y="844"/>
                  </a:lnTo>
                  <a:lnTo>
                    <a:pt x="3" y="842"/>
                  </a:lnTo>
                  <a:lnTo>
                    <a:pt x="6" y="841"/>
                  </a:lnTo>
                  <a:lnTo>
                    <a:pt x="7" y="841"/>
                  </a:lnTo>
                  <a:lnTo>
                    <a:pt x="9" y="840"/>
                  </a:lnTo>
                  <a:lnTo>
                    <a:pt x="12" y="840"/>
                  </a:lnTo>
                  <a:lnTo>
                    <a:pt x="14" y="840"/>
                  </a:lnTo>
                  <a:lnTo>
                    <a:pt x="16" y="841"/>
                  </a:lnTo>
                  <a:lnTo>
                    <a:pt x="19" y="841"/>
                  </a:lnTo>
                  <a:lnTo>
                    <a:pt x="20" y="842"/>
                  </a:lnTo>
                  <a:lnTo>
                    <a:pt x="22" y="844"/>
                  </a:lnTo>
                  <a:lnTo>
                    <a:pt x="22" y="845"/>
                  </a:lnTo>
                  <a:lnTo>
                    <a:pt x="23" y="847"/>
                  </a:lnTo>
                  <a:lnTo>
                    <a:pt x="23" y="849"/>
                  </a:lnTo>
                  <a:lnTo>
                    <a:pt x="23" y="849"/>
                  </a:lnTo>
                  <a:close/>
                  <a:moveTo>
                    <a:pt x="23" y="1054"/>
                  </a:moveTo>
                  <a:lnTo>
                    <a:pt x="23" y="1174"/>
                  </a:lnTo>
                  <a:lnTo>
                    <a:pt x="23" y="1177"/>
                  </a:lnTo>
                  <a:lnTo>
                    <a:pt x="22" y="1178"/>
                  </a:lnTo>
                  <a:lnTo>
                    <a:pt x="22" y="1180"/>
                  </a:lnTo>
                  <a:lnTo>
                    <a:pt x="20" y="1181"/>
                  </a:lnTo>
                  <a:lnTo>
                    <a:pt x="19" y="1182"/>
                  </a:lnTo>
                  <a:lnTo>
                    <a:pt x="16" y="1182"/>
                  </a:lnTo>
                  <a:lnTo>
                    <a:pt x="14" y="1183"/>
                  </a:lnTo>
                  <a:lnTo>
                    <a:pt x="12" y="1183"/>
                  </a:lnTo>
                  <a:lnTo>
                    <a:pt x="9" y="1183"/>
                  </a:lnTo>
                  <a:lnTo>
                    <a:pt x="7" y="1182"/>
                  </a:lnTo>
                  <a:lnTo>
                    <a:pt x="6" y="1182"/>
                  </a:lnTo>
                  <a:lnTo>
                    <a:pt x="3" y="1181"/>
                  </a:lnTo>
                  <a:lnTo>
                    <a:pt x="1" y="1180"/>
                  </a:lnTo>
                  <a:lnTo>
                    <a:pt x="1" y="1178"/>
                  </a:lnTo>
                  <a:lnTo>
                    <a:pt x="0" y="1177"/>
                  </a:lnTo>
                  <a:lnTo>
                    <a:pt x="0" y="1174"/>
                  </a:lnTo>
                  <a:lnTo>
                    <a:pt x="0" y="1054"/>
                  </a:lnTo>
                  <a:lnTo>
                    <a:pt x="0" y="1052"/>
                  </a:lnTo>
                  <a:lnTo>
                    <a:pt x="1" y="1051"/>
                  </a:lnTo>
                  <a:lnTo>
                    <a:pt x="1" y="1050"/>
                  </a:lnTo>
                  <a:lnTo>
                    <a:pt x="3" y="1048"/>
                  </a:lnTo>
                  <a:lnTo>
                    <a:pt x="6" y="1047"/>
                  </a:lnTo>
                  <a:lnTo>
                    <a:pt x="7" y="1047"/>
                  </a:lnTo>
                  <a:lnTo>
                    <a:pt x="9" y="1046"/>
                  </a:lnTo>
                  <a:lnTo>
                    <a:pt x="12" y="1046"/>
                  </a:lnTo>
                  <a:lnTo>
                    <a:pt x="14" y="1046"/>
                  </a:lnTo>
                  <a:lnTo>
                    <a:pt x="16" y="1047"/>
                  </a:lnTo>
                  <a:lnTo>
                    <a:pt x="19" y="1047"/>
                  </a:lnTo>
                  <a:lnTo>
                    <a:pt x="20" y="1048"/>
                  </a:lnTo>
                  <a:lnTo>
                    <a:pt x="22" y="1050"/>
                  </a:lnTo>
                  <a:lnTo>
                    <a:pt x="22" y="1051"/>
                  </a:lnTo>
                  <a:lnTo>
                    <a:pt x="23" y="1052"/>
                  </a:lnTo>
                  <a:lnTo>
                    <a:pt x="23" y="1054"/>
                  </a:lnTo>
                  <a:lnTo>
                    <a:pt x="23" y="1054"/>
                  </a:lnTo>
                  <a:close/>
                  <a:moveTo>
                    <a:pt x="23" y="1260"/>
                  </a:moveTo>
                  <a:lnTo>
                    <a:pt x="23" y="1380"/>
                  </a:lnTo>
                  <a:lnTo>
                    <a:pt x="23" y="1382"/>
                  </a:lnTo>
                  <a:lnTo>
                    <a:pt x="22" y="1383"/>
                  </a:lnTo>
                  <a:lnTo>
                    <a:pt x="22" y="1385"/>
                  </a:lnTo>
                  <a:lnTo>
                    <a:pt x="20" y="1387"/>
                  </a:lnTo>
                  <a:lnTo>
                    <a:pt x="19" y="1388"/>
                  </a:lnTo>
                  <a:lnTo>
                    <a:pt x="16" y="1388"/>
                  </a:lnTo>
                  <a:lnTo>
                    <a:pt x="14" y="1389"/>
                  </a:lnTo>
                  <a:lnTo>
                    <a:pt x="12" y="1389"/>
                  </a:lnTo>
                  <a:lnTo>
                    <a:pt x="9" y="1389"/>
                  </a:lnTo>
                  <a:lnTo>
                    <a:pt x="7" y="1388"/>
                  </a:lnTo>
                  <a:lnTo>
                    <a:pt x="6" y="1388"/>
                  </a:lnTo>
                  <a:lnTo>
                    <a:pt x="3" y="1387"/>
                  </a:lnTo>
                  <a:lnTo>
                    <a:pt x="1" y="1385"/>
                  </a:lnTo>
                  <a:lnTo>
                    <a:pt x="1" y="1383"/>
                  </a:lnTo>
                  <a:lnTo>
                    <a:pt x="0" y="1382"/>
                  </a:lnTo>
                  <a:lnTo>
                    <a:pt x="0" y="1380"/>
                  </a:lnTo>
                  <a:lnTo>
                    <a:pt x="0" y="1260"/>
                  </a:lnTo>
                  <a:lnTo>
                    <a:pt x="0" y="1258"/>
                  </a:lnTo>
                  <a:lnTo>
                    <a:pt x="1" y="1257"/>
                  </a:lnTo>
                  <a:lnTo>
                    <a:pt x="1" y="1256"/>
                  </a:lnTo>
                  <a:lnTo>
                    <a:pt x="3" y="1254"/>
                  </a:lnTo>
                  <a:lnTo>
                    <a:pt x="6" y="1253"/>
                  </a:lnTo>
                  <a:lnTo>
                    <a:pt x="7" y="1253"/>
                  </a:lnTo>
                  <a:lnTo>
                    <a:pt x="9" y="1252"/>
                  </a:lnTo>
                  <a:lnTo>
                    <a:pt x="12" y="1252"/>
                  </a:lnTo>
                  <a:lnTo>
                    <a:pt x="14" y="1252"/>
                  </a:lnTo>
                  <a:lnTo>
                    <a:pt x="16" y="1253"/>
                  </a:lnTo>
                  <a:lnTo>
                    <a:pt x="19" y="1253"/>
                  </a:lnTo>
                  <a:lnTo>
                    <a:pt x="20" y="1254"/>
                  </a:lnTo>
                  <a:lnTo>
                    <a:pt x="22" y="1256"/>
                  </a:lnTo>
                  <a:lnTo>
                    <a:pt x="22" y="1257"/>
                  </a:lnTo>
                  <a:lnTo>
                    <a:pt x="23" y="1258"/>
                  </a:lnTo>
                  <a:lnTo>
                    <a:pt x="23" y="1260"/>
                  </a:lnTo>
                  <a:lnTo>
                    <a:pt x="23" y="1260"/>
                  </a:lnTo>
                  <a:close/>
                  <a:moveTo>
                    <a:pt x="23" y="1466"/>
                  </a:moveTo>
                  <a:lnTo>
                    <a:pt x="23" y="1586"/>
                  </a:lnTo>
                  <a:lnTo>
                    <a:pt x="23" y="1588"/>
                  </a:lnTo>
                  <a:lnTo>
                    <a:pt x="22" y="1589"/>
                  </a:lnTo>
                  <a:lnTo>
                    <a:pt x="22" y="1591"/>
                  </a:lnTo>
                  <a:lnTo>
                    <a:pt x="20" y="1592"/>
                  </a:lnTo>
                  <a:lnTo>
                    <a:pt x="19" y="1593"/>
                  </a:lnTo>
                  <a:lnTo>
                    <a:pt x="16" y="1593"/>
                  </a:lnTo>
                  <a:lnTo>
                    <a:pt x="14" y="1594"/>
                  </a:lnTo>
                  <a:lnTo>
                    <a:pt x="12" y="1594"/>
                  </a:lnTo>
                  <a:lnTo>
                    <a:pt x="9" y="1594"/>
                  </a:lnTo>
                  <a:lnTo>
                    <a:pt x="7" y="1593"/>
                  </a:lnTo>
                  <a:lnTo>
                    <a:pt x="6" y="1593"/>
                  </a:lnTo>
                  <a:lnTo>
                    <a:pt x="3" y="1592"/>
                  </a:lnTo>
                  <a:lnTo>
                    <a:pt x="1" y="1591"/>
                  </a:lnTo>
                  <a:lnTo>
                    <a:pt x="1" y="1589"/>
                  </a:lnTo>
                  <a:lnTo>
                    <a:pt x="0" y="1588"/>
                  </a:lnTo>
                  <a:lnTo>
                    <a:pt x="0" y="1586"/>
                  </a:lnTo>
                  <a:lnTo>
                    <a:pt x="0" y="1466"/>
                  </a:lnTo>
                  <a:lnTo>
                    <a:pt x="0" y="1464"/>
                  </a:lnTo>
                  <a:lnTo>
                    <a:pt x="1" y="1463"/>
                  </a:lnTo>
                  <a:lnTo>
                    <a:pt x="1" y="1462"/>
                  </a:lnTo>
                  <a:lnTo>
                    <a:pt x="3" y="1459"/>
                  </a:lnTo>
                  <a:lnTo>
                    <a:pt x="6" y="1458"/>
                  </a:lnTo>
                  <a:lnTo>
                    <a:pt x="7" y="1458"/>
                  </a:lnTo>
                  <a:lnTo>
                    <a:pt x="9" y="1457"/>
                  </a:lnTo>
                  <a:lnTo>
                    <a:pt x="12" y="1457"/>
                  </a:lnTo>
                  <a:lnTo>
                    <a:pt x="14" y="1457"/>
                  </a:lnTo>
                  <a:lnTo>
                    <a:pt x="16" y="1458"/>
                  </a:lnTo>
                  <a:lnTo>
                    <a:pt x="19" y="1458"/>
                  </a:lnTo>
                  <a:lnTo>
                    <a:pt x="20" y="1459"/>
                  </a:lnTo>
                  <a:lnTo>
                    <a:pt x="22" y="1462"/>
                  </a:lnTo>
                  <a:lnTo>
                    <a:pt x="22" y="1463"/>
                  </a:lnTo>
                  <a:lnTo>
                    <a:pt x="23" y="1464"/>
                  </a:lnTo>
                  <a:lnTo>
                    <a:pt x="23" y="1466"/>
                  </a:lnTo>
                  <a:lnTo>
                    <a:pt x="23" y="1466"/>
                  </a:lnTo>
                  <a:close/>
                  <a:moveTo>
                    <a:pt x="23" y="1672"/>
                  </a:moveTo>
                  <a:lnTo>
                    <a:pt x="23" y="1792"/>
                  </a:lnTo>
                  <a:lnTo>
                    <a:pt x="23" y="1794"/>
                  </a:lnTo>
                  <a:lnTo>
                    <a:pt x="22" y="1795"/>
                  </a:lnTo>
                  <a:lnTo>
                    <a:pt x="22" y="1797"/>
                  </a:lnTo>
                  <a:lnTo>
                    <a:pt x="20" y="1798"/>
                  </a:lnTo>
                  <a:lnTo>
                    <a:pt x="19" y="1799"/>
                  </a:lnTo>
                  <a:lnTo>
                    <a:pt x="16" y="1799"/>
                  </a:lnTo>
                  <a:lnTo>
                    <a:pt x="14" y="1800"/>
                  </a:lnTo>
                  <a:lnTo>
                    <a:pt x="12" y="1800"/>
                  </a:lnTo>
                  <a:lnTo>
                    <a:pt x="9" y="1800"/>
                  </a:lnTo>
                  <a:lnTo>
                    <a:pt x="7" y="1799"/>
                  </a:lnTo>
                  <a:lnTo>
                    <a:pt x="6" y="1799"/>
                  </a:lnTo>
                  <a:lnTo>
                    <a:pt x="3" y="1798"/>
                  </a:lnTo>
                  <a:lnTo>
                    <a:pt x="1" y="1797"/>
                  </a:lnTo>
                  <a:lnTo>
                    <a:pt x="1" y="1795"/>
                  </a:lnTo>
                  <a:lnTo>
                    <a:pt x="0" y="1794"/>
                  </a:lnTo>
                  <a:lnTo>
                    <a:pt x="0" y="1792"/>
                  </a:lnTo>
                  <a:lnTo>
                    <a:pt x="0" y="1672"/>
                  </a:lnTo>
                  <a:lnTo>
                    <a:pt x="0" y="1669"/>
                  </a:lnTo>
                  <a:lnTo>
                    <a:pt x="1" y="1668"/>
                  </a:lnTo>
                  <a:lnTo>
                    <a:pt x="1" y="1667"/>
                  </a:lnTo>
                  <a:lnTo>
                    <a:pt x="3" y="1665"/>
                  </a:lnTo>
                  <a:lnTo>
                    <a:pt x="6" y="1664"/>
                  </a:lnTo>
                  <a:lnTo>
                    <a:pt x="7" y="1664"/>
                  </a:lnTo>
                  <a:lnTo>
                    <a:pt x="9" y="1663"/>
                  </a:lnTo>
                  <a:lnTo>
                    <a:pt x="12" y="1663"/>
                  </a:lnTo>
                  <a:lnTo>
                    <a:pt x="14" y="1663"/>
                  </a:lnTo>
                  <a:lnTo>
                    <a:pt x="16" y="1664"/>
                  </a:lnTo>
                  <a:lnTo>
                    <a:pt x="19" y="1664"/>
                  </a:lnTo>
                  <a:lnTo>
                    <a:pt x="20" y="1665"/>
                  </a:lnTo>
                  <a:lnTo>
                    <a:pt x="22" y="1667"/>
                  </a:lnTo>
                  <a:lnTo>
                    <a:pt x="22" y="1668"/>
                  </a:lnTo>
                  <a:lnTo>
                    <a:pt x="23" y="1669"/>
                  </a:lnTo>
                  <a:lnTo>
                    <a:pt x="23" y="1672"/>
                  </a:lnTo>
                  <a:lnTo>
                    <a:pt x="23" y="1672"/>
                  </a:lnTo>
                  <a:close/>
                  <a:moveTo>
                    <a:pt x="23" y="1877"/>
                  </a:moveTo>
                  <a:lnTo>
                    <a:pt x="23" y="1997"/>
                  </a:lnTo>
                  <a:lnTo>
                    <a:pt x="23" y="1999"/>
                  </a:lnTo>
                  <a:lnTo>
                    <a:pt x="22" y="2000"/>
                  </a:lnTo>
                  <a:lnTo>
                    <a:pt x="22" y="2003"/>
                  </a:lnTo>
                  <a:lnTo>
                    <a:pt x="20" y="2004"/>
                  </a:lnTo>
                  <a:lnTo>
                    <a:pt x="19" y="2005"/>
                  </a:lnTo>
                  <a:lnTo>
                    <a:pt x="16" y="2005"/>
                  </a:lnTo>
                  <a:lnTo>
                    <a:pt x="14" y="2006"/>
                  </a:lnTo>
                  <a:lnTo>
                    <a:pt x="12" y="2006"/>
                  </a:lnTo>
                  <a:lnTo>
                    <a:pt x="9" y="2006"/>
                  </a:lnTo>
                  <a:lnTo>
                    <a:pt x="7" y="2005"/>
                  </a:lnTo>
                  <a:lnTo>
                    <a:pt x="6" y="2005"/>
                  </a:lnTo>
                  <a:lnTo>
                    <a:pt x="3" y="2004"/>
                  </a:lnTo>
                  <a:lnTo>
                    <a:pt x="1" y="2003"/>
                  </a:lnTo>
                  <a:lnTo>
                    <a:pt x="1" y="2000"/>
                  </a:lnTo>
                  <a:lnTo>
                    <a:pt x="0" y="1999"/>
                  </a:lnTo>
                  <a:lnTo>
                    <a:pt x="0" y="1997"/>
                  </a:lnTo>
                  <a:lnTo>
                    <a:pt x="0" y="1877"/>
                  </a:lnTo>
                  <a:lnTo>
                    <a:pt x="0" y="1875"/>
                  </a:lnTo>
                  <a:lnTo>
                    <a:pt x="1" y="1874"/>
                  </a:lnTo>
                  <a:lnTo>
                    <a:pt x="1" y="1873"/>
                  </a:lnTo>
                  <a:lnTo>
                    <a:pt x="3" y="1871"/>
                  </a:lnTo>
                  <a:lnTo>
                    <a:pt x="6" y="1870"/>
                  </a:lnTo>
                  <a:lnTo>
                    <a:pt x="7" y="1870"/>
                  </a:lnTo>
                  <a:lnTo>
                    <a:pt x="9" y="1869"/>
                  </a:lnTo>
                  <a:lnTo>
                    <a:pt x="12" y="1869"/>
                  </a:lnTo>
                  <a:lnTo>
                    <a:pt x="14" y="1869"/>
                  </a:lnTo>
                  <a:lnTo>
                    <a:pt x="16" y="1870"/>
                  </a:lnTo>
                  <a:lnTo>
                    <a:pt x="19" y="1870"/>
                  </a:lnTo>
                  <a:lnTo>
                    <a:pt x="20" y="1871"/>
                  </a:lnTo>
                  <a:lnTo>
                    <a:pt x="22" y="1873"/>
                  </a:lnTo>
                  <a:lnTo>
                    <a:pt x="22" y="1874"/>
                  </a:lnTo>
                  <a:lnTo>
                    <a:pt x="23" y="1875"/>
                  </a:lnTo>
                  <a:lnTo>
                    <a:pt x="23" y="1877"/>
                  </a:lnTo>
                  <a:lnTo>
                    <a:pt x="23" y="1877"/>
                  </a:lnTo>
                  <a:close/>
                  <a:moveTo>
                    <a:pt x="23" y="2083"/>
                  </a:moveTo>
                  <a:lnTo>
                    <a:pt x="23" y="2203"/>
                  </a:lnTo>
                  <a:lnTo>
                    <a:pt x="23" y="2205"/>
                  </a:lnTo>
                  <a:lnTo>
                    <a:pt x="22" y="2206"/>
                  </a:lnTo>
                  <a:lnTo>
                    <a:pt x="22" y="2208"/>
                  </a:lnTo>
                  <a:lnTo>
                    <a:pt x="20" y="2209"/>
                  </a:lnTo>
                  <a:lnTo>
                    <a:pt x="19" y="2210"/>
                  </a:lnTo>
                  <a:lnTo>
                    <a:pt x="16" y="2210"/>
                  </a:lnTo>
                  <a:lnTo>
                    <a:pt x="14" y="2212"/>
                  </a:lnTo>
                  <a:lnTo>
                    <a:pt x="12" y="2212"/>
                  </a:lnTo>
                  <a:lnTo>
                    <a:pt x="9" y="2212"/>
                  </a:lnTo>
                  <a:lnTo>
                    <a:pt x="7" y="2210"/>
                  </a:lnTo>
                  <a:lnTo>
                    <a:pt x="6" y="2210"/>
                  </a:lnTo>
                  <a:lnTo>
                    <a:pt x="3" y="2209"/>
                  </a:lnTo>
                  <a:lnTo>
                    <a:pt x="1" y="2208"/>
                  </a:lnTo>
                  <a:lnTo>
                    <a:pt x="1" y="2206"/>
                  </a:lnTo>
                  <a:lnTo>
                    <a:pt x="0" y="2205"/>
                  </a:lnTo>
                  <a:lnTo>
                    <a:pt x="0" y="2203"/>
                  </a:lnTo>
                  <a:lnTo>
                    <a:pt x="0" y="2083"/>
                  </a:lnTo>
                  <a:lnTo>
                    <a:pt x="0" y="2081"/>
                  </a:lnTo>
                  <a:lnTo>
                    <a:pt x="1" y="2080"/>
                  </a:lnTo>
                  <a:lnTo>
                    <a:pt x="1" y="2079"/>
                  </a:lnTo>
                  <a:lnTo>
                    <a:pt x="3" y="2077"/>
                  </a:lnTo>
                  <a:lnTo>
                    <a:pt x="6" y="2075"/>
                  </a:lnTo>
                  <a:lnTo>
                    <a:pt x="7" y="2075"/>
                  </a:lnTo>
                  <a:lnTo>
                    <a:pt x="9" y="2074"/>
                  </a:lnTo>
                  <a:lnTo>
                    <a:pt x="12" y="2074"/>
                  </a:lnTo>
                  <a:lnTo>
                    <a:pt x="14" y="2074"/>
                  </a:lnTo>
                  <a:lnTo>
                    <a:pt x="16" y="2075"/>
                  </a:lnTo>
                  <a:lnTo>
                    <a:pt x="19" y="2075"/>
                  </a:lnTo>
                  <a:lnTo>
                    <a:pt x="20" y="2077"/>
                  </a:lnTo>
                  <a:lnTo>
                    <a:pt x="22" y="2079"/>
                  </a:lnTo>
                  <a:lnTo>
                    <a:pt x="22" y="2080"/>
                  </a:lnTo>
                  <a:lnTo>
                    <a:pt x="23" y="2081"/>
                  </a:lnTo>
                  <a:lnTo>
                    <a:pt x="23" y="2083"/>
                  </a:lnTo>
                  <a:lnTo>
                    <a:pt x="23" y="2083"/>
                  </a:lnTo>
                  <a:close/>
                  <a:moveTo>
                    <a:pt x="23" y="2289"/>
                  </a:moveTo>
                  <a:lnTo>
                    <a:pt x="23" y="2409"/>
                  </a:lnTo>
                  <a:lnTo>
                    <a:pt x="23" y="2411"/>
                  </a:lnTo>
                  <a:lnTo>
                    <a:pt x="22" y="2412"/>
                  </a:lnTo>
                  <a:lnTo>
                    <a:pt x="22" y="2414"/>
                  </a:lnTo>
                  <a:lnTo>
                    <a:pt x="20" y="2415"/>
                  </a:lnTo>
                  <a:lnTo>
                    <a:pt x="19" y="2416"/>
                  </a:lnTo>
                  <a:lnTo>
                    <a:pt x="16" y="2416"/>
                  </a:lnTo>
                  <a:lnTo>
                    <a:pt x="14" y="2417"/>
                  </a:lnTo>
                  <a:lnTo>
                    <a:pt x="12" y="2417"/>
                  </a:lnTo>
                  <a:lnTo>
                    <a:pt x="9" y="2417"/>
                  </a:lnTo>
                  <a:lnTo>
                    <a:pt x="7" y="2416"/>
                  </a:lnTo>
                  <a:lnTo>
                    <a:pt x="6" y="2416"/>
                  </a:lnTo>
                  <a:lnTo>
                    <a:pt x="3" y="2415"/>
                  </a:lnTo>
                  <a:lnTo>
                    <a:pt x="1" y="2414"/>
                  </a:lnTo>
                  <a:lnTo>
                    <a:pt x="1" y="2412"/>
                  </a:lnTo>
                  <a:lnTo>
                    <a:pt x="0" y="2411"/>
                  </a:lnTo>
                  <a:lnTo>
                    <a:pt x="0" y="2409"/>
                  </a:lnTo>
                  <a:lnTo>
                    <a:pt x="0" y="2289"/>
                  </a:lnTo>
                  <a:lnTo>
                    <a:pt x="0" y="2287"/>
                  </a:lnTo>
                  <a:lnTo>
                    <a:pt x="1" y="2285"/>
                  </a:lnTo>
                  <a:lnTo>
                    <a:pt x="1" y="2284"/>
                  </a:lnTo>
                  <a:lnTo>
                    <a:pt x="3" y="2282"/>
                  </a:lnTo>
                  <a:lnTo>
                    <a:pt x="6" y="2281"/>
                  </a:lnTo>
                  <a:lnTo>
                    <a:pt x="7" y="2281"/>
                  </a:lnTo>
                  <a:lnTo>
                    <a:pt x="9" y="2280"/>
                  </a:lnTo>
                  <a:lnTo>
                    <a:pt x="12" y="2280"/>
                  </a:lnTo>
                  <a:lnTo>
                    <a:pt x="14" y="2280"/>
                  </a:lnTo>
                  <a:lnTo>
                    <a:pt x="16" y="2281"/>
                  </a:lnTo>
                  <a:lnTo>
                    <a:pt x="19" y="2281"/>
                  </a:lnTo>
                  <a:lnTo>
                    <a:pt x="20" y="2282"/>
                  </a:lnTo>
                  <a:lnTo>
                    <a:pt x="22" y="2284"/>
                  </a:lnTo>
                  <a:lnTo>
                    <a:pt x="22" y="2285"/>
                  </a:lnTo>
                  <a:lnTo>
                    <a:pt x="23" y="2287"/>
                  </a:lnTo>
                  <a:lnTo>
                    <a:pt x="23" y="2289"/>
                  </a:lnTo>
                  <a:lnTo>
                    <a:pt x="23" y="2289"/>
                  </a:lnTo>
                  <a:close/>
                  <a:moveTo>
                    <a:pt x="33" y="2471"/>
                  </a:moveTo>
                  <a:lnTo>
                    <a:pt x="197" y="2471"/>
                  </a:lnTo>
                  <a:lnTo>
                    <a:pt x="198" y="2471"/>
                  </a:lnTo>
                  <a:lnTo>
                    <a:pt x="201" y="2471"/>
                  </a:lnTo>
                  <a:lnTo>
                    <a:pt x="202" y="2472"/>
                  </a:lnTo>
                  <a:lnTo>
                    <a:pt x="204" y="2473"/>
                  </a:lnTo>
                  <a:lnTo>
                    <a:pt x="205" y="2474"/>
                  </a:lnTo>
                  <a:lnTo>
                    <a:pt x="207" y="2475"/>
                  </a:lnTo>
                  <a:lnTo>
                    <a:pt x="207" y="2477"/>
                  </a:lnTo>
                  <a:lnTo>
                    <a:pt x="208" y="2479"/>
                  </a:lnTo>
                  <a:lnTo>
                    <a:pt x="207" y="2480"/>
                  </a:lnTo>
                  <a:lnTo>
                    <a:pt x="207" y="2483"/>
                  </a:lnTo>
                  <a:lnTo>
                    <a:pt x="205" y="2484"/>
                  </a:lnTo>
                  <a:lnTo>
                    <a:pt x="204" y="2485"/>
                  </a:lnTo>
                  <a:lnTo>
                    <a:pt x="202" y="2486"/>
                  </a:lnTo>
                  <a:lnTo>
                    <a:pt x="201" y="2487"/>
                  </a:lnTo>
                  <a:lnTo>
                    <a:pt x="198" y="2487"/>
                  </a:lnTo>
                  <a:lnTo>
                    <a:pt x="197" y="2488"/>
                  </a:lnTo>
                  <a:lnTo>
                    <a:pt x="33" y="2488"/>
                  </a:lnTo>
                  <a:lnTo>
                    <a:pt x="30" y="2487"/>
                  </a:lnTo>
                  <a:lnTo>
                    <a:pt x="28" y="2487"/>
                  </a:lnTo>
                  <a:lnTo>
                    <a:pt x="26" y="2486"/>
                  </a:lnTo>
                  <a:lnTo>
                    <a:pt x="25" y="2485"/>
                  </a:lnTo>
                  <a:lnTo>
                    <a:pt x="23" y="2484"/>
                  </a:lnTo>
                  <a:lnTo>
                    <a:pt x="22" y="2483"/>
                  </a:lnTo>
                  <a:lnTo>
                    <a:pt x="22" y="2480"/>
                  </a:lnTo>
                  <a:lnTo>
                    <a:pt x="22" y="2479"/>
                  </a:lnTo>
                  <a:lnTo>
                    <a:pt x="22" y="2477"/>
                  </a:lnTo>
                  <a:lnTo>
                    <a:pt x="22" y="2475"/>
                  </a:lnTo>
                  <a:lnTo>
                    <a:pt x="23" y="2474"/>
                  </a:lnTo>
                  <a:lnTo>
                    <a:pt x="25" y="2473"/>
                  </a:lnTo>
                  <a:lnTo>
                    <a:pt x="26" y="2472"/>
                  </a:lnTo>
                  <a:lnTo>
                    <a:pt x="28" y="2471"/>
                  </a:lnTo>
                  <a:lnTo>
                    <a:pt x="30" y="2471"/>
                  </a:lnTo>
                  <a:lnTo>
                    <a:pt x="33" y="2471"/>
                  </a:lnTo>
                  <a:lnTo>
                    <a:pt x="33" y="2471"/>
                  </a:lnTo>
                  <a:close/>
                  <a:moveTo>
                    <a:pt x="313" y="2471"/>
                  </a:moveTo>
                  <a:lnTo>
                    <a:pt x="476" y="2471"/>
                  </a:lnTo>
                  <a:lnTo>
                    <a:pt x="478" y="2471"/>
                  </a:lnTo>
                  <a:lnTo>
                    <a:pt x="481" y="2471"/>
                  </a:lnTo>
                  <a:lnTo>
                    <a:pt x="482" y="2472"/>
                  </a:lnTo>
                  <a:lnTo>
                    <a:pt x="484" y="2473"/>
                  </a:lnTo>
                  <a:lnTo>
                    <a:pt x="485" y="2474"/>
                  </a:lnTo>
                  <a:lnTo>
                    <a:pt x="487" y="2475"/>
                  </a:lnTo>
                  <a:lnTo>
                    <a:pt x="487" y="2477"/>
                  </a:lnTo>
                  <a:lnTo>
                    <a:pt x="488" y="2479"/>
                  </a:lnTo>
                  <a:lnTo>
                    <a:pt x="487" y="2480"/>
                  </a:lnTo>
                  <a:lnTo>
                    <a:pt x="487" y="2483"/>
                  </a:lnTo>
                  <a:lnTo>
                    <a:pt x="485" y="2484"/>
                  </a:lnTo>
                  <a:lnTo>
                    <a:pt x="484" y="2485"/>
                  </a:lnTo>
                  <a:lnTo>
                    <a:pt x="482" y="2486"/>
                  </a:lnTo>
                  <a:lnTo>
                    <a:pt x="481" y="2487"/>
                  </a:lnTo>
                  <a:lnTo>
                    <a:pt x="478" y="2487"/>
                  </a:lnTo>
                  <a:lnTo>
                    <a:pt x="476" y="2488"/>
                  </a:lnTo>
                  <a:lnTo>
                    <a:pt x="313" y="2488"/>
                  </a:lnTo>
                  <a:lnTo>
                    <a:pt x="310" y="2487"/>
                  </a:lnTo>
                  <a:lnTo>
                    <a:pt x="307" y="2487"/>
                  </a:lnTo>
                  <a:lnTo>
                    <a:pt x="306" y="2486"/>
                  </a:lnTo>
                  <a:lnTo>
                    <a:pt x="304" y="2485"/>
                  </a:lnTo>
                  <a:lnTo>
                    <a:pt x="303" y="2484"/>
                  </a:lnTo>
                  <a:lnTo>
                    <a:pt x="302" y="2483"/>
                  </a:lnTo>
                  <a:lnTo>
                    <a:pt x="302" y="2480"/>
                  </a:lnTo>
                  <a:lnTo>
                    <a:pt x="302" y="2479"/>
                  </a:lnTo>
                  <a:lnTo>
                    <a:pt x="302" y="2477"/>
                  </a:lnTo>
                  <a:lnTo>
                    <a:pt x="302" y="2475"/>
                  </a:lnTo>
                  <a:lnTo>
                    <a:pt x="303" y="2474"/>
                  </a:lnTo>
                  <a:lnTo>
                    <a:pt x="304" y="2473"/>
                  </a:lnTo>
                  <a:lnTo>
                    <a:pt x="306" y="2472"/>
                  </a:lnTo>
                  <a:lnTo>
                    <a:pt x="307" y="2471"/>
                  </a:lnTo>
                  <a:lnTo>
                    <a:pt x="310" y="2471"/>
                  </a:lnTo>
                  <a:lnTo>
                    <a:pt x="313" y="2471"/>
                  </a:lnTo>
                  <a:lnTo>
                    <a:pt x="313" y="2471"/>
                  </a:lnTo>
                  <a:close/>
                  <a:moveTo>
                    <a:pt x="593" y="2471"/>
                  </a:moveTo>
                  <a:lnTo>
                    <a:pt x="756" y="2471"/>
                  </a:lnTo>
                  <a:lnTo>
                    <a:pt x="758" y="2471"/>
                  </a:lnTo>
                  <a:lnTo>
                    <a:pt x="761" y="2471"/>
                  </a:lnTo>
                  <a:lnTo>
                    <a:pt x="762" y="2472"/>
                  </a:lnTo>
                  <a:lnTo>
                    <a:pt x="764" y="2473"/>
                  </a:lnTo>
                  <a:lnTo>
                    <a:pt x="765" y="2474"/>
                  </a:lnTo>
                  <a:lnTo>
                    <a:pt x="766" y="2475"/>
                  </a:lnTo>
                  <a:lnTo>
                    <a:pt x="766" y="2477"/>
                  </a:lnTo>
                  <a:lnTo>
                    <a:pt x="768" y="2479"/>
                  </a:lnTo>
                  <a:lnTo>
                    <a:pt x="766" y="2480"/>
                  </a:lnTo>
                  <a:lnTo>
                    <a:pt x="766" y="2483"/>
                  </a:lnTo>
                  <a:lnTo>
                    <a:pt x="765" y="2484"/>
                  </a:lnTo>
                  <a:lnTo>
                    <a:pt x="764" y="2485"/>
                  </a:lnTo>
                  <a:lnTo>
                    <a:pt x="762" y="2486"/>
                  </a:lnTo>
                  <a:lnTo>
                    <a:pt x="761" y="2487"/>
                  </a:lnTo>
                  <a:lnTo>
                    <a:pt x="758" y="2487"/>
                  </a:lnTo>
                  <a:lnTo>
                    <a:pt x="756" y="2488"/>
                  </a:lnTo>
                  <a:lnTo>
                    <a:pt x="593" y="2488"/>
                  </a:lnTo>
                  <a:lnTo>
                    <a:pt x="590" y="2487"/>
                  </a:lnTo>
                  <a:lnTo>
                    <a:pt x="587" y="2487"/>
                  </a:lnTo>
                  <a:lnTo>
                    <a:pt x="586" y="2486"/>
                  </a:lnTo>
                  <a:lnTo>
                    <a:pt x="584" y="2485"/>
                  </a:lnTo>
                  <a:lnTo>
                    <a:pt x="583" y="2484"/>
                  </a:lnTo>
                  <a:lnTo>
                    <a:pt x="581" y="2483"/>
                  </a:lnTo>
                  <a:lnTo>
                    <a:pt x="581" y="2480"/>
                  </a:lnTo>
                  <a:lnTo>
                    <a:pt x="581" y="2479"/>
                  </a:lnTo>
                  <a:lnTo>
                    <a:pt x="581" y="2477"/>
                  </a:lnTo>
                  <a:lnTo>
                    <a:pt x="581" y="2475"/>
                  </a:lnTo>
                  <a:lnTo>
                    <a:pt x="583" y="2474"/>
                  </a:lnTo>
                  <a:lnTo>
                    <a:pt x="584" y="2473"/>
                  </a:lnTo>
                  <a:lnTo>
                    <a:pt x="586" y="2472"/>
                  </a:lnTo>
                  <a:lnTo>
                    <a:pt x="587" y="2471"/>
                  </a:lnTo>
                  <a:lnTo>
                    <a:pt x="590" y="2471"/>
                  </a:lnTo>
                  <a:lnTo>
                    <a:pt x="593" y="2471"/>
                  </a:lnTo>
                  <a:lnTo>
                    <a:pt x="593" y="2471"/>
                  </a:lnTo>
                  <a:close/>
                  <a:moveTo>
                    <a:pt x="873" y="2471"/>
                  </a:moveTo>
                  <a:lnTo>
                    <a:pt x="1036" y="2471"/>
                  </a:lnTo>
                  <a:lnTo>
                    <a:pt x="1038" y="2471"/>
                  </a:lnTo>
                  <a:lnTo>
                    <a:pt x="1040" y="2471"/>
                  </a:lnTo>
                  <a:lnTo>
                    <a:pt x="1042" y="2472"/>
                  </a:lnTo>
                  <a:lnTo>
                    <a:pt x="1043" y="2473"/>
                  </a:lnTo>
                  <a:lnTo>
                    <a:pt x="1045" y="2474"/>
                  </a:lnTo>
                  <a:lnTo>
                    <a:pt x="1046" y="2475"/>
                  </a:lnTo>
                  <a:lnTo>
                    <a:pt x="1046" y="2477"/>
                  </a:lnTo>
                  <a:lnTo>
                    <a:pt x="1048" y="2479"/>
                  </a:lnTo>
                  <a:lnTo>
                    <a:pt x="1046" y="2480"/>
                  </a:lnTo>
                  <a:lnTo>
                    <a:pt x="1046" y="2483"/>
                  </a:lnTo>
                  <a:lnTo>
                    <a:pt x="1045" y="2484"/>
                  </a:lnTo>
                  <a:lnTo>
                    <a:pt x="1043" y="2485"/>
                  </a:lnTo>
                  <a:lnTo>
                    <a:pt x="1042" y="2486"/>
                  </a:lnTo>
                  <a:lnTo>
                    <a:pt x="1040" y="2487"/>
                  </a:lnTo>
                  <a:lnTo>
                    <a:pt x="1038" y="2487"/>
                  </a:lnTo>
                  <a:lnTo>
                    <a:pt x="1036" y="2488"/>
                  </a:lnTo>
                  <a:lnTo>
                    <a:pt x="873" y="2488"/>
                  </a:lnTo>
                  <a:lnTo>
                    <a:pt x="870" y="2487"/>
                  </a:lnTo>
                  <a:lnTo>
                    <a:pt x="867" y="2487"/>
                  </a:lnTo>
                  <a:lnTo>
                    <a:pt x="866" y="2486"/>
                  </a:lnTo>
                  <a:lnTo>
                    <a:pt x="864" y="2485"/>
                  </a:lnTo>
                  <a:lnTo>
                    <a:pt x="863" y="2484"/>
                  </a:lnTo>
                  <a:lnTo>
                    <a:pt x="861" y="2483"/>
                  </a:lnTo>
                  <a:lnTo>
                    <a:pt x="861" y="2480"/>
                  </a:lnTo>
                  <a:lnTo>
                    <a:pt x="861" y="2479"/>
                  </a:lnTo>
                  <a:lnTo>
                    <a:pt x="861" y="2477"/>
                  </a:lnTo>
                  <a:lnTo>
                    <a:pt x="861" y="2475"/>
                  </a:lnTo>
                  <a:lnTo>
                    <a:pt x="863" y="2474"/>
                  </a:lnTo>
                  <a:lnTo>
                    <a:pt x="864" y="2473"/>
                  </a:lnTo>
                  <a:lnTo>
                    <a:pt x="866" y="2472"/>
                  </a:lnTo>
                  <a:lnTo>
                    <a:pt x="867" y="2471"/>
                  </a:lnTo>
                  <a:lnTo>
                    <a:pt x="870" y="2471"/>
                  </a:lnTo>
                  <a:lnTo>
                    <a:pt x="873" y="2471"/>
                  </a:lnTo>
                  <a:lnTo>
                    <a:pt x="873" y="2471"/>
                  </a:lnTo>
                  <a:close/>
                  <a:moveTo>
                    <a:pt x="1153" y="2471"/>
                  </a:moveTo>
                  <a:lnTo>
                    <a:pt x="1316" y="2471"/>
                  </a:lnTo>
                  <a:lnTo>
                    <a:pt x="1317" y="2471"/>
                  </a:lnTo>
                  <a:lnTo>
                    <a:pt x="1320" y="2471"/>
                  </a:lnTo>
                  <a:lnTo>
                    <a:pt x="1322" y="2472"/>
                  </a:lnTo>
                  <a:lnTo>
                    <a:pt x="1323" y="2473"/>
                  </a:lnTo>
                  <a:lnTo>
                    <a:pt x="1325" y="2474"/>
                  </a:lnTo>
                  <a:lnTo>
                    <a:pt x="1326" y="2475"/>
                  </a:lnTo>
                  <a:lnTo>
                    <a:pt x="1326" y="2477"/>
                  </a:lnTo>
                  <a:lnTo>
                    <a:pt x="1328" y="2479"/>
                  </a:lnTo>
                  <a:lnTo>
                    <a:pt x="1326" y="2480"/>
                  </a:lnTo>
                  <a:lnTo>
                    <a:pt x="1326" y="2483"/>
                  </a:lnTo>
                  <a:lnTo>
                    <a:pt x="1325" y="2484"/>
                  </a:lnTo>
                  <a:lnTo>
                    <a:pt x="1323" y="2485"/>
                  </a:lnTo>
                  <a:lnTo>
                    <a:pt x="1322" y="2486"/>
                  </a:lnTo>
                  <a:lnTo>
                    <a:pt x="1320" y="2487"/>
                  </a:lnTo>
                  <a:lnTo>
                    <a:pt x="1317" y="2487"/>
                  </a:lnTo>
                  <a:lnTo>
                    <a:pt x="1316" y="2488"/>
                  </a:lnTo>
                  <a:lnTo>
                    <a:pt x="1153" y="2488"/>
                  </a:lnTo>
                  <a:lnTo>
                    <a:pt x="1150" y="2487"/>
                  </a:lnTo>
                  <a:lnTo>
                    <a:pt x="1147" y="2487"/>
                  </a:lnTo>
                  <a:lnTo>
                    <a:pt x="1145" y="2486"/>
                  </a:lnTo>
                  <a:lnTo>
                    <a:pt x="1144" y="2485"/>
                  </a:lnTo>
                  <a:lnTo>
                    <a:pt x="1142" y="2484"/>
                  </a:lnTo>
                  <a:lnTo>
                    <a:pt x="1141" y="2483"/>
                  </a:lnTo>
                  <a:lnTo>
                    <a:pt x="1141" y="2480"/>
                  </a:lnTo>
                  <a:lnTo>
                    <a:pt x="1141" y="2479"/>
                  </a:lnTo>
                  <a:lnTo>
                    <a:pt x="1141" y="2477"/>
                  </a:lnTo>
                  <a:lnTo>
                    <a:pt x="1141" y="2475"/>
                  </a:lnTo>
                  <a:lnTo>
                    <a:pt x="1142" y="2474"/>
                  </a:lnTo>
                  <a:lnTo>
                    <a:pt x="1144" y="2473"/>
                  </a:lnTo>
                  <a:lnTo>
                    <a:pt x="1145" y="2472"/>
                  </a:lnTo>
                  <a:lnTo>
                    <a:pt x="1147" y="2471"/>
                  </a:lnTo>
                  <a:lnTo>
                    <a:pt x="1150" y="2471"/>
                  </a:lnTo>
                  <a:lnTo>
                    <a:pt x="1153" y="2471"/>
                  </a:lnTo>
                  <a:lnTo>
                    <a:pt x="1153" y="2471"/>
                  </a:lnTo>
                  <a:close/>
                  <a:moveTo>
                    <a:pt x="1432" y="2471"/>
                  </a:moveTo>
                  <a:lnTo>
                    <a:pt x="1596" y="2471"/>
                  </a:lnTo>
                  <a:lnTo>
                    <a:pt x="1597" y="2471"/>
                  </a:lnTo>
                  <a:lnTo>
                    <a:pt x="1600" y="2471"/>
                  </a:lnTo>
                  <a:lnTo>
                    <a:pt x="1602" y="2472"/>
                  </a:lnTo>
                  <a:lnTo>
                    <a:pt x="1603" y="2473"/>
                  </a:lnTo>
                  <a:lnTo>
                    <a:pt x="1604" y="2474"/>
                  </a:lnTo>
                  <a:lnTo>
                    <a:pt x="1606" y="2475"/>
                  </a:lnTo>
                  <a:lnTo>
                    <a:pt x="1606" y="2477"/>
                  </a:lnTo>
                  <a:lnTo>
                    <a:pt x="1607" y="2479"/>
                  </a:lnTo>
                  <a:lnTo>
                    <a:pt x="1606" y="2480"/>
                  </a:lnTo>
                  <a:lnTo>
                    <a:pt x="1606" y="2483"/>
                  </a:lnTo>
                  <a:lnTo>
                    <a:pt x="1604" y="2484"/>
                  </a:lnTo>
                  <a:lnTo>
                    <a:pt x="1603" y="2485"/>
                  </a:lnTo>
                  <a:lnTo>
                    <a:pt x="1602" y="2486"/>
                  </a:lnTo>
                  <a:lnTo>
                    <a:pt x="1600" y="2487"/>
                  </a:lnTo>
                  <a:lnTo>
                    <a:pt x="1597" y="2487"/>
                  </a:lnTo>
                  <a:lnTo>
                    <a:pt x="1596" y="2488"/>
                  </a:lnTo>
                  <a:lnTo>
                    <a:pt x="1432" y="2488"/>
                  </a:lnTo>
                  <a:lnTo>
                    <a:pt x="1430" y="2487"/>
                  </a:lnTo>
                  <a:lnTo>
                    <a:pt x="1427" y="2487"/>
                  </a:lnTo>
                  <a:lnTo>
                    <a:pt x="1425" y="2486"/>
                  </a:lnTo>
                  <a:lnTo>
                    <a:pt x="1424" y="2485"/>
                  </a:lnTo>
                  <a:lnTo>
                    <a:pt x="1422" y="2484"/>
                  </a:lnTo>
                  <a:lnTo>
                    <a:pt x="1421" y="2483"/>
                  </a:lnTo>
                  <a:lnTo>
                    <a:pt x="1421" y="2480"/>
                  </a:lnTo>
                  <a:lnTo>
                    <a:pt x="1421" y="2479"/>
                  </a:lnTo>
                  <a:lnTo>
                    <a:pt x="1421" y="2477"/>
                  </a:lnTo>
                  <a:lnTo>
                    <a:pt x="1421" y="2475"/>
                  </a:lnTo>
                  <a:lnTo>
                    <a:pt x="1422" y="2474"/>
                  </a:lnTo>
                  <a:lnTo>
                    <a:pt x="1424" y="2473"/>
                  </a:lnTo>
                  <a:lnTo>
                    <a:pt x="1425" y="2472"/>
                  </a:lnTo>
                  <a:lnTo>
                    <a:pt x="1427" y="2471"/>
                  </a:lnTo>
                  <a:lnTo>
                    <a:pt x="1430" y="2471"/>
                  </a:lnTo>
                  <a:lnTo>
                    <a:pt x="1432" y="2471"/>
                  </a:lnTo>
                  <a:lnTo>
                    <a:pt x="1432" y="2471"/>
                  </a:lnTo>
                  <a:close/>
                  <a:moveTo>
                    <a:pt x="1712" y="2471"/>
                  </a:moveTo>
                  <a:lnTo>
                    <a:pt x="1876" y="2471"/>
                  </a:lnTo>
                  <a:lnTo>
                    <a:pt x="1877" y="2471"/>
                  </a:lnTo>
                  <a:lnTo>
                    <a:pt x="1880" y="2471"/>
                  </a:lnTo>
                  <a:lnTo>
                    <a:pt x="1881" y="2472"/>
                  </a:lnTo>
                  <a:lnTo>
                    <a:pt x="1883" y="2473"/>
                  </a:lnTo>
                  <a:lnTo>
                    <a:pt x="1884" y="2474"/>
                  </a:lnTo>
                  <a:lnTo>
                    <a:pt x="1886" y="2475"/>
                  </a:lnTo>
                  <a:lnTo>
                    <a:pt x="1886" y="2477"/>
                  </a:lnTo>
                  <a:lnTo>
                    <a:pt x="1887" y="2479"/>
                  </a:lnTo>
                  <a:lnTo>
                    <a:pt x="1886" y="2480"/>
                  </a:lnTo>
                  <a:lnTo>
                    <a:pt x="1886" y="2483"/>
                  </a:lnTo>
                  <a:lnTo>
                    <a:pt x="1884" y="2484"/>
                  </a:lnTo>
                  <a:lnTo>
                    <a:pt x="1883" y="2485"/>
                  </a:lnTo>
                  <a:lnTo>
                    <a:pt x="1881" y="2486"/>
                  </a:lnTo>
                  <a:lnTo>
                    <a:pt x="1880" y="2487"/>
                  </a:lnTo>
                  <a:lnTo>
                    <a:pt x="1877" y="2487"/>
                  </a:lnTo>
                  <a:lnTo>
                    <a:pt x="1876" y="2488"/>
                  </a:lnTo>
                  <a:lnTo>
                    <a:pt x="1712" y="2488"/>
                  </a:lnTo>
                  <a:lnTo>
                    <a:pt x="1709" y="2487"/>
                  </a:lnTo>
                  <a:lnTo>
                    <a:pt x="1706" y="2487"/>
                  </a:lnTo>
                  <a:lnTo>
                    <a:pt x="1705" y="2486"/>
                  </a:lnTo>
                  <a:lnTo>
                    <a:pt x="1704" y="2485"/>
                  </a:lnTo>
                  <a:lnTo>
                    <a:pt x="1702" y="2484"/>
                  </a:lnTo>
                  <a:lnTo>
                    <a:pt x="1701" y="2483"/>
                  </a:lnTo>
                  <a:lnTo>
                    <a:pt x="1701" y="2480"/>
                  </a:lnTo>
                  <a:lnTo>
                    <a:pt x="1701" y="2479"/>
                  </a:lnTo>
                  <a:lnTo>
                    <a:pt x="1701" y="2477"/>
                  </a:lnTo>
                  <a:lnTo>
                    <a:pt x="1701" y="2475"/>
                  </a:lnTo>
                  <a:lnTo>
                    <a:pt x="1702" y="2474"/>
                  </a:lnTo>
                  <a:lnTo>
                    <a:pt x="1704" y="2473"/>
                  </a:lnTo>
                  <a:lnTo>
                    <a:pt x="1705" y="2472"/>
                  </a:lnTo>
                  <a:lnTo>
                    <a:pt x="1706" y="2471"/>
                  </a:lnTo>
                  <a:lnTo>
                    <a:pt x="1709" y="2471"/>
                  </a:lnTo>
                  <a:lnTo>
                    <a:pt x="1712" y="2471"/>
                  </a:lnTo>
                  <a:lnTo>
                    <a:pt x="1712" y="2471"/>
                  </a:lnTo>
                  <a:close/>
                  <a:moveTo>
                    <a:pt x="1992" y="2471"/>
                  </a:moveTo>
                  <a:lnTo>
                    <a:pt x="2155" y="2471"/>
                  </a:lnTo>
                  <a:lnTo>
                    <a:pt x="2157" y="2471"/>
                  </a:lnTo>
                  <a:lnTo>
                    <a:pt x="2160" y="2471"/>
                  </a:lnTo>
                  <a:lnTo>
                    <a:pt x="2161" y="2472"/>
                  </a:lnTo>
                  <a:lnTo>
                    <a:pt x="2163" y="2473"/>
                  </a:lnTo>
                  <a:lnTo>
                    <a:pt x="2164" y="2474"/>
                  </a:lnTo>
                  <a:lnTo>
                    <a:pt x="2166" y="2475"/>
                  </a:lnTo>
                  <a:lnTo>
                    <a:pt x="2166" y="2477"/>
                  </a:lnTo>
                  <a:lnTo>
                    <a:pt x="2167" y="2479"/>
                  </a:lnTo>
                  <a:lnTo>
                    <a:pt x="2166" y="2480"/>
                  </a:lnTo>
                  <a:lnTo>
                    <a:pt x="2166" y="2483"/>
                  </a:lnTo>
                  <a:lnTo>
                    <a:pt x="2164" y="2484"/>
                  </a:lnTo>
                  <a:lnTo>
                    <a:pt x="2163" y="2485"/>
                  </a:lnTo>
                  <a:lnTo>
                    <a:pt x="2161" y="2486"/>
                  </a:lnTo>
                  <a:lnTo>
                    <a:pt x="2160" y="2487"/>
                  </a:lnTo>
                  <a:lnTo>
                    <a:pt x="2157" y="2487"/>
                  </a:lnTo>
                  <a:lnTo>
                    <a:pt x="2155" y="2488"/>
                  </a:lnTo>
                  <a:lnTo>
                    <a:pt x="1992" y="2488"/>
                  </a:lnTo>
                  <a:lnTo>
                    <a:pt x="1989" y="2487"/>
                  </a:lnTo>
                  <a:lnTo>
                    <a:pt x="1986" y="2487"/>
                  </a:lnTo>
                  <a:lnTo>
                    <a:pt x="1985" y="2486"/>
                  </a:lnTo>
                  <a:lnTo>
                    <a:pt x="1983" y="2485"/>
                  </a:lnTo>
                  <a:lnTo>
                    <a:pt x="1982" y="2484"/>
                  </a:lnTo>
                  <a:lnTo>
                    <a:pt x="1980" y="2483"/>
                  </a:lnTo>
                  <a:lnTo>
                    <a:pt x="1980" y="2480"/>
                  </a:lnTo>
                  <a:lnTo>
                    <a:pt x="1980" y="2479"/>
                  </a:lnTo>
                  <a:lnTo>
                    <a:pt x="1980" y="2477"/>
                  </a:lnTo>
                  <a:lnTo>
                    <a:pt x="1980" y="2475"/>
                  </a:lnTo>
                  <a:lnTo>
                    <a:pt x="1982" y="2474"/>
                  </a:lnTo>
                  <a:lnTo>
                    <a:pt x="1983" y="2473"/>
                  </a:lnTo>
                  <a:lnTo>
                    <a:pt x="1985" y="2472"/>
                  </a:lnTo>
                  <a:lnTo>
                    <a:pt x="1986" y="2471"/>
                  </a:lnTo>
                  <a:lnTo>
                    <a:pt x="1989" y="2471"/>
                  </a:lnTo>
                  <a:lnTo>
                    <a:pt x="1992" y="2471"/>
                  </a:lnTo>
                  <a:lnTo>
                    <a:pt x="1992" y="2471"/>
                  </a:lnTo>
                  <a:close/>
                  <a:moveTo>
                    <a:pt x="2272" y="2471"/>
                  </a:moveTo>
                  <a:lnTo>
                    <a:pt x="2435" y="2471"/>
                  </a:lnTo>
                  <a:lnTo>
                    <a:pt x="2437" y="2471"/>
                  </a:lnTo>
                  <a:lnTo>
                    <a:pt x="2440" y="2471"/>
                  </a:lnTo>
                  <a:lnTo>
                    <a:pt x="2441" y="2472"/>
                  </a:lnTo>
                  <a:lnTo>
                    <a:pt x="2442" y="2473"/>
                  </a:lnTo>
                  <a:lnTo>
                    <a:pt x="2444" y="2474"/>
                  </a:lnTo>
                  <a:lnTo>
                    <a:pt x="2445" y="2475"/>
                  </a:lnTo>
                  <a:lnTo>
                    <a:pt x="2445" y="2477"/>
                  </a:lnTo>
                  <a:lnTo>
                    <a:pt x="2447" y="2479"/>
                  </a:lnTo>
                  <a:lnTo>
                    <a:pt x="2445" y="2480"/>
                  </a:lnTo>
                  <a:lnTo>
                    <a:pt x="2445" y="2483"/>
                  </a:lnTo>
                  <a:lnTo>
                    <a:pt x="2444" y="2484"/>
                  </a:lnTo>
                  <a:lnTo>
                    <a:pt x="2442" y="2485"/>
                  </a:lnTo>
                  <a:lnTo>
                    <a:pt x="2441" y="2486"/>
                  </a:lnTo>
                  <a:lnTo>
                    <a:pt x="2440" y="2487"/>
                  </a:lnTo>
                  <a:lnTo>
                    <a:pt x="2437" y="2487"/>
                  </a:lnTo>
                  <a:lnTo>
                    <a:pt x="2435" y="2488"/>
                  </a:lnTo>
                  <a:lnTo>
                    <a:pt x="2272" y="2488"/>
                  </a:lnTo>
                  <a:lnTo>
                    <a:pt x="2269" y="2487"/>
                  </a:lnTo>
                  <a:lnTo>
                    <a:pt x="2266" y="2487"/>
                  </a:lnTo>
                  <a:lnTo>
                    <a:pt x="2265" y="2486"/>
                  </a:lnTo>
                  <a:lnTo>
                    <a:pt x="2263" y="2485"/>
                  </a:lnTo>
                  <a:lnTo>
                    <a:pt x="2262" y="2484"/>
                  </a:lnTo>
                  <a:lnTo>
                    <a:pt x="2260" y="2483"/>
                  </a:lnTo>
                  <a:lnTo>
                    <a:pt x="2260" y="2480"/>
                  </a:lnTo>
                  <a:lnTo>
                    <a:pt x="2260" y="2479"/>
                  </a:lnTo>
                  <a:lnTo>
                    <a:pt x="2260" y="2477"/>
                  </a:lnTo>
                  <a:lnTo>
                    <a:pt x="2260" y="2475"/>
                  </a:lnTo>
                  <a:lnTo>
                    <a:pt x="2262" y="2474"/>
                  </a:lnTo>
                  <a:lnTo>
                    <a:pt x="2263" y="2473"/>
                  </a:lnTo>
                  <a:lnTo>
                    <a:pt x="2265" y="2472"/>
                  </a:lnTo>
                  <a:lnTo>
                    <a:pt x="2266" y="2471"/>
                  </a:lnTo>
                  <a:lnTo>
                    <a:pt x="2269" y="2471"/>
                  </a:lnTo>
                  <a:lnTo>
                    <a:pt x="2272" y="2471"/>
                  </a:lnTo>
                  <a:lnTo>
                    <a:pt x="2272" y="2471"/>
                  </a:lnTo>
                  <a:close/>
                  <a:moveTo>
                    <a:pt x="2552" y="2471"/>
                  </a:moveTo>
                  <a:lnTo>
                    <a:pt x="2715" y="2471"/>
                  </a:lnTo>
                  <a:lnTo>
                    <a:pt x="2716" y="2471"/>
                  </a:lnTo>
                  <a:lnTo>
                    <a:pt x="2719" y="2471"/>
                  </a:lnTo>
                  <a:lnTo>
                    <a:pt x="2721" y="2472"/>
                  </a:lnTo>
                  <a:lnTo>
                    <a:pt x="2722" y="2473"/>
                  </a:lnTo>
                  <a:lnTo>
                    <a:pt x="2724" y="2474"/>
                  </a:lnTo>
                  <a:lnTo>
                    <a:pt x="2725" y="2475"/>
                  </a:lnTo>
                  <a:lnTo>
                    <a:pt x="2725" y="2477"/>
                  </a:lnTo>
                  <a:lnTo>
                    <a:pt x="2727" y="2479"/>
                  </a:lnTo>
                  <a:lnTo>
                    <a:pt x="2725" y="2480"/>
                  </a:lnTo>
                  <a:lnTo>
                    <a:pt x="2725" y="2483"/>
                  </a:lnTo>
                  <a:lnTo>
                    <a:pt x="2724" y="2484"/>
                  </a:lnTo>
                  <a:lnTo>
                    <a:pt x="2722" y="2485"/>
                  </a:lnTo>
                  <a:lnTo>
                    <a:pt x="2721" y="2486"/>
                  </a:lnTo>
                  <a:lnTo>
                    <a:pt x="2719" y="2487"/>
                  </a:lnTo>
                  <a:lnTo>
                    <a:pt x="2716" y="2487"/>
                  </a:lnTo>
                  <a:lnTo>
                    <a:pt x="2715" y="2488"/>
                  </a:lnTo>
                  <a:lnTo>
                    <a:pt x="2552" y="2488"/>
                  </a:lnTo>
                  <a:lnTo>
                    <a:pt x="2549" y="2487"/>
                  </a:lnTo>
                  <a:lnTo>
                    <a:pt x="2546" y="2487"/>
                  </a:lnTo>
                  <a:lnTo>
                    <a:pt x="2544" y="2486"/>
                  </a:lnTo>
                  <a:lnTo>
                    <a:pt x="2543" y="2485"/>
                  </a:lnTo>
                  <a:lnTo>
                    <a:pt x="2542" y="2484"/>
                  </a:lnTo>
                  <a:lnTo>
                    <a:pt x="2540" y="2483"/>
                  </a:lnTo>
                  <a:lnTo>
                    <a:pt x="2540" y="2480"/>
                  </a:lnTo>
                  <a:lnTo>
                    <a:pt x="2540" y="2479"/>
                  </a:lnTo>
                  <a:lnTo>
                    <a:pt x="2540" y="2477"/>
                  </a:lnTo>
                  <a:lnTo>
                    <a:pt x="2540" y="2475"/>
                  </a:lnTo>
                  <a:lnTo>
                    <a:pt x="2542" y="2474"/>
                  </a:lnTo>
                  <a:lnTo>
                    <a:pt x="2543" y="2473"/>
                  </a:lnTo>
                  <a:lnTo>
                    <a:pt x="2544" y="2472"/>
                  </a:lnTo>
                  <a:lnTo>
                    <a:pt x="2546" y="2471"/>
                  </a:lnTo>
                  <a:lnTo>
                    <a:pt x="2549" y="2471"/>
                  </a:lnTo>
                  <a:lnTo>
                    <a:pt x="2552" y="2471"/>
                  </a:lnTo>
                  <a:lnTo>
                    <a:pt x="2552" y="2471"/>
                  </a:lnTo>
                  <a:close/>
                  <a:moveTo>
                    <a:pt x="2832" y="2471"/>
                  </a:moveTo>
                  <a:lnTo>
                    <a:pt x="2995" y="2471"/>
                  </a:lnTo>
                  <a:lnTo>
                    <a:pt x="2996" y="2471"/>
                  </a:lnTo>
                  <a:lnTo>
                    <a:pt x="2999" y="2471"/>
                  </a:lnTo>
                  <a:lnTo>
                    <a:pt x="3001" y="2472"/>
                  </a:lnTo>
                  <a:lnTo>
                    <a:pt x="3002" y="2473"/>
                  </a:lnTo>
                  <a:lnTo>
                    <a:pt x="3004" y="2474"/>
                  </a:lnTo>
                  <a:lnTo>
                    <a:pt x="3005" y="2475"/>
                  </a:lnTo>
                  <a:lnTo>
                    <a:pt x="3005" y="2477"/>
                  </a:lnTo>
                  <a:lnTo>
                    <a:pt x="3006" y="2479"/>
                  </a:lnTo>
                  <a:lnTo>
                    <a:pt x="3005" y="2480"/>
                  </a:lnTo>
                  <a:lnTo>
                    <a:pt x="3005" y="2483"/>
                  </a:lnTo>
                  <a:lnTo>
                    <a:pt x="3004" y="2484"/>
                  </a:lnTo>
                  <a:lnTo>
                    <a:pt x="3002" y="2485"/>
                  </a:lnTo>
                  <a:lnTo>
                    <a:pt x="3001" y="2486"/>
                  </a:lnTo>
                  <a:lnTo>
                    <a:pt x="2999" y="2487"/>
                  </a:lnTo>
                  <a:lnTo>
                    <a:pt x="2996" y="2487"/>
                  </a:lnTo>
                  <a:lnTo>
                    <a:pt x="2995" y="2488"/>
                  </a:lnTo>
                  <a:lnTo>
                    <a:pt x="2832" y="2488"/>
                  </a:lnTo>
                  <a:lnTo>
                    <a:pt x="2829" y="2487"/>
                  </a:lnTo>
                  <a:lnTo>
                    <a:pt x="2826" y="2487"/>
                  </a:lnTo>
                  <a:lnTo>
                    <a:pt x="2824" y="2486"/>
                  </a:lnTo>
                  <a:lnTo>
                    <a:pt x="2823" y="2485"/>
                  </a:lnTo>
                  <a:lnTo>
                    <a:pt x="2821" y="2484"/>
                  </a:lnTo>
                  <a:lnTo>
                    <a:pt x="2820" y="2483"/>
                  </a:lnTo>
                  <a:lnTo>
                    <a:pt x="2820" y="2480"/>
                  </a:lnTo>
                  <a:lnTo>
                    <a:pt x="2820" y="2479"/>
                  </a:lnTo>
                  <a:lnTo>
                    <a:pt x="2820" y="2477"/>
                  </a:lnTo>
                  <a:lnTo>
                    <a:pt x="2820" y="2475"/>
                  </a:lnTo>
                  <a:lnTo>
                    <a:pt x="2821" y="2474"/>
                  </a:lnTo>
                  <a:lnTo>
                    <a:pt x="2823" y="2473"/>
                  </a:lnTo>
                  <a:lnTo>
                    <a:pt x="2824" y="2472"/>
                  </a:lnTo>
                  <a:lnTo>
                    <a:pt x="2826" y="2471"/>
                  </a:lnTo>
                  <a:lnTo>
                    <a:pt x="2829" y="2471"/>
                  </a:lnTo>
                  <a:lnTo>
                    <a:pt x="2832" y="2471"/>
                  </a:lnTo>
                  <a:lnTo>
                    <a:pt x="2832" y="2471"/>
                  </a:lnTo>
                  <a:close/>
                  <a:moveTo>
                    <a:pt x="3111" y="2471"/>
                  </a:moveTo>
                  <a:lnTo>
                    <a:pt x="3275" y="2471"/>
                  </a:lnTo>
                  <a:lnTo>
                    <a:pt x="3276" y="2471"/>
                  </a:lnTo>
                  <a:lnTo>
                    <a:pt x="3279" y="2471"/>
                  </a:lnTo>
                  <a:lnTo>
                    <a:pt x="3280" y="2472"/>
                  </a:lnTo>
                  <a:lnTo>
                    <a:pt x="3282" y="2473"/>
                  </a:lnTo>
                  <a:lnTo>
                    <a:pt x="3283" y="2474"/>
                  </a:lnTo>
                  <a:lnTo>
                    <a:pt x="3285" y="2475"/>
                  </a:lnTo>
                  <a:lnTo>
                    <a:pt x="3285" y="2477"/>
                  </a:lnTo>
                  <a:lnTo>
                    <a:pt x="3286" y="2479"/>
                  </a:lnTo>
                  <a:lnTo>
                    <a:pt x="3285" y="2480"/>
                  </a:lnTo>
                  <a:lnTo>
                    <a:pt x="3285" y="2483"/>
                  </a:lnTo>
                  <a:lnTo>
                    <a:pt x="3283" y="2484"/>
                  </a:lnTo>
                  <a:lnTo>
                    <a:pt x="3282" y="2485"/>
                  </a:lnTo>
                  <a:lnTo>
                    <a:pt x="3280" y="2486"/>
                  </a:lnTo>
                  <a:lnTo>
                    <a:pt x="3279" y="2487"/>
                  </a:lnTo>
                  <a:lnTo>
                    <a:pt x="3276" y="2487"/>
                  </a:lnTo>
                  <a:lnTo>
                    <a:pt x="3275" y="2488"/>
                  </a:lnTo>
                  <a:lnTo>
                    <a:pt x="3111" y="2488"/>
                  </a:lnTo>
                  <a:lnTo>
                    <a:pt x="3108" y="2487"/>
                  </a:lnTo>
                  <a:lnTo>
                    <a:pt x="3106" y="2487"/>
                  </a:lnTo>
                  <a:lnTo>
                    <a:pt x="3104" y="2486"/>
                  </a:lnTo>
                  <a:lnTo>
                    <a:pt x="3103" y="2485"/>
                  </a:lnTo>
                  <a:lnTo>
                    <a:pt x="3101" y="2484"/>
                  </a:lnTo>
                  <a:lnTo>
                    <a:pt x="3100" y="2483"/>
                  </a:lnTo>
                  <a:lnTo>
                    <a:pt x="3100" y="2480"/>
                  </a:lnTo>
                  <a:lnTo>
                    <a:pt x="3100" y="2479"/>
                  </a:lnTo>
                  <a:lnTo>
                    <a:pt x="3100" y="2477"/>
                  </a:lnTo>
                  <a:lnTo>
                    <a:pt x="3100" y="2475"/>
                  </a:lnTo>
                  <a:lnTo>
                    <a:pt x="3101" y="2474"/>
                  </a:lnTo>
                  <a:lnTo>
                    <a:pt x="3103" y="2473"/>
                  </a:lnTo>
                  <a:lnTo>
                    <a:pt x="3104" y="2472"/>
                  </a:lnTo>
                  <a:lnTo>
                    <a:pt x="3106" y="2471"/>
                  </a:lnTo>
                  <a:lnTo>
                    <a:pt x="3108" y="2471"/>
                  </a:lnTo>
                  <a:lnTo>
                    <a:pt x="3111" y="2471"/>
                  </a:lnTo>
                  <a:lnTo>
                    <a:pt x="3111" y="2471"/>
                  </a:lnTo>
                  <a:close/>
                  <a:moveTo>
                    <a:pt x="3391" y="2471"/>
                  </a:moveTo>
                  <a:lnTo>
                    <a:pt x="3554" y="2471"/>
                  </a:lnTo>
                  <a:lnTo>
                    <a:pt x="3556" y="2471"/>
                  </a:lnTo>
                  <a:lnTo>
                    <a:pt x="3559" y="2471"/>
                  </a:lnTo>
                  <a:lnTo>
                    <a:pt x="3560" y="2472"/>
                  </a:lnTo>
                  <a:lnTo>
                    <a:pt x="3562" y="2473"/>
                  </a:lnTo>
                  <a:lnTo>
                    <a:pt x="3563" y="2474"/>
                  </a:lnTo>
                  <a:lnTo>
                    <a:pt x="3565" y="2475"/>
                  </a:lnTo>
                  <a:lnTo>
                    <a:pt x="3565" y="2477"/>
                  </a:lnTo>
                  <a:lnTo>
                    <a:pt x="3566" y="2479"/>
                  </a:lnTo>
                  <a:lnTo>
                    <a:pt x="3565" y="2480"/>
                  </a:lnTo>
                  <a:lnTo>
                    <a:pt x="3565" y="2483"/>
                  </a:lnTo>
                  <a:lnTo>
                    <a:pt x="3563" y="2484"/>
                  </a:lnTo>
                  <a:lnTo>
                    <a:pt x="3562" y="2485"/>
                  </a:lnTo>
                  <a:lnTo>
                    <a:pt x="3560" y="2486"/>
                  </a:lnTo>
                  <a:lnTo>
                    <a:pt x="3559" y="2487"/>
                  </a:lnTo>
                  <a:lnTo>
                    <a:pt x="3556" y="2487"/>
                  </a:lnTo>
                  <a:lnTo>
                    <a:pt x="3554" y="2488"/>
                  </a:lnTo>
                  <a:lnTo>
                    <a:pt x="3391" y="2488"/>
                  </a:lnTo>
                  <a:lnTo>
                    <a:pt x="3388" y="2487"/>
                  </a:lnTo>
                  <a:lnTo>
                    <a:pt x="3385" y="2487"/>
                  </a:lnTo>
                  <a:lnTo>
                    <a:pt x="3384" y="2486"/>
                  </a:lnTo>
                  <a:lnTo>
                    <a:pt x="3382" y="2485"/>
                  </a:lnTo>
                  <a:lnTo>
                    <a:pt x="3381" y="2484"/>
                  </a:lnTo>
                  <a:lnTo>
                    <a:pt x="3380" y="2483"/>
                  </a:lnTo>
                  <a:lnTo>
                    <a:pt x="3380" y="2480"/>
                  </a:lnTo>
                  <a:lnTo>
                    <a:pt x="3380" y="2479"/>
                  </a:lnTo>
                  <a:lnTo>
                    <a:pt x="3380" y="2477"/>
                  </a:lnTo>
                  <a:lnTo>
                    <a:pt x="3380" y="2475"/>
                  </a:lnTo>
                  <a:lnTo>
                    <a:pt x="3381" y="2474"/>
                  </a:lnTo>
                  <a:lnTo>
                    <a:pt x="3382" y="2473"/>
                  </a:lnTo>
                  <a:lnTo>
                    <a:pt x="3384" y="2472"/>
                  </a:lnTo>
                  <a:lnTo>
                    <a:pt x="3385" y="2471"/>
                  </a:lnTo>
                  <a:lnTo>
                    <a:pt x="3388" y="2471"/>
                  </a:lnTo>
                  <a:lnTo>
                    <a:pt x="3391" y="2471"/>
                  </a:lnTo>
                  <a:lnTo>
                    <a:pt x="3391" y="2471"/>
                  </a:lnTo>
                  <a:close/>
                  <a:moveTo>
                    <a:pt x="3671" y="2471"/>
                  </a:moveTo>
                  <a:lnTo>
                    <a:pt x="3834" y="2471"/>
                  </a:lnTo>
                  <a:lnTo>
                    <a:pt x="3836" y="2471"/>
                  </a:lnTo>
                  <a:lnTo>
                    <a:pt x="3839" y="2471"/>
                  </a:lnTo>
                  <a:lnTo>
                    <a:pt x="3840" y="2472"/>
                  </a:lnTo>
                  <a:lnTo>
                    <a:pt x="3842" y="2473"/>
                  </a:lnTo>
                  <a:lnTo>
                    <a:pt x="3843" y="2474"/>
                  </a:lnTo>
                  <a:lnTo>
                    <a:pt x="3844" y="2475"/>
                  </a:lnTo>
                  <a:lnTo>
                    <a:pt x="3844" y="2477"/>
                  </a:lnTo>
                  <a:lnTo>
                    <a:pt x="3846" y="2479"/>
                  </a:lnTo>
                  <a:lnTo>
                    <a:pt x="3844" y="2480"/>
                  </a:lnTo>
                  <a:lnTo>
                    <a:pt x="3844" y="2483"/>
                  </a:lnTo>
                  <a:lnTo>
                    <a:pt x="3843" y="2484"/>
                  </a:lnTo>
                  <a:lnTo>
                    <a:pt x="3842" y="2485"/>
                  </a:lnTo>
                  <a:lnTo>
                    <a:pt x="3840" y="2486"/>
                  </a:lnTo>
                  <a:lnTo>
                    <a:pt x="3839" y="2487"/>
                  </a:lnTo>
                  <a:lnTo>
                    <a:pt x="3836" y="2487"/>
                  </a:lnTo>
                  <a:lnTo>
                    <a:pt x="3834" y="2488"/>
                  </a:lnTo>
                  <a:lnTo>
                    <a:pt x="3671" y="2488"/>
                  </a:lnTo>
                  <a:lnTo>
                    <a:pt x="3668" y="2487"/>
                  </a:lnTo>
                  <a:lnTo>
                    <a:pt x="3665" y="2487"/>
                  </a:lnTo>
                  <a:lnTo>
                    <a:pt x="3664" y="2486"/>
                  </a:lnTo>
                  <a:lnTo>
                    <a:pt x="3662" y="2485"/>
                  </a:lnTo>
                  <a:lnTo>
                    <a:pt x="3661" y="2484"/>
                  </a:lnTo>
                  <a:lnTo>
                    <a:pt x="3659" y="2483"/>
                  </a:lnTo>
                  <a:lnTo>
                    <a:pt x="3659" y="2480"/>
                  </a:lnTo>
                  <a:lnTo>
                    <a:pt x="3659" y="2479"/>
                  </a:lnTo>
                  <a:lnTo>
                    <a:pt x="3659" y="2477"/>
                  </a:lnTo>
                  <a:lnTo>
                    <a:pt x="3659" y="2475"/>
                  </a:lnTo>
                  <a:lnTo>
                    <a:pt x="3661" y="2474"/>
                  </a:lnTo>
                  <a:lnTo>
                    <a:pt x="3662" y="2473"/>
                  </a:lnTo>
                  <a:lnTo>
                    <a:pt x="3664" y="2472"/>
                  </a:lnTo>
                  <a:lnTo>
                    <a:pt x="3665" y="2471"/>
                  </a:lnTo>
                  <a:lnTo>
                    <a:pt x="3668" y="2471"/>
                  </a:lnTo>
                  <a:lnTo>
                    <a:pt x="3671" y="2471"/>
                  </a:lnTo>
                  <a:lnTo>
                    <a:pt x="3671" y="2471"/>
                  </a:lnTo>
                  <a:close/>
                  <a:moveTo>
                    <a:pt x="3951" y="2471"/>
                  </a:moveTo>
                  <a:lnTo>
                    <a:pt x="4114" y="2471"/>
                  </a:lnTo>
                  <a:lnTo>
                    <a:pt x="4116" y="2471"/>
                  </a:lnTo>
                  <a:lnTo>
                    <a:pt x="4118" y="2471"/>
                  </a:lnTo>
                  <a:lnTo>
                    <a:pt x="4120" y="2472"/>
                  </a:lnTo>
                  <a:lnTo>
                    <a:pt x="4121" y="2473"/>
                  </a:lnTo>
                  <a:lnTo>
                    <a:pt x="4123" y="2474"/>
                  </a:lnTo>
                  <a:lnTo>
                    <a:pt x="4124" y="2475"/>
                  </a:lnTo>
                  <a:lnTo>
                    <a:pt x="4124" y="2477"/>
                  </a:lnTo>
                  <a:lnTo>
                    <a:pt x="4126" y="2479"/>
                  </a:lnTo>
                  <a:lnTo>
                    <a:pt x="4124" y="2480"/>
                  </a:lnTo>
                  <a:lnTo>
                    <a:pt x="4124" y="2483"/>
                  </a:lnTo>
                  <a:lnTo>
                    <a:pt x="4123" y="2484"/>
                  </a:lnTo>
                  <a:lnTo>
                    <a:pt x="4121" y="2485"/>
                  </a:lnTo>
                  <a:lnTo>
                    <a:pt x="4120" y="2486"/>
                  </a:lnTo>
                  <a:lnTo>
                    <a:pt x="4118" y="2487"/>
                  </a:lnTo>
                  <a:lnTo>
                    <a:pt x="4116" y="2487"/>
                  </a:lnTo>
                  <a:lnTo>
                    <a:pt x="4114" y="2488"/>
                  </a:lnTo>
                  <a:lnTo>
                    <a:pt x="3951" y="2488"/>
                  </a:lnTo>
                  <a:lnTo>
                    <a:pt x="3948" y="2487"/>
                  </a:lnTo>
                  <a:lnTo>
                    <a:pt x="3945" y="2487"/>
                  </a:lnTo>
                  <a:lnTo>
                    <a:pt x="3944" y="2486"/>
                  </a:lnTo>
                  <a:lnTo>
                    <a:pt x="3942" y="2485"/>
                  </a:lnTo>
                  <a:lnTo>
                    <a:pt x="3941" y="2484"/>
                  </a:lnTo>
                  <a:lnTo>
                    <a:pt x="3939" y="2483"/>
                  </a:lnTo>
                  <a:lnTo>
                    <a:pt x="3939" y="2480"/>
                  </a:lnTo>
                  <a:lnTo>
                    <a:pt x="3939" y="2479"/>
                  </a:lnTo>
                  <a:lnTo>
                    <a:pt x="3939" y="2477"/>
                  </a:lnTo>
                  <a:lnTo>
                    <a:pt x="3939" y="2475"/>
                  </a:lnTo>
                  <a:lnTo>
                    <a:pt x="3941" y="2474"/>
                  </a:lnTo>
                  <a:lnTo>
                    <a:pt x="3942" y="2473"/>
                  </a:lnTo>
                  <a:lnTo>
                    <a:pt x="3944" y="2472"/>
                  </a:lnTo>
                  <a:lnTo>
                    <a:pt x="3945" y="2471"/>
                  </a:lnTo>
                  <a:lnTo>
                    <a:pt x="3948" y="2471"/>
                  </a:lnTo>
                  <a:lnTo>
                    <a:pt x="3951" y="2471"/>
                  </a:lnTo>
                  <a:lnTo>
                    <a:pt x="3951" y="2471"/>
                  </a:lnTo>
                  <a:close/>
                  <a:moveTo>
                    <a:pt x="4231" y="2471"/>
                  </a:moveTo>
                  <a:lnTo>
                    <a:pt x="4394" y="2471"/>
                  </a:lnTo>
                  <a:lnTo>
                    <a:pt x="4395" y="2471"/>
                  </a:lnTo>
                  <a:lnTo>
                    <a:pt x="4398" y="2471"/>
                  </a:lnTo>
                  <a:lnTo>
                    <a:pt x="4400" y="2472"/>
                  </a:lnTo>
                  <a:lnTo>
                    <a:pt x="4401" y="2473"/>
                  </a:lnTo>
                  <a:lnTo>
                    <a:pt x="4403" y="2474"/>
                  </a:lnTo>
                  <a:lnTo>
                    <a:pt x="4404" y="2475"/>
                  </a:lnTo>
                  <a:lnTo>
                    <a:pt x="4404" y="2477"/>
                  </a:lnTo>
                  <a:lnTo>
                    <a:pt x="4406" y="2479"/>
                  </a:lnTo>
                  <a:lnTo>
                    <a:pt x="4404" y="2480"/>
                  </a:lnTo>
                  <a:lnTo>
                    <a:pt x="4404" y="2483"/>
                  </a:lnTo>
                  <a:lnTo>
                    <a:pt x="4403" y="2484"/>
                  </a:lnTo>
                  <a:lnTo>
                    <a:pt x="4401" y="2485"/>
                  </a:lnTo>
                  <a:lnTo>
                    <a:pt x="4400" y="2486"/>
                  </a:lnTo>
                  <a:lnTo>
                    <a:pt x="4398" y="2487"/>
                  </a:lnTo>
                  <a:lnTo>
                    <a:pt x="4395" y="2487"/>
                  </a:lnTo>
                  <a:lnTo>
                    <a:pt x="4394" y="2488"/>
                  </a:lnTo>
                  <a:lnTo>
                    <a:pt x="4231" y="2488"/>
                  </a:lnTo>
                  <a:lnTo>
                    <a:pt x="4228" y="2487"/>
                  </a:lnTo>
                  <a:lnTo>
                    <a:pt x="4225" y="2487"/>
                  </a:lnTo>
                  <a:lnTo>
                    <a:pt x="4223" y="2486"/>
                  </a:lnTo>
                  <a:lnTo>
                    <a:pt x="4222" y="2485"/>
                  </a:lnTo>
                  <a:lnTo>
                    <a:pt x="4220" y="2484"/>
                  </a:lnTo>
                  <a:lnTo>
                    <a:pt x="4219" y="2483"/>
                  </a:lnTo>
                  <a:lnTo>
                    <a:pt x="4219" y="2480"/>
                  </a:lnTo>
                  <a:lnTo>
                    <a:pt x="4219" y="2479"/>
                  </a:lnTo>
                  <a:lnTo>
                    <a:pt x="4219" y="2477"/>
                  </a:lnTo>
                  <a:lnTo>
                    <a:pt x="4219" y="2475"/>
                  </a:lnTo>
                  <a:lnTo>
                    <a:pt x="4220" y="2474"/>
                  </a:lnTo>
                  <a:lnTo>
                    <a:pt x="4222" y="2473"/>
                  </a:lnTo>
                  <a:lnTo>
                    <a:pt x="4223" y="2472"/>
                  </a:lnTo>
                  <a:lnTo>
                    <a:pt x="4225" y="2471"/>
                  </a:lnTo>
                  <a:lnTo>
                    <a:pt x="4228" y="2471"/>
                  </a:lnTo>
                  <a:lnTo>
                    <a:pt x="4231" y="2471"/>
                  </a:lnTo>
                  <a:lnTo>
                    <a:pt x="4231" y="2471"/>
                  </a:lnTo>
                  <a:close/>
                  <a:moveTo>
                    <a:pt x="4510" y="2471"/>
                  </a:moveTo>
                  <a:lnTo>
                    <a:pt x="4674" y="2471"/>
                  </a:lnTo>
                  <a:lnTo>
                    <a:pt x="4675" y="2471"/>
                  </a:lnTo>
                  <a:lnTo>
                    <a:pt x="4678" y="2471"/>
                  </a:lnTo>
                  <a:lnTo>
                    <a:pt x="4680" y="2472"/>
                  </a:lnTo>
                  <a:lnTo>
                    <a:pt x="4681" y="2473"/>
                  </a:lnTo>
                  <a:lnTo>
                    <a:pt x="4682" y="2474"/>
                  </a:lnTo>
                  <a:lnTo>
                    <a:pt x="4684" y="2475"/>
                  </a:lnTo>
                  <a:lnTo>
                    <a:pt x="4684" y="2477"/>
                  </a:lnTo>
                  <a:lnTo>
                    <a:pt x="4685" y="2479"/>
                  </a:lnTo>
                  <a:lnTo>
                    <a:pt x="4684" y="2480"/>
                  </a:lnTo>
                  <a:lnTo>
                    <a:pt x="4684" y="2483"/>
                  </a:lnTo>
                  <a:lnTo>
                    <a:pt x="4682" y="2484"/>
                  </a:lnTo>
                  <a:lnTo>
                    <a:pt x="4681" y="2485"/>
                  </a:lnTo>
                  <a:lnTo>
                    <a:pt x="4680" y="2486"/>
                  </a:lnTo>
                  <a:lnTo>
                    <a:pt x="4678" y="2487"/>
                  </a:lnTo>
                  <a:lnTo>
                    <a:pt x="4675" y="2487"/>
                  </a:lnTo>
                  <a:lnTo>
                    <a:pt x="4674" y="2488"/>
                  </a:lnTo>
                  <a:lnTo>
                    <a:pt x="4510" y="2488"/>
                  </a:lnTo>
                  <a:lnTo>
                    <a:pt x="4508" y="2487"/>
                  </a:lnTo>
                  <a:lnTo>
                    <a:pt x="4505" y="2487"/>
                  </a:lnTo>
                  <a:lnTo>
                    <a:pt x="4503" y="2486"/>
                  </a:lnTo>
                  <a:lnTo>
                    <a:pt x="4502" y="2485"/>
                  </a:lnTo>
                  <a:lnTo>
                    <a:pt x="4500" y="2484"/>
                  </a:lnTo>
                  <a:lnTo>
                    <a:pt x="4499" y="2483"/>
                  </a:lnTo>
                  <a:lnTo>
                    <a:pt x="4499" y="2480"/>
                  </a:lnTo>
                  <a:lnTo>
                    <a:pt x="4499" y="2479"/>
                  </a:lnTo>
                  <a:lnTo>
                    <a:pt x="4499" y="2477"/>
                  </a:lnTo>
                  <a:lnTo>
                    <a:pt x="4499" y="2475"/>
                  </a:lnTo>
                  <a:lnTo>
                    <a:pt x="4500" y="2474"/>
                  </a:lnTo>
                  <a:lnTo>
                    <a:pt x="4502" y="2473"/>
                  </a:lnTo>
                  <a:lnTo>
                    <a:pt x="4503" y="2472"/>
                  </a:lnTo>
                  <a:lnTo>
                    <a:pt x="4505" y="2471"/>
                  </a:lnTo>
                  <a:lnTo>
                    <a:pt x="4508" y="2471"/>
                  </a:lnTo>
                  <a:lnTo>
                    <a:pt x="4510" y="2471"/>
                  </a:lnTo>
                  <a:lnTo>
                    <a:pt x="4510" y="2471"/>
                  </a:lnTo>
                  <a:close/>
                  <a:moveTo>
                    <a:pt x="4682" y="2409"/>
                  </a:moveTo>
                  <a:lnTo>
                    <a:pt x="4682" y="2289"/>
                  </a:lnTo>
                  <a:lnTo>
                    <a:pt x="4682" y="2287"/>
                  </a:lnTo>
                  <a:lnTo>
                    <a:pt x="4682" y="2285"/>
                  </a:lnTo>
                  <a:lnTo>
                    <a:pt x="4684" y="2283"/>
                  </a:lnTo>
                  <a:lnTo>
                    <a:pt x="4685" y="2282"/>
                  </a:lnTo>
                  <a:lnTo>
                    <a:pt x="4687" y="2281"/>
                  </a:lnTo>
                  <a:lnTo>
                    <a:pt x="4690" y="2280"/>
                  </a:lnTo>
                  <a:lnTo>
                    <a:pt x="4691" y="2280"/>
                  </a:lnTo>
                  <a:lnTo>
                    <a:pt x="4694" y="2280"/>
                  </a:lnTo>
                  <a:lnTo>
                    <a:pt x="4696" y="2280"/>
                  </a:lnTo>
                  <a:lnTo>
                    <a:pt x="4698" y="2280"/>
                  </a:lnTo>
                  <a:lnTo>
                    <a:pt x="4700" y="2281"/>
                  </a:lnTo>
                  <a:lnTo>
                    <a:pt x="4701" y="2282"/>
                  </a:lnTo>
                  <a:lnTo>
                    <a:pt x="4703" y="2283"/>
                  </a:lnTo>
                  <a:lnTo>
                    <a:pt x="4704" y="2285"/>
                  </a:lnTo>
                  <a:lnTo>
                    <a:pt x="4704" y="2287"/>
                  </a:lnTo>
                  <a:lnTo>
                    <a:pt x="4706" y="2289"/>
                  </a:lnTo>
                  <a:lnTo>
                    <a:pt x="4706" y="2409"/>
                  </a:lnTo>
                  <a:lnTo>
                    <a:pt x="4704" y="2410"/>
                  </a:lnTo>
                  <a:lnTo>
                    <a:pt x="4704" y="2412"/>
                  </a:lnTo>
                  <a:lnTo>
                    <a:pt x="4703" y="2413"/>
                  </a:lnTo>
                  <a:lnTo>
                    <a:pt x="4701" y="2414"/>
                  </a:lnTo>
                  <a:lnTo>
                    <a:pt x="4700" y="2415"/>
                  </a:lnTo>
                  <a:lnTo>
                    <a:pt x="4698" y="2416"/>
                  </a:lnTo>
                  <a:lnTo>
                    <a:pt x="4696" y="2416"/>
                  </a:lnTo>
                  <a:lnTo>
                    <a:pt x="4694" y="2417"/>
                  </a:lnTo>
                  <a:lnTo>
                    <a:pt x="4691" y="2416"/>
                  </a:lnTo>
                  <a:lnTo>
                    <a:pt x="4690" y="2416"/>
                  </a:lnTo>
                  <a:lnTo>
                    <a:pt x="4687" y="2415"/>
                  </a:lnTo>
                  <a:lnTo>
                    <a:pt x="4685" y="2414"/>
                  </a:lnTo>
                  <a:lnTo>
                    <a:pt x="4684" y="2413"/>
                  </a:lnTo>
                  <a:lnTo>
                    <a:pt x="4682" y="2412"/>
                  </a:lnTo>
                  <a:lnTo>
                    <a:pt x="4682" y="2410"/>
                  </a:lnTo>
                  <a:lnTo>
                    <a:pt x="4682" y="2409"/>
                  </a:lnTo>
                  <a:lnTo>
                    <a:pt x="4682" y="2409"/>
                  </a:lnTo>
                  <a:close/>
                  <a:moveTo>
                    <a:pt x="4682" y="2203"/>
                  </a:moveTo>
                  <a:lnTo>
                    <a:pt x="4682" y="2083"/>
                  </a:lnTo>
                  <a:lnTo>
                    <a:pt x="4682" y="2081"/>
                  </a:lnTo>
                  <a:lnTo>
                    <a:pt x="4682" y="2080"/>
                  </a:lnTo>
                  <a:lnTo>
                    <a:pt x="4684" y="2078"/>
                  </a:lnTo>
                  <a:lnTo>
                    <a:pt x="4685" y="2077"/>
                  </a:lnTo>
                  <a:lnTo>
                    <a:pt x="4687" y="2075"/>
                  </a:lnTo>
                  <a:lnTo>
                    <a:pt x="4690" y="2074"/>
                  </a:lnTo>
                  <a:lnTo>
                    <a:pt x="4691" y="2074"/>
                  </a:lnTo>
                  <a:lnTo>
                    <a:pt x="4694" y="2074"/>
                  </a:lnTo>
                  <a:lnTo>
                    <a:pt x="4696" y="2074"/>
                  </a:lnTo>
                  <a:lnTo>
                    <a:pt x="4698" y="2074"/>
                  </a:lnTo>
                  <a:lnTo>
                    <a:pt x="4700" y="2075"/>
                  </a:lnTo>
                  <a:lnTo>
                    <a:pt x="4701" y="2077"/>
                  </a:lnTo>
                  <a:lnTo>
                    <a:pt x="4703" y="2078"/>
                  </a:lnTo>
                  <a:lnTo>
                    <a:pt x="4704" y="2080"/>
                  </a:lnTo>
                  <a:lnTo>
                    <a:pt x="4704" y="2081"/>
                  </a:lnTo>
                  <a:lnTo>
                    <a:pt x="4706" y="2083"/>
                  </a:lnTo>
                  <a:lnTo>
                    <a:pt x="4706" y="2203"/>
                  </a:lnTo>
                  <a:lnTo>
                    <a:pt x="4704" y="2204"/>
                  </a:lnTo>
                  <a:lnTo>
                    <a:pt x="4704" y="2206"/>
                  </a:lnTo>
                  <a:lnTo>
                    <a:pt x="4703" y="2207"/>
                  </a:lnTo>
                  <a:lnTo>
                    <a:pt x="4701" y="2208"/>
                  </a:lnTo>
                  <a:lnTo>
                    <a:pt x="4700" y="2209"/>
                  </a:lnTo>
                  <a:lnTo>
                    <a:pt x="4698" y="2210"/>
                  </a:lnTo>
                  <a:lnTo>
                    <a:pt x="4696" y="2210"/>
                  </a:lnTo>
                  <a:lnTo>
                    <a:pt x="4694" y="2212"/>
                  </a:lnTo>
                  <a:lnTo>
                    <a:pt x="4691" y="2210"/>
                  </a:lnTo>
                  <a:lnTo>
                    <a:pt x="4690" y="2210"/>
                  </a:lnTo>
                  <a:lnTo>
                    <a:pt x="4687" y="2209"/>
                  </a:lnTo>
                  <a:lnTo>
                    <a:pt x="4685" y="2208"/>
                  </a:lnTo>
                  <a:lnTo>
                    <a:pt x="4684" y="2207"/>
                  </a:lnTo>
                  <a:lnTo>
                    <a:pt x="4682" y="2206"/>
                  </a:lnTo>
                  <a:lnTo>
                    <a:pt x="4682" y="2204"/>
                  </a:lnTo>
                  <a:lnTo>
                    <a:pt x="4682" y="2203"/>
                  </a:lnTo>
                  <a:lnTo>
                    <a:pt x="4682" y="2203"/>
                  </a:lnTo>
                  <a:close/>
                  <a:moveTo>
                    <a:pt x="4682" y="1997"/>
                  </a:moveTo>
                  <a:lnTo>
                    <a:pt x="4682" y="1877"/>
                  </a:lnTo>
                  <a:lnTo>
                    <a:pt x="4682" y="1875"/>
                  </a:lnTo>
                  <a:lnTo>
                    <a:pt x="4682" y="1874"/>
                  </a:lnTo>
                  <a:lnTo>
                    <a:pt x="4684" y="1872"/>
                  </a:lnTo>
                  <a:lnTo>
                    <a:pt x="4685" y="1871"/>
                  </a:lnTo>
                  <a:lnTo>
                    <a:pt x="4687" y="1870"/>
                  </a:lnTo>
                  <a:lnTo>
                    <a:pt x="4690" y="1869"/>
                  </a:lnTo>
                  <a:lnTo>
                    <a:pt x="4691" y="1869"/>
                  </a:lnTo>
                  <a:lnTo>
                    <a:pt x="4694" y="1869"/>
                  </a:lnTo>
                  <a:lnTo>
                    <a:pt x="4696" y="1869"/>
                  </a:lnTo>
                  <a:lnTo>
                    <a:pt x="4698" y="1869"/>
                  </a:lnTo>
                  <a:lnTo>
                    <a:pt x="4700" y="1870"/>
                  </a:lnTo>
                  <a:lnTo>
                    <a:pt x="4701" y="1871"/>
                  </a:lnTo>
                  <a:lnTo>
                    <a:pt x="4703" y="1872"/>
                  </a:lnTo>
                  <a:lnTo>
                    <a:pt x="4704" y="1874"/>
                  </a:lnTo>
                  <a:lnTo>
                    <a:pt x="4704" y="1875"/>
                  </a:lnTo>
                  <a:lnTo>
                    <a:pt x="4706" y="1877"/>
                  </a:lnTo>
                  <a:lnTo>
                    <a:pt x="4706" y="1997"/>
                  </a:lnTo>
                  <a:lnTo>
                    <a:pt x="4704" y="1998"/>
                  </a:lnTo>
                  <a:lnTo>
                    <a:pt x="4704" y="2000"/>
                  </a:lnTo>
                  <a:lnTo>
                    <a:pt x="4703" y="2002"/>
                  </a:lnTo>
                  <a:lnTo>
                    <a:pt x="4701" y="2003"/>
                  </a:lnTo>
                  <a:lnTo>
                    <a:pt x="4700" y="2004"/>
                  </a:lnTo>
                  <a:lnTo>
                    <a:pt x="4698" y="2005"/>
                  </a:lnTo>
                  <a:lnTo>
                    <a:pt x="4696" y="2005"/>
                  </a:lnTo>
                  <a:lnTo>
                    <a:pt x="4694" y="2006"/>
                  </a:lnTo>
                  <a:lnTo>
                    <a:pt x="4691" y="2005"/>
                  </a:lnTo>
                  <a:lnTo>
                    <a:pt x="4690" y="2005"/>
                  </a:lnTo>
                  <a:lnTo>
                    <a:pt x="4687" y="2004"/>
                  </a:lnTo>
                  <a:lnTo>
                    <a:pt x="4685" y="2003"/>
                  </a:lnTo>
                  <a:lnTo>
                    <a:pt x="4684" y="2002"/>
                  </a:lnTo>
                  <a:lnTo>
                    <a:pt x="4682" y="2000"/>
                  </a:lnTo>
                  <a:lnTo>
                    <a:pt x="4682" y="1998"/>
                  </a:lnTo>
                  <a:lnTo>
                    <a:pt x="4682" y="1997"/>
                  </a:lnTo>
                  <a:lnTo>
                    <a:pt x="4682" y="1997"/>
                  </a:lnTo>
                  <a:close/>
                  <a:moveTo>
                    <a:pt x="4682" y="1792"/>
                  </a:moveTo>
                  <a:lnTo>
                    <a:pt x="4682" y="1672"/>
                  </a:lnTo>
                  <a:lnTo>
                    <a:pt x="4682" y="1669"/>
                  </a:lnTo>
                  <a:lnTo>
                    <a:pt x="4682" y="1668"/>
                  </a:lnTo>
                  <a:lnTo>
                    <a:pt x="4684" y="1666"/>
                  </a:lnTo>
                  <a:lnTo>
                    <a:pt x="4685" y="1665"/>
                  </a:lnTo>
                  <a:lnTo>
                    <a:pt x="4687" y="1664"/>
                  </a:lnTo>
                  <a:lnTo>
                    <a:pt x="4690" y="1663"/>
                  </a:lnTo>
                  <a:lnTo>
                    <a:pt x="4691" y="1663"/>
                  </a:lnTo>
                  <a:lnTo>
                    <a:pt x="4694" y="1663"/>
                  </a:lnTo>
                  <a:lnTo>
                    <a:pt x="4696" y="1663"/>
                  </a:lnTo>
                  <a:lnTo>
                    <a:pt x="4698" y="1663"/>
                  </a:lnTo>
                  <a:lnTo>
                    <a:pt x="4700" y="1664"/>
                  </a:lnTo>
                  <a:lnTo>
                    <a:pt x="4701" y="1665"/>
                  </a:lnTo>
                  <a:lnTo>
                    <a:pt x="4703" y="1666"/>
                  </a:lnTo>
                  <a:lnTo>
                    <a:pt x="4704" y="1668"/>
                  </a:lnTo>
                  <a:lnTo>
                    <a:pt x="4704" y="1669"/>
                  </a:lnTo>
                  <a:lnTo>
                    <a:pt x="4706" y="1672"/>
                  </a:lnTo>
                  <a:lnTo>
                    <a:pt x="4706" y="1792"/>
                  </a:lnTo>
                  <a:lnTo>
                    <a:pt x="4704" y="1793"/>
                  </a:lnTo>
                  <a:lnTo>
                    <a:pt x="4704" y="1795"/>
                  </a:lnTo>
                  <a:lnTo>
                    <a:pt x="4703" y="1796"/>
                  </a:lnTo>
                  <a:lnTo>
                    <a:pt x="4701" y="1797"/>
                  </a:lnTo>
                  <a:lnTo>
                    <a:pt x="4700" y="1798"/>
                  </a:lnTo>
                  <a:lnTo>
                    <a:pt x="4698" y="1799"/>
                  </a:lnTo>
                  <a:lnTo>
                    <a:pt x="4696" y="1799"/>
                  </a:lnTo>
                  <a:lnTo>
                    <a:pt x="4694" y="1800"/>
                  </a:lnTo>
                  <a:lnTo>
                    <a:pt x="4691" y="1799"/>
                  </a:lnTo>
                  <a:lnTo>
                    <a:pt x="4690" y="1799"/>
                  </a:lnTo>
                  <a:lnTo>
                    <a:pt x="4687" y="1798"/>
                  </a:lnTo>
                  <a:lnTo>
                    <a:pt x="4685" y="1797"/>
                  </a:lnTo>
                  <a:lnTo>
                    <a:pt x="4684" y="1796"/>
                  </a:lnTo>
                  <a:lnTo>
                    <a:pt x="4682" y="1795"/>
                  </a:lnTo>
                  <a:lnTo>
                    <a:pt x="4682" y="1793"/>
                  </a:lnTo>
                  <a:lnTo>
                    <a:pt x="4682" y="1792"/>
                  </a:lnTo>
                  <a:lnTo>
                    <a:pt x="4682" y="1792"/>
                  </a:lnTo>
                  <a:close/>
                  <a:moveTo>
                    <a:pt x="4682" y="1586"/>
                  </a:moveTo>
                  <a:lnTo>
                    <a:pt x="4682" y="1466"/>
                  </a:lnTo>
                  <a:lnTo>
                    <a:pt x="4682" y="1464"/>
                  </a:lnTo>
                  <a:lnTo>
                    <a:pt x="4682" y="1463"/>
                  </a:lnTo>
                  <a:lnTo>
                    <a:pt x="4684" y="1460"/>
                  </a:lnTo>
                  <a:lnTo>
                    <a:pt x="4685" y="1459"/>
                  </a:lnTo>
                  <a:lnTo>
                    <a:pt x="4687" y="1458"/>
                  </a:lnTo>
                  <a:lnTo>
                    <a:pt x="4690" y="1457"/>
                  </a:lnTo>
                  <a:lnTo>
                    <a:pt x="4691" y="1457"/>
                  </a:lnTo>
                  <a:lnTo>
                    <a:pt x="4694" y="1457"/>
                  </a:lnTo>
                  <a:lnTo>
                    <a:pt x="4696" y="1457"/>
                  </a:lnTo>
                  <a:lnTo>
                    <a:pt x="4698" y="1457"/>
                  </a:lnTo>
                  <a:lnTo>
                    <a:pt x="4700" y="1458"/>
                  </a:lnTo>
                  <a:lnTo>
                    <a:pt x="4701" y="1459"/>
                  </a:lnTo>
                  <a:lnTo>
                    <a:pt x="4703" y="1460"/>
                  </a:lnTo>
                  <a:lnTo>
                    <a:pt x="4704" y="1463"/>
                  </a:lnTo>
                  <a:lnTo>
                    <a:pt x="4704" y="1464"/>
                  </a:lnTo>
                  <a:lnTo>
                    <a:pt x="4706" y="1466"/>
                  </a:lnTo>
                  <a:lnTo>
                    <a:pt x="4706" y="1586"/>
                  </a:lnTo>
                  <a:lnTo>
                    <a:pt x="4704" y="1587"/>
                  </a:lnTo>
                  <a:lnTo>
                    <a:pt x="4704" y="1589"/>
                  </a:lnTo>
                  <a:lnTo>
                    <a:pt x="4703" y="1590"/>
                  </a:lnTo>
                  <a:lnTo>
                    <a:pt x="4701" y="1591"/>
                  </a:lnTo>
                  <a:lnTo>
                    <a:pt x="4700" y="1592"/>
                  </a:lnTo>
                  <a:lnTo>
                    <a:pt x="4698" y="1593"/>
                  </a:lnTo>
                  <a:lnTo>
                    <a:pt x="4696" y="1593"/>
                  </a:lnTo>
                  <a:lnTo>
                    <a:pt x="4694" y="1594"/>
                  </a:lnTo>
                  <a:lnTo>
                    <a:pt x="4691" y="1593"/>
                  </a:lnTo>
                  <a:lnTo>
                    <a:pt x="4690" y="1593"/>
                  </a:lnTo>
                  <a:lnTo>
                    <a:pt x="4687" y="1592"/>
                  </a:lnTo>
                  <a:lnTo>
                    <a:pt x="4685" y="1591"/>
                  </a:lnTo>
                  <a:lnTo>
                    <a:pt x="4684" y="1590"/>
                  </a:lnTo>
                  <a:lnTo>
                    <a:pt x="4682" y="1589"/>
                  </a:lnTo>
                  <a:lnTo>
                    <a:pt x="4682" y="1587"/>
                  </a:lnTo>
                  <a:lnTo>
                    <a:pt x="4682" y="1586"/>
                  </a:lnTo>
                  <a:lnTo>
                    <a:pt x="4682" y="1586"/>
                  </a:lnTo>
                  <a:close/>
                  <a:moveTo>
                    <a:pt x="4682" y="1380"/>
                  </a:moveTo>
                  <a:lnTo>
                    <a:pt x="4682" y="1260"/>
                  </a:lnTo>
                  <a:lnTo>
                    <a:pt x="4682" y="1258"/>
                  </a:lnTo>
                  <a:lnTo>
                    <a:pt x="4682" y="1257"/>
                  </a:lnTo>
                  <a:lnTo>
                    <a:pt x="4684" y="1255"/>
                  </a:lnTo>
                  <a:lnTo>
                    <a:pt x="4685" y="1254"/>
                  </a:lnTo>
                  <a:lnTo>
                    <a:pt x="4687" y="1253"/>
                  </a:lnTo>
                  <a:lnTo>
                    <a:pt x="4690" y="1252"/>
                  </a:lnTo>
                  <a:lnTo>
                    <a:pt x="4691" y="1252"/>
                  </a:lnTo>
                  <a:lnTo>
                    <a:pt x="4694" y="1252"/>
                  </a:lnTo>
                  <a:lnTo>
                    <a:pt x="4696" y="1252"/>
                  </a:lnTo>
                  <a:lnTo>
                    <a:pt x="4698" y="1252"/>
                  </a:lnTo>
                  <a:lnTo>
                    <a:pt x="4700" y="1253"/>
                  </a:lnTo>
                  <a:lnTo>
                    <a:pt x="4701" y="1254"/>
                  </a:lnTo>
                  <a:lnTo>
                    <a:pt x="4703" y="1255"/>
                  </a:lnTo>
                  <a:lnTo>
                    <a:pt x="4704" y="1257"/>
                  </a:lnTo>
                  <a:lnTo>
                    <a:pt x="4704" y="1258"/>
                  </a:lnTo>
                  <a:lnTo>
                    <a:pt x="4706" y="1260"/>
                  </a:lnTo>
                  <a:lnTo>
                    <a:pt x="4706" y="1380"/>
                  </a:lnTo>
                  <a:lnTo>
                    <a:pt x="4704" y="1381"/>
                  </a:lnTo>
                  <a:lnTo>
                    <a:pt x="4704" y="1383"/>
                  </a:lnTo>
                  <a:lnTo>
                    <a:pt x="4703" y="1384"/>
                  </a:lnTo>
                  <a:lnTo>
                    <a:pt x="4701" y="1385"/>
                  </a:lnTo>
                  <a:lnTo>
                    <a:pt x="4700" y="1387"/>
                  </a:lnTo>
                  <a:lnTo>
                    <a:pt x="4698" y="1388"/>
                  </a:lnTo>
                  <a:lnTo>
                    <a:pt x="4696" y="1388"/>
                  </a:lnTo>
                  <a:lnTo>
                    <a:pt x="4694" y="1389"/>
                  </a:lnTo>
                  <a:lnTo>
                    <a:pt x="4691" y="1388"/>
                  </a:lnTo>
                  <a:lnTo>
                    <a:pt x="4690" y="1388"/>
                  </a:lnTo>
                  <a:lnTo>
                    <a:pt x="4687" y="1387"/>
                  </a:lnTo>
                  <a:lnTo>
                    <a:pt x="4685" y="1385"/>
                  </a:lnTo>
                  <a:lnTo>
                    <a:pt x="4684" y="1384"/>
                  </a:lnTo>
                  <a:lnTo>
                    <a:pt x="4682" y="1383"/>
                  </a:lnTo>
                  <a:lnTo>
                    <a:pt x="4682" y="1381"/>
                  </a:lnTo>
                  <a:lnTo>
                    <a:pt x="4682" y="1380"/>
                  </a:lnTo>
                  <a:lnTo>
                    <a:pt x="4682" y="1380"/>
                  </a:lnTo>
                  <a:close/>
                  <a:moveTo>
                    <a:pt x="4682" y="1174"/>
                  </a:moveTo>
                  <a:lnTo>
                    <a:pt x="4682" y="1054"/>
                  </a:lnTo>
                  <a:lnTo>
                    <a:pt x="4682" y="1052"/>
                  </a:lnTo>
                  <a:lnTo>
                    <a:pt x="4682" y="1051"/>
                  </a:lnTo>
                  <a:lnTo>
                    <a:pt x="4684" y="1049"/>
                  </a:lnTo>
                  <a:lnTo>
                    <a:pt x="4685" y="1048"/>
                  </a:lnTo>
                  <a:lnTo>
                    <a:pt x="4687" y="1047"/>
                  </a:lnTo>
                  <a:lnTo>
                    <a:pt x="4690" y="1046"/>
                  </a:lnTo>
                  <a:lnTo>
                    <a:pt x="4691" y="1046"/>
                  </a:lnTo>
                  <a:lnTo>
                    <a:pt x="4694" y="1046"/>
                  </a:lnTo>
                  <a:lnTo>
                    <a:pt x="4696" y="1046"/>
                  </a:lnTo>
                  <a:lnTo>
                    <a:pt x="4698" y="1046"/>
                  </a:lnTo>
                  <a:lnTo>
                    <a:pt x="4700" y="1047"/>
                  </a:lnTo>
                  <a:lnTo>
                    <a:pt x="4701" y="1048"/>
                  </a:lnTo>
                  <a:lnTo>
                    <a:pt x="4703" y="1049"/>
                  </a:lnTo>
                  <a:lnTo>
                    <a:pt x="4704" y="1051"/>
                  </a:lnTo>
                  <a:lnTo>
                    <a:pt x="4704" y="1052"/>
                  </a:lnTo>
                  <a:lnTo>
                    <a:pt x="4706" y="1054"/>
                  </a:lnTo>
                  <a:lnTo>
                    <a:pt x="4706" y="1174"/>
                  </a:lnTo>
                  <a:lnTo>
                    <a:pt x="4704" y="1175"/>
                  </a:lnTo>
                  <a:lnTo>
                    <a:pt x="4704" y="1178"/>
                  </a:lnTo>
                  <a:lnTo>
                    <a:pt x="4703" y="1179"/>
                  </a:lnTo>
                  <a:lnTo>
                    <a:pt x="4701" y="1180"/>
                  </a:lnTo>
                  <a:lnTo>
                    <a:pt x="4700" y="1181"/>
                  </a:lnTo>
                  <a:lnTo>
                    <a:pt x="4698" y="1182"/>
                  </a:lnTo>
                  <a:lnTo>
                    <a:pt x="4696" y="1182"/>
                  </a:lnTo>
                  <a:lnTo>
                    <a:pt x="4694" y="1183"/>
                  </a:lnTo>
                  <a:lnTo>
                    <a:pt x="4691" y="1182"/>
                  </a:lnTo>
                  <a:lnTo>
                    <a:pt x="4690" y="1182"/>
                  </a:lnTo>
                  <a:lnTo>
                    <a:pt x="4687" y="1181"/>
                  </a:lnTo>
                  <a:lnTo>
                    <a:pt x="4685" y="1180"/>
                  </a:lnTo>
                  <a:lnTo>
                    <a:pt x="4684" y="1179"/>
                  </a:lnTo>
                  <a:lnTo>
                    <a:pt x="4682" y="1178"/>
                  </a:lnTo>
                  <a:lnTo>
                    <a:pt x="4682" y="1175"/>
                  </a:lnTo>
                  <a:lnTo>
                    <a:pt x="4682" y="1174"/>
                  </a:lnTo>
                  <a:lnTo>
                    <a:pt x="4682" y="1174"/>
                  </a:lnTo>
                  <a:close/>
                  <a:moveTo>
                    <a:pt x="4682" y="969"/>
                  </a:moveTo>
                  <a:lnTo>
                    <a:pt x="4682" y="849"/>
                  </a:lnTo>
                  <a:lnTo>
                    <a:pt x="4682" y="847"/>
                  </a:lnTo>
                  <a:lnTo>
                    <a:pt x="4682" y="845"/>
                  </a:lnTo>
                  <a:lnTo>
                    <a:pt x="4684" y="843"/>
                  </a:lnTo>
                  <a:lnTo>
                    <a:pt x="4685" y="842"/>
                  </a:lnTo>
                  <a:lnTo>
                    <a:pt x="4687" y="841"/>
                  </a:lnTo>
                  <a:lnTo>
                    <a:pt x="4690" y="840"/>
                  </a:lnTo>
                  <a:lnTo>
                    <a:pt x="4691" y="840"/>
                  </a:lnTo>
                  <a:lnTo>
                    <a:pt x="4694" y="840"/>
                  </a:lnTo>
                  <a:lnTo>
                    <a:pt x="4696" y="840"/>
                  </a:lnTo>
                  <a:lnTo>
                    <a:pt x="4698" y="840"/>
                  </a:lnTo>
                  <a:lnTo>
                    <a:pt x="4700" y="841"/>
                  </a:lnTo>
                  <a:lnTo>
                    <a:pt x="4701" y="842"/>
                  </a:lnTo>
                  <a:lnTo>
                    <a:pt x="4703" y="843"/>
                  </a:lnTo>
                  <a:lnTo>
                    <a:pt x="4704" y="845"/>
                  </a:lnTo>
                  <a:lnTo>
                    <a:pt x="4704" y="847"/>
                  </a:lnTo>
                  <a:lnTo>
                    <a:pt x="4706" y="849"/>
                  </a:lnTo>
                  <a:lnTo>
                    <a:pt x="4706" y="969"/>
                  </a:lnTo>
                  <a:lnTo>
                    <a:pt x="4704" y="970"/>
                  </a:lnTo>
                  <a:lnTo>
                    <a:pt x="4704" y="972"/>
                  </a:lnTo>
                  <a:lnTo>
                    <a:pt x="4703" y="973"/>
                  </a:lnTo>
                  <a:lnTo>
                    <a:pt x="4701" y="974"/>
                  </a:lnTo>
                  <a:lnTo>
                    <a:pt x="4700" y="975"/>
                  </a:lnTo>
                  <a:lnTo>
                    <a:pt x="4698" y="976"/>
                  </a:lnTo>
                  <a:lnTo>
                    <a:pt x="4696" y="976"/>
                  </a:lnTo>
                  <a:lnTo>
                    <a:pt x="4694" y="977"/>
                  </a:lnTo>
                  <a:lnTo>
                    <a:pt x="4691" y="976"/>
                  </a:lnTo>
                  <a:lnTo>
                    <a:pt x="4690" y="976"/>
                  </a:lnTo>
                  <a:lnTo>
                    <a:pt x="4687" y="975"/>
                  </a:lnTo>
                  <a:lnTo>
                    <a:pt x="4685" y="974"/>
                  </a:lnTo>
                  <a:lnTo>
                    <a:pt x="4684" y="973"/>
                  </a:lnTo>
                  <a:lnTo>
                    <a:pt x="4682" y="972"/>
                  </a:lnTo>
                  <a:lnTo>
                    <a:pt x="4682" y="970"/>
                  </a:lnTo>
                  <a:lnTo>
                    <a:pt x="4682" y="969"/>
                  </a:lnTo>
                  <a:lnTo>
                    <a:pt x="4682" y="969"/>
                  </a:lnTo>
                  <a:close/>
                  <a:moveTo>
                    <a:pt x="4682" y="763"/>
                  </a:moveTo>
                  <a:lnTo>
                    <a:pt x="4682" y="643"/>
                  </a:lnTo>
                  <a:lnTo>
                    <a:pt x="4682" y="641"/>
                  </a:lnTo>
                  <a:lnTo>
                    <a:pt x="4682" y="640"/>
                  </a:lnTo>
                  <a:lnTo>
                    <a:pt x="4684" y="638"/>
                  </a:lnTo>
                  <a:lnTo>
                    <a:pt x="4685" y="637"/>
                  </a:lnTo>
                  <a:lnTo>
                    <a:pt x="4687" y="635"/>
                  </a:lnTo>
                  <a:lnTo>
                    <a:pt x="4690" y="634"/>
                  </a:lnTo>
                  <a:lnTo>
                    <a:pt x="4691" y="634"/>
                  </a:lnTo>
                  <a:lnTo>
                    <a:pt x="4694" y="634"/>
                  </a:lnTo>
                  <a:lnTo>
                    <a:pt x="4696" y="634"/>
                  </a:lnTo>
                  <a:lnTo>
                    <a:pt x="4698" y="634"/>
                  </a:lnTo>
                  <a:lnTo>
                    <a:pt x="4700" y="635"/>
                  </a:lnTo>
                  <a:lnTo>
                    <a:pt x="4701" y="637"/>
                  </a:lnTo>
                  <a:lnTo>
                    <a:pt x="4703" y="638"/>
                  </a:lnTo>
                  <a:lnTo>
                    <a:pt x="4704" y="640"/>
                  </a:lnTo>
                  <a:lnTo>
                    <a:pt x="4704" y="641"/>
                  </a:lnTo>
                  <a:lnTo>
                    <a:pt x="4706" y="643"/>
                  </a:lnTo>
                  <a:lnTo>
                    <a:pt x="4706" y="763"/>
                  </a:lnTo>
                  <a:lnTo>
                    <a:pt x="4704" y="764"/>
                  </a:lnTo>
                  <a:lnTo>
                    <a:pt x="4704" y="766"/>
                  </a:lnTo>
                  <a:lnTo>
                    <a:pt x="4703" y="767"/>
                  </a:lnTo>
                  <a:lnTo>
                    <a:pt x="4701" y="768"/>
                  </a:lnTo>
                  <a:lnTo>
                    <a:pt x="4700" y="769"/>
                  </a:lnTo>
                  <a:lnTo>
                    <a:pt x="4698" y="770"/>
                  </a:lnTo>
                  <a:lnTo>
                    <a:pt x="4696" y="770"/>
                  </a:lnTo>
                  <a:lnTo>
                    <a:pt x="4694" y="772"/>
                  </a:lnTo>
                  <a:lnTo>
                    <a:pt x="4691" y="770"/>
                  </a:lnTo>
                  <a:lnTo>
                    <a:pt x="4690" y="770"/>
                  </a:lnTo>
                  <a:lnTo>
                    <a:pt x="4687" y="769"/>
                  </a:lnTo>
                  <a:lnTo>
                    <a:pt x="4685" y="768"/>
                  </a:lnTo>
                  <a:lnTo>
                    <a:pt x="4684" y="767"/>
                  </a:lnTo>
                  <a:lnTo>
                    <a:pt x="4682" y="766"/>
                  </a:lnTo>
                  <a:lnTo>
                    <a:pt x="4682" y="764"/>
                  </a:lnTo>
                  <a:lnTo>
                    <a:pt x="4682" y="763"/>
                  </a:lnTo>
                  <a:lnTo>
                    <a:pt x="4682" y="763"/>
                  </a:lnTo>
                  <a:close/>
                  <a:moveTo>
                    <a:pt x="4682" y="557"/>
                  </a:moveTo>
                  <a:lnTo>
                    <a:pt x="4682" y="437"/>
                  </a:lnTo>
                  <a:lnTo>
                    <a:pt x="4682" y="435"/>
                  </a:lnTo>
                  <a:lnTo>
                    <a:pt x="4682" y="434"/>
                  </a:lnTo>
                  <a:lnTo>
                    <a:pt x="4684" y="432"/>
                  </a:lnTo>
                  <a:lnTo>
                    <a:pt x="4685" y="431"/>
                  </a:lnTo>
                  <a:lnTo>
                    <a:pt x="4687" y="430"/>
                  </a:lnTo>
                  <a:lnTo>
                    <a:pt x="4690" y="429"/>
                  </a:lnTo>
                  <a:lnTo>
                    <a:pt x="4691" y="429"/>
                  </a:lnTo>
                  <a:lnTo>
                    <a:pt x="4694" y="429"/>
                  </a:lnTo>
                  <a:lnTo>
                    <a:pt x="4696" y="429"/>
                  </a:lnTo>
                  <a:lnTo>
                    <a:pt x="4698" y="429"/>
                  </a:lnTo>
                  <a:lnTo>
                    <a:pt x="4700" y="430"/>
                  </a:lnTo>
                  <a:lnTo>
                    <a:pt x="4701" y="431"/>
                  </a:lnTo>
                  <a:lnTo>
                    <a:pt x="4703" y="432"/>
                  </a:lnTo>
                  <a:lnTo>
                    <a:pt x="4704" y="434"/>
                  </a:lnTo>
                  <a:lnTo>
                    <a:pt x="4704" y="435"/>
                  </a:lnTo>
                  <a:lnTo>
                    <a:pt x="4706" y="437"/>
                  </a:lnTo>
                  <a:lnTo>
                    <a:pt x="4706" y="557"/>
                  </a:lnTo>
                  <a:lnTo>
                    <a:pt x="4704" y="558"/>
                  </a:lnTo>
                  <a:lnTo>
                    <a:pt x="4704" y="560"/>
                  </a:lnTo>
                  <a:lnTo>
                    <a:pt x="4703" y="562"/>
                  </a:lnTo>
                  <a:lnTo>
                    <a:pt x="4701" y="563"/>
                  </a:lnTo>
                  <a:lnTo>
                    <a:pt x="4700" y="564"/>
                  </a:lnTo>
                  <a:lnTo>
                    <a:pt x="4698" y="565"/>
                  </a:lnTo>
                  <a:lnTo>
                    <a:pt x="4696" y="565"/>
                  </a:lnTo>
                  <a:lnTo>
                    <a:pt x="4694" y="566"/>
                  </a:lnTo>
                  <a:lnTo>
                    <a:pt x="4691" y="565"/>
                  </a:lnTo>
                  <a:lnTo>
                    <a:pt x="4690" y="565"/>
                  </a:lnTo>
                  <a:lnTo>
                    <a:pt x="4687" y="564"/>
                  </a:lnTo>
                  <a:lnTo>
                    <a:pt x="4685" y="563"/>
                  </a:lnTo>
                  <a:lnTo>
                    <a:pt x="4684" y="562"/>
                  </a:lnTo>
                  <a:lnTo>
                    <a:pt x="4682" y="560"/>
                  </a:lnTo>
                  <a:lnTo>
                    <a:pt x="4682" y="558"/>
                  </a:lnTo>
                  <a:lnTo>
                    <a:pt x="4682" y="557"/>
                  </a:lnTo>
                  <a:lnTo>
                    <a:pt x="4682" y="557"/>
                  </a:lnTo>
                  <a:close/>
                  <a:moveTo>
                    <a:pt x="4682" y="352"/>
                  </a:moveTo>
                  <a:lnTo>
                    <a:pt x="4682" y="232"/>
                  </a:lnTo>
                  <a:lnTo>
                    <a:pt x="4682" y="229"/>
                  </a:lnTo>
                  <a:lnTo>
                    <a:pt x="4682" y="228"/>
                  </a:lnTo>
                  <a:lnTo>
                    <a:pt x="4684" y="226"/>
                  </a:lnTo>
                  <a:lnTo>
                    <a:pt x="4685" y="225"/>
                  </a:lnTo>
                  <a:lnTo>
                    <a:pt x="4687" y="224"/>
                  </a:lnTo>
                  <a:lnTo>
                    <a:pt x="4690" y="223"/>
                  </a:lnTo>
                  <a:lnTo>
                    <a:pt x="4691" y="223"/>
                  </a:lnTo>
                  <a:lnTo>
                    <a:pt x="4694" y="223"/>
                  </a:lnTo>
                  <a:lnTo>
                    <a:pt x="4696" y="223"/>
                  </a:lnTo>
                  <a:lnTo>
                    <a:pt x="4698" y="223"/>
                  </a:lnTo>
                  <a:lnTo>
                    <a:pt x="4700" y="224"/>
                  </a:lnTo>
                  <a:lnTo>
                    <a:pt x="4701" y="225"/>
                  </a:lnTo>
                  <a:lnTo>
                    <a:pt x="4703" y="226"/>
                  </a:lnTo>
                  <a:lnTo>
                    <a:pt x="4704" y="228"/>
                  </a:lnTo>
                  <a:lnTo>
                    <a:pt x="4704" y="229"/>
                  </a:lnTo>
                  <a:lnTo>
                    <a:pt x="4706" y="232"/>
                  </a:lnTo>
                  <a:lnTo>
                    <a:pt x="4706" y="352"/>
                  </a:lnTo>
                  <a:lnTo>
                    <a:pt x="4704" y="353"/>
                  </a:lnTo>
                  <a:lnTo>
                    <a:pt x="4704" y="355"/>
                  </a:lnTo>
                  <a:lnTo>
                    <a:pt x="4703" y="356"/>
                  </a:lnTo>
                  <a:lnTo>
                    <a:pt x="4701" y="357"/>
                  </a:lnTo>
                  <a:lnTo>
                    <a:pt x="4700" y="358"/>
                  </a:lnTo>
                  <a:lnTo>
                    <a:pt x="4698" y="359"/>
                  </a:lnTo>
                  <a:lnTo>
                    <a:pt x="4696" y="359"/>
                  </a:lnTo>
                  <a:lnTo>
                    <a:pt x="4694" y="360"/>
                  </a:lnTo>
                  <a:lnTo>
                    <a:pt x="4691" y="359"/>
                  </a:lnTo>
                  <a:lnTo>
                    <a:pt x="4690" y="359"/>
                  </a:lnTo>
                  <a:lnTo>
                    <a:pt x="4687" y="358"/>
                  </a:lnTo>
                  <a:lnTo>
                    <a:pt x="4685" y="357"/>
                  </a:lnTo>
                  <a:lnTo>
                    <a:pt x="4684" y="356"/>
                  </a:lnTo>
                  <a:lnTo>
                    <a:pt x="4682" y="355"/>
                  </a:lnTo>
                  <a:lnTo>
                    <a:pt x="4682" y="353"/>
                  </a:lnTo>
                  <a:lnTo>
                    <a:pt x="4682" y="352"/>
                  </a:lnTo>
                  <a:lnTo>
                    <a:pt x="4682" y="352"/>
                  </a:lnTo>
                  <a:close/>
                  <a:moveTo>
                    <a:pt x="4682" y="146"/>
                  </a:moveTo>
                  <a:lnTo>
                    <a:pt x="4682" y="26"/>
                  </a:lnTo>
                  <a:lnTo>
                    <a:pt x="4682" y="24"/>
                  </a:lnTo>
                  <a:lnTo>
                    <a:pt x="4682" y="23"/>
                  </a:lnTo>
                  <a:lnTo>
                    <a:pt x="4684" y="20"/>
                  </a:lnTo>
                  <a:lnTo>
                    <a:pt x="4685" y="19"/>
                  </a:lnTo>
                  <a:lnTo>
                    <a:pt x="4687" y="18"/>
                  </a:lnTo>
                  <a:lnTo>
                    <a:pt x="4690" y="17"/>
                  </a:lnTo>
                  <a:lnTo>
                    <a:pt x="4691" y="17"/>
                  </a:lnTo>
                  <a:lnTo>
                    <a:pt x="4694" y="17"/>
                  </a:lnTo>
                  <a:lnTo>
                    <a:pt x="4696" y="17"/>
                  </a:lnTo>
                  <a:lnTo>
                    <a:pt x="4698" y="17"/>
                  </a:lnTo>
                  <a:lnTo>
                    <a:pt x="4700" y="18"/>
                  </a:lnTo>
                  <a:lnTo>
                    <a:pt x="4701" y="19"/>
                  </a:lnTo>
                  <a:lnTo>
                    <a:pt x="4703" y="20"/>
                  </a:lnTo>
                  <a:lnTo>
                    <a:pt x="4704" y="23"/>
                  </a:lnTo>
                  <a:lnTo>
                    <a:pt x="4704" y="24"/>
                  </a:lnTo>
                  <a:lnTo>
                    <a:pt x="4706" y="26"/>
                  </a:lnTo>
                  <a:lnTo>
                    <a:pt x="4706" y="146"/>
                  </a:lnTo>
                  <a:lnTo>
                    <a:pt x="4704" y="147"/>
                  </a:lnTo>
                  <a:lnTo>
                    <a:pt x="4704" y="149"/>
                  </a:lnTo>
                  <a:lnTo>
                    <a:pt x="4703" y="150"/>
                  </a:lnTo>
                  <a:lnTo>
                    <a:pt x="4701" y="151"/>
                  </a:lnTo>
                  <a:lnTo>
                    <a:pt x="4700" y="152"/>
                  </a:lnTo>
                  <a:lnTo>
                    <a:pt x="4698" y="153"/>
                  </a:lnTo>
                  <a:lnTo>
                    <a:pt x="4696" y="153"/>
                  </a:lnTo>
                  <a:lnTo>
                    <a:pt x="4694" y="154"/>
                  </a:lnTo>
                  <a:lnTo>
                    <a:pt x="4691" y="153"/>
                  </a:lnTo>
                  <a:lnTo>
                    <a:pt x="4690" y="153"/>
                  </a:lnTo>
                  <a:lnTo>
                    <a:pt x="4687" y="152"/>
                  </a:lnTo>
                  <a:lnTo>
                    <a:pt x="4685" y="151"/>
                  </a:lnTo>
                  <a:lnTo>
                    <a:pt x="4684" y="150"/>
                  </a:lnTo>
                  <a:lnTo>
                    <a:pt x="4682" y="149"/>
                  </a:lnTo>
                  <a:lnTo>
                    <a:pt x="4682" y="147"/>
                  </a:lnTo>
                  <a:lnTo>
                    <a:pt x="4682" y="146"/>
                  </a:lnTo>
                  <a:lnTo>
                    <a:pt x="4682" y="146"/>
                  </a:lnTo>
                  <a:close/>
                  <a:moveTo>
                    <a:pt x="4599" y="17"/>
                  </a:moveTo>
                  <a:lnTo>
                    <a:pt x="4436" y="17"/>
                  </a:lnTo>
                  <a:lnTo>
                    <a:pt x="4435" y="17"/>
                  </a:lnTo>
                  <a:lnTo>
                    <a:pt x="4432" y="16"/>
                  </a:lnTo>
                  <a:lnTo>
                    <a:pt x="4430" y="16"/>
                  </a:lnTo>
                  <a:lnTo>
                    <a:pt x="4429" y="15"/>
                  </a:lnTo>
                  <a:lnTo>
                    <a:pt x="4427" y="14"/>
                  </a:lnTo>
                  <a:lnTo>
                    <a:pt x="4426" y="12"/>
                  </a:lnTo>
                  <a:lnTo>
                    <a:pt x="4424" y="11"/>
                  </a:lnTo>
                  <a:lnTo>
                    <a:pt x="4424" y="9"/>
                  </a:lnTo>
                  <a:lnTo>
                    <a:pt x="4424" y="7"/>
                  </a:lnTo>
                  <a:lnTo>
                    <a:pt x="4426" y="5"/>
                  </a:lnTo>
                  <a:lnTo>
                    <a:pt x="4427" y="4"/>
                  </a:lnTo>
                  <a:lnTo>
                    <a:pt x="4429" y="2"/>
                  </a:lnTo>
                  <a:lnTo>
                    <a:pt x="4430" y="1"/>
                  </a:lnTo>
                  <a:lnTo>
                    <a:pt x="4432" y="1"/>
                  </a:lnTo>
                  <a:lnTo>
                    <a:pt x="4435" y="0"/>
                  </a:lnTo>
                  <a:lnTo>
                    <a:pt x="4436" y="0"/>
                  </a:lnTo>
                  <a:lnTo>
                    <a:pt x="4599" y="0"/>
                  </a:lnTo>
                  <a:lnTo>
                    <a:pt x="4602" y="0"/>
                  </a:lnTo>
                  <a:lnTo>
                    <a:pt x="4604" y="1"/>
                  </a:lnTo>
                  <a:lnTo>
                    <a:pt x="4607" y="1"/>
                  </a:lnTo>
                  <a:lnTo>
                    <a:pt x="4608" y="2"/>
                  </a:lnTo>
                  <a:lnTo>
                    <a:pt x="4610" y="4"/>
                  </a:lnTo>
                  <a:lnTo>
                    <a:pt x="4611" y="5"/>
                  </a:lnTo>
                  <a:lnTo>
                    <a:pt x="4611" y="7"/>
                  </a:lnTo>
                  <a:lnTo>
                    <a:pt x="4611" y="9"/>
                  </a:lnTo>
                  <a:lnTo>
                    <a:pt x="4611" y="11"/>
                  </a:lnTo>
                  <a:lnTo>
                    <a:pt x="4611" y="12"/>
                  </a:lnTo>
                  <a:lnTo>
                    <a:pt x="4610" y="14"/>
                  </a:lnTo>
                  <a:lnTo>
                    <a:pt x="4608" y="15"/>
                  </a:lnTo>
                  <a:lnTo>
                    <a:pt x="4607" y="16"/>
                  </a:lnTo>
                  <a:lnTo>
                    <a:pt x="4604" y="16"/>
                  </a:lnTo>
                  <a:lnTo>
                    <a:pt x="4602" y="17"/>
                  </a:lnTo>
                  <a:lnTo>
                    <a:pt x="4599" y="17"/>
                  </a:lnTo>
                  <a:lnTo>
                    <a:pt x="4599" y="17"/>
                  </a:lnTo>
                  <a:close/>
                  <a:moveTo>
                    <a:pt x="4320" y="17"/>
                  </a:moveTo>
                  <a:lnTo>
                    <a:pt x="4156" y="17"/>
                  </a:lnTo>
                  <a:lnTo>
                    <a:pt x="4155" y="17"/>
                  </a:lnTo>
                  <a:lnTo>
                    <a:pt x="4152" y="16"/>
                  </a:lnTo>
                  <a:lnTo>
                    <a:pt x="4150" y="16"/>
                  </a:lnTo>
                  <a:lnTo>
                    <a:pt x="4149" y="15"/>
                  </a:lnTo>
                  <a:lnTo>
                    <a:pt x="4148" y="14"/>
                  </a:lnTo>
                  <a:lnTo>
                    <a:pt x="4146" y="12"/>
                  </a:lnTo>
                  <a:lnTo>
                    <a:pt x="4145" y="11"/>
                  </a:lnTo>
                  <a:lnTo>
                    <a:pt x="4145" y="9"/>
                  </a:lnTo>
                  <a:lnTo>
                    <a:pt x="4145" y="7"/>
                  </a:lnTo>
                  <a:lnTo>
                    <a:pt x="4146" y="5"/>
                  </a:lnTo>
                  <a:lnTo>
                    <a:pt x="4148" y="4"/>
                  </a:lnTo>
                  <a:lnTo>
                    <a:pt x="4149" y="2"/>
                  </a:lnTo>
                  <a:lnTo>
                    <a:pt x="4150" y="1"/>
                  </a:lnTo>
                  <a:lnTo>
                    <a:pt x="4152" y="1"/>
                  </a:lnTo>
                  <a:lnTo>
                    <a:pt x="4155" y="0"/>
                  </a:lnTo>
                  <a:lnTo>
                    <a:pt x="4156" y="0"/>
                  </a:lnTo>
                  <a:lnTo>
                    <a:pt x="4320" y="0"/>
                  </a:lnTo>
                  <a:lnTo>
                    <a:pt x="4322" y="0"/>
                  </a:lnTo>
                  <a:lnTo>
                    <a:pt x="4324" y="1"/>
                  </a:lnTo>
                  <a:lnTo>
                    <a:pt x="4327" y="1"/>
                  </a:lnTo>
                  <a:lnTo>
                    <a:pt x="4328" y="2"/>
                  </a:lnTo>
                  <a:lnTo>
                    <a:pt x="4330" y="4"/>
                  </a:lnTo>
                  <a:lnTo>
                    <a:pt x="4331" y="5"/>
                  </a:lnTo>
                  <a:lnTo>
                    <a:pt x="4331" y="7"/>
                  </a:lnTo>
                  <a:lnTo>
                    <a:pt x="4331" y="9"/>
                  </a:lnTo>
                  <a:lnTo>
                    <a:pt x="4331" y="11"/>
                  </a:lnTo>
                  <a:lnTo>
                    <a:pt x="4331" y="12"/>
                  </a:lnTo>
                  <a:lnTo>
                    <a:pt x="4330" y="14"/>
                  </a:lnTo>
                  <a:lnTo>
                    <a:pt x="4328" y="15"/>
                  </a:lnTo>
                  <a:lnTo>
                    <a:pt x="4327" y="16"/>
                  </a:lnTo>
                  <a:lnTo>
                    <a:pt x="4324" y="16"/>
                  </a:lnTo>
                  <a:lnTo>
                    <a:pt x="4322" y="17"/>
                  </a:lnTo>
                  <a:lnTo>
                    <a:pt x="4320" y="17"/>
                  </a:lnTo>
                  <a:lnTo>
                    <a:pt x="4320" y="17"/>
                  </a:lnTo>
                  <a:close/>
                  <a:moveTo>
                    <a:pt x="4040" y="17"/>
                  </a:moveTo>
                  <a:lnTo>
                    <a:pt x="3877" y="17"/>
                  </a:lnTo>
                  <a:lnTo>
                    <a:pt x="3875" y="17"/>
                  </a:lnTo>
                  <a:lnTo>
                    <a:pt x="3872" y="16"/>
                  </a:lnTo>
                  <a:lnTo>
                    <a:pt x="3871" y="16"/>
                  </a:lnTo>
                  <a:lnTo>
                    <a:pt x="3869" y="15"/>
                  </a:lnTo>
                  <a:lnTo>
                    <a:pt x="3868" y="14"/>
                  </a:lnTo>
                  <a:lnTo>
                    <a:pt x="3866" y="12"/>
                  </a:lnTo>
                  <a:lnTo>
                    <a:pt x="3865" y="11"/>
                  </a:lnTo>
                  <a:lnTo>
                    <a:pt x="3865" y="9"/>
                  </a:lnTo>
                  <a:lnTo>
                    <a:pt x="3865" y="7"/>
                  </a:lnTo>
                  <a:lnTo>
                    <a:pt x="3866" y="5"/>
                  </a:lnTo>
                  <a:lnTo>
                    <a:pt x="3868" y="4"/>
                  </a:lnTo>
                  <a:lnTo>
                    <a:pt x="3869" y="2"/>
                  </a:lnTo>
                  <a:lnTo>
                    <a:pt x="3871" y="1"/>
                  </a:lnTo>
                  <a:lnTo>
                    <a:pt x="3872" y="1"/>
                  </a:lnTo>
                  <a:lnTo>
                    <a:pt x="3875" y="0"/>
                  </a:lnTo>
                  <a:lnTo>
                    <a:pt x="3877" y="0"/>
                  </a:lnTo>
                  <a:lnTo>
                    <a:pt x="4040" y="0"/>
                  </a:lnTo>
                  <a:lnTo>
                    <a:pt x="4043" y="0"/>
                  </a:lnTo>
                  <a:lnTo>
                    <a:pt x="4044" y="1"/>
                  </a:lnTo>
                  <a:lnTo>
                    <a:pt x="4047" y="1"/>
                  </a:lnTo>
                  <a:lnTo>
                    <a:pt x="4048" y="2"/>
                  </a:lnTo>
                  <a:lnTo>
                    <a:pt x="4050" y="4"/>
                  </a:lnTo>
                  <a:lnTo>
                    <a:pt x="4051" y="5"/>
                  </a:lnTo>
                  <a:lnTo>
                    <a:pt x="4051" y="7"/>
                  </a:lnTo>
                  <a:lnTo>
                    <a:pt x="4051" y="9"/>
                  </a:lnTo>
                  <a:lnTo>
                    <a:pt x="4051" y="11"/>
                  </a:lnTo>
                  <a:lnTo>
                    <a:pt x="4051" y="12"/>
                  </a:lnTo>
                  <a:lnTo>
                    <a:pt x="4050" y="14"/>
                  </a:lnTo>
                  <a:lnTo>
                    <a:pt x="4048" y="15"/>
                  </a:lnTo>
                  <a:lnTo>
                    <a:pt x="4047" y="16"/>
                  </a:lnTo>
                  <a:lnTo>
                    <a:pt x="4044" y="16"/>
                  </a:lnTo>
                  <a:lnTo>
                    <a:pt x="4043" y="17"/>
                  </a:lnTo>
                  <a:lnTo>
                    <a:pt x="4040" y="17"/>
                  </a:lnTo>
                  <a:lnTo>
                    <a:pt x="4040" y="17"/>
                  </a:lnTo>
                  <a:close/>
                  <a:moveTo>
                    <a:pt x="3760" y="17"/>
                  </a:moveTo>
                  <a:lnTo>
                    <a:pt x="3597" y="17"/>
                  </a:lnTo>
                  <a:lnTo>
                    <a:pt x="3595" y="17"/>
                  </a:lnTo>
                  <a:lnTo>
                    <a:pt x="3592" y="16"/>
                  </a:lnTo>
                  <a:lnTo>
                    <a:pt x="3591" y="16"/>
                  </a:lnTo>
                  <a:lnTo>
                    <a:pt x="3589" y="15"/>
                  </a:lnTo>
                  <a:lnTo>
                    <a:pt x="3588" y="14"/>
                  </a:lnTo>
                  <a:lnTo>
                    <a:pt x="3586" y="12"/>
                  </a:lnTo>
                  <a:lnTo>
                    <a:pt x="3585" y="11"/>
                  </a:lnTo>
                  <a:lnTo>
                    <a:pt x="3585" y="9"/>
                  </a:lnTo>
                  <a:lnTo>
                    <a:pt x="3585" y="7"/>
                  </a:lnTo>
                  <a:lnTo>
                    <a:pt x="3586" y="5"/>
                  </a:lnTo>
                  <a:lnTo>
                    <a:pt x="3588" y="4"/>
                  </a:lnTo>
                  <a:lnTo>
                    <a:pt x="3589" y="2"/>
                  </a:lnTo>
                  <a:lnTo>
                    <a:pt x="3591" y="1"/>
                  </a:lnTo>
                  <a:lnTo>
                    <a:pt x="3592" y="1"/>
                  </a:lnTo>
                  <a:lnTo>
                    <a:pt x="3595" y="0"/>
                  </a:lnTo>
                  <a:lnTo>
                    <a:pt x="3597" y="0"/>
                  </a:lnTo>
                  <a:lnTo>
                    <a:pt x="3760" y="0"/>
                  </a:lnTo>
                  <a:lnTo>
                    <a:pt x="3763" y="0"/>
                  </a:lnTo>
                  <a:lnTo>
                    <a:pt x="3764" y="1"/>
                  </a:lnTo>
                  <a:lnTo>
                    <a:pt x="3767" y="1"/>
                  </a:lnTo>
                  <a:lnTo>
                    <a:pt x="3769" y="2"/>
                  </a:lnTo>
                  <a:lnTo>
                    <a:pt x="3770" y="4"/>
                  </a:lnTo>
                  <a:lnTo>
                    <a:pt x="3772" y="5"/>
                  </a:lnTo>
                  <a:lnTo>
                    <a:pt x="3772" y="7"/>
                  </a:lnTo>
                  <a:lnTo>
                    <a:pt x="3772" y="9"/>
                  </a:lnTo>
                  <a:lnTo>
                    <a:pt x="3772" y="11"/>
                  </a:lnTo>
                  <a:lnTo>
                    <a:pt x="3772" y="12"/>
                  </a:lnTo>
                  <a:lnTo>
                    <a:pt x="3770" y="14"/>
                  </a:lnTo>
                  <a:lnTo>
                    <a:pt x="3769" y="15"/>
                  </a:lnTo>
                  <a:lnTo>
                    <a:pt x="3767" y="16"/>
                  </a:lnTo>
                  <a:lnTo>
                    <a:pt x="3764" y="16"/>
                  </a:lnTo>
                  <a:lnTo>
                    <a:pt x="3763" y="17"/>
                  </a:lnTo>
                  <a:lnTo>
                    <a:pt x="3760" y="17"/>
                  </a:lnTo>
                  <a:lnTo>
                    <a:pt x="3760" y="17"/>
                  </a:lnTo>
                  <a:close/>
                  <a:moveTo>
                    <a:pt x="3480" y="17"/>
                  </a:moveTo>
                  <a:lnTo>
                    <a:pt x="3317" y="17"/>
                  </a:lnTo>
                  <a:lnTo>
                    <a:pt x="3315" y="17"/>
                  </a:lnTo>
                  <a:lnTo>
                    <a:pt x="3312" y="16"/>
                  </a:lnTo>
                  <a:lnTo>
                    <a:pt x="3311" y="16"/>
                  </a:lnTo>
                  <a:lnTo>
                    <a:pt x="3310" y="15"/>
                  </a:lnTo>
                  <a:lnTo>
                    <a:pt x="3308" y="14"/>
                  </a:lnTo>
                  <a:lnTo>
                    <a:pt x="3307" y="12"/>
                  </a:lnTo>
                  <a:lnTo>
                    <a:pt x="3305" y="11"/>
                  </a:lnTo>
                  <a:lnTo>
                    <a:pt x="3305" y="9"/>
                  </a:lnTo>
                  <a:lnTo>
                    <a:pt x="3305" y="7"/>
                  </a:lnTo>
                  <a:lnTo>
                    <a:pt x="3307" y="5"/>
                  </a:lnTo>
                  <a:lnTo>
                    <a:pt x="3308" y="4"/>
                  </a:lnTo>
                  <a:lnTo>
                    <a:pt x="3310" y="2"/>
                  </a:lnTo>
                  <a:lnTo>
                    <a:pt x="3311" y="1"/>
                  </a:lnTo>
                  <a:lnTo>
                    <a:pt x="3312" y="1"/>
                  </a:lnTo>
                  <a:lnTo>
                    <a:pt x="3315" y="0"/>
                  </a:lnTo>
                  <a:lnTo>
                    <a:pt x="3317" y="0"/>
                  </a:lnTo>
                  <a:lnTo>
                    <a:pt x="3480" y="0"/>
                  </a:lnTo>
                  <a:lnTo>
                    <a:pt x="3483" y="0"/>
                  </a:lnTo>
                  <a:lnTo>
                    <a:pt x="3484" y="1"/>
                  </a:lnTo>
                  <a:lnTo>
                    <a:pt x="3487" y="1"/>
                  </a:lnTo>
                  <a:lnTo>
                    <a:pt x="3489" y="2"/>
                  </a:lnTo>
                  <a:lnTo>
                    <a:pt x="3490" y="4"/>
                  </a:lnTo>
                  <a:lnTo>
                    <a:pt x="3492" y="5"/>
                  </a:lnTo>
                  <a:lnTo>
                    <a:pt x="3492" y="7"/>
                  </a:lnTo>
                  <a:lnTo>
                    <a:pt x="3492" y="9"/>
                  </a:lnTo>
                  <a:lnTo>
                    <a:pt x="3492" y="11"/>
                  </a:lnTo>
                  <a:lnTo>
                    <a:pt x="3492" y="12"/>
                  </a:lnTo>
                  <a:lnTo>
                    <a:pt x="3490" y="14"/>
                  </a:lnTo>
                  <a:lnTo>
                    <a:pt x="3489" y="15"/>
                  </a:lnTo>
                  <a:lnTo>
                    <a:pt x="3487" y="16"/>
                  </a:lnTo>
                  <a:lnTo>
                    <a:pt x="3484" y="16"/>
                  </a:lnTo>
                  <a:lnTo>
                    <a:pt x="3483" y="17"/>
                  </a:lnTo>
                  <a:lnTo>
                    <a:pt x="3480" y="17"/>
                  </a:lnTo>
                  <a:lnTo>
                    <a:pt x="3480" y="17"/>
                  </a:lnTo>
                  <a:close/>
                  <a:moveTo>
                    <a:pt x="3200" y="17"/>
                  </a:moveTo>
                  <a:lnTo>
                    <a:pt x="3037" y="17"/>
                  </a:lnTo>
                  <a:lnTo>
                    <a:pt x="3036" y="17"/>
                  </a:lnTo>
                  <a:lnTo>
                    <a:pt x="3033" y="16"/>
                  </a:lnTo>
                  <a:lnTo>
                    <a:pt x="3031" y="16"/>
                  </a:lnTo>
                  <a:lnTo>
                    <a:pt x="3030" y="15"/>
                  </a:lnTo>
                  <a:lnTo>
                    <a:pt x="3028" y="14"/>
                  </a:lnTo>
                  <a:lnTo>
                    <a:pt x="3027" y="12"/>
                  </a:lnTo>
                  <a:lnTo>
                    <a:pt x="3025" y="11"/>
                  </a:lnTo>
                  <a:lnTo>
                    <a:pt x="3025" y="9"/>
                  </a:lnTo>
                  <a:lnTo>
                    <a:pt x="3025" y="7"/>
                  </a:lnTo>
                  <a:lnTo>
                    <a:pt x="3027" y="5"/>
                  </a:lnTo>
                  <a:lnTo>
                    <a:pt x="3028" y="4"/>
                  </a:lnTo>
                  <a:lnTo>
                    <a:pt x="3030" y="2"/>
                  </a:lnTo>
                  <a:lnTo>
                    <a:pt x="3031" y="1"/>
                  </a:lnTo>
                  <a:lnTo>
                    <a:pt x="3033" y="1"/>
                  </a:lnTo>
                  <a:lnTo>
                    <a:pt x="3036" y="0"/>
                  </a:lnTo>
                  <a:lnTo>
                    <a:pt x="3037" y="0"/>
                  </a:lnTo>
                  <a:lnTo>
                    <a:pt x="3200" y="0"/>
                  </a:lnTo>
                  <a:lnTo>
                    <a:pt x="3203" y="0"/>
                  </a:lnTo>
                  <a:lnTo>
                    <a:pt x="3205" y="1"/>
                  </a:lnTo>
                  <a:lnTo>
                    <a:pt x="3208" y="1"/>
                  </a:lnTo>
                  <a:lnTo>
                    <a:pt x="3209" y="2"/>
                  </a:lnTo>
                  <a:lnTo>
                    <a:pt x="3210" y="4"/>
                  </a:lnTo>
                  <a:lnTo>
                    <a:pt x="3212" y="5"/>
                  </a:lnTo>
                  <a:lnTo>
                    <a:pt x="3212" y="7"/>
                  </a:lnTo>
                  <a:lnTo>
                    <a:pt x="3212" y="9"/>
                  </a:lnTo>
                  <a:lnTo>
                    <a:pt x="3212" y="11"/>
                  </a:lnTo>
                  <a:lnTo>
                    <a:pt x="3212" y="12"/>
                  </a:lnTo>
                  <a:lnTo>
                    <a:pt x="3210" y="14"/>
                  </a:lnTo>
                  <a:lnTo>
                    <a:pt x="3209" y="15"/>
                  </a:lnTo>
                  <a:lnTo>
                    <a:pt x="3208" y="16"/>
                  </a:lnTo>
                  <a:lnTo>
                    <a:pt x="3205" y="16"/>
                  </a:lnTo>
                  <a:lnTo>
                    <a:pt x="3203" y="17"/>
                  </a:lnTo>
                  <a:lnTo>
                    <a:pt x="3200" y="17"/>
                  </a:lnTo>
                  <a:lnTo>
                    <a:pt x="3200" y="17"/>
                  </a:lnTo>
                  <a:close/>
                  <a:moveTo>
                    <a:pt x="2920" y="17"/>
                  </a:moveTo>
                  <a:lnTo>
                    <a:pt x="2757" y="17"/>
                  </a:lnTo>
                  <a:lnTo>
                    <a:pt x="2756" y="17"/>
                  </a:lnTo>
                  <a:lnTo>
                    <a:pt x="2753" y="16"/>
                  </a:lnTo>
                  <a:lnTo>
                    <a:pt x="2751" y="16"/>
                  </a:lnTo>
                  <a:lnTo>
                    <a:pt x="2750" y="15"/>
                  </a:lnTo>
                  <a:lnTo>
                    <a:pt x="2748" y="14"/>
                  </a:lnTo>
                  <a:lnTo>
                    <a:pt x="2747" y="12"/>
                  </a:lnTo>
                  <a:lnTo>
                    <a:pt x="2746" y="11"/>
                  </a:lnTo>
                  <a:lnTo>
                    <a:pt x="2746" y="9"/>
                  </a:lnTo>
                  <a:lnTo>
                    <a:pt x="2746" y="7"/>
                  </a:lnTo>
                  <a:lnTo>
                    <a:pt x="2747" y="5"/>
                  </a:lnTo>
                  <a:lnTo>
                    <a:pt x="2748" y="4"/>
                  </a:lnTo>
                  <a:lnTo>
                    <a:pt x="2750" y="2"/>
                  </a:lnTo>
                  <a:lnTo>
                    <a:pt x="2751" y="1"/>
                  </a:lnTo>
                  <a:lnTo>
                    <a:pt x="2753" y="1"/>
                  </a:lnTo>
                  <a:lnTo>
                    <a:pt x="2756" y="0"/>
                  </a:lnTo>
                  <a:lnTo>
                    <a:pt x="2757" y="0"/>
                  </a:lnTo>
                  <a:lnTo>
                    <a:pt x="2920" y="0"/>
                  </a:lnTo>
                  <a:lnTo>
                    <a:pt x="2923" y="0"/>
                  </a:lnTo>
                  <a:lnTo>
                    <a:pt x="2925" y="1"/>
                  </a:lnTo>
                  <a:lnTo>
                    <a:pt x="2928" y="1"/>
                  </a:lnTo>
                  <a:lnTo>
                    <a:pt x="2929" y="2"/>
                  </a:lnTo>
                  <a:lnTo>
                    <a:pt x="2931" y="4"/>
                  </a:lnTo>
                  <a:lnTo>
                    <a:pt x="2932" y="5"/>
                  </a:lnTo>
                  <a:lnTo>
                    <a:pt x="2932" y="7"/>
                  </a:lnTo>
                  <a:lnTo>
                    <a:pt x="2932" y="9"/>
                  </a:lnTo>
                  <a:lnTo>
                    <a:pt x="2932" y="11"/>
                  </a:lnTo>
                  <a:lnTo>
                    <a:pt x="2932" y="12"/>
                  </a:lnTo>
                  <a:lnTo>
                    <a:pt x="2931" y="14"/>
                  </a:lnTo>
                  <a:lnTo>
                    <a:pt x="2929" y="15"/>
                  </a:lnTo>
                  <a:lnTo>
                    <a:pt x="2928" y="16"/>
                  </a:lnTo>
                  <a:lnTo>
                    <a:pt x="2925" y="16"/>
                  </a:lnTo>
                  <a:lnTo>
                    <a:pt x="2923" y="17"/>
                  </a:lnTo>
                  <a:lnTo>
                    <a:pt x="2920" y="17"/>
                  </a:lnTo>
                  <a:lnTo>
                    <a:pt x="2920" y="17"/>
                  </a:lnTo>
                  <a:close/>
                  <a:moveTo>
                    <a:pt x="2641" y="17"/>
                  </a:moveTo>
                  <a:lnTo>
                    <a:pt x="2477" y="17"/>
                  </a:lnTo>
                  <a:lnTo>
                    <a:pt x="2476" y="17"/>
                  </a:lnTo>
                  <a:lnTo>
                    <a:pt x="2473" y="16"/>
                  </a:lnTo>
                  <a:lnTo>
                    <a:pt x="2472" y="16"/>
                  </a:lnTo>
                  <a:lnTo>
                    <a:pt x="2470" y="15"/>
                  </a:lnTo>
                  <a:lnTo>
                    <a:pt x="2469" y="14"/>
                  </a:lnTo>
                  <a:lnTo>
                    <a:pt x="2467" y="12"/>
                  </a:lnTo>
                  <a:lnTo>
                    <a:pt x="2466" y="11"/>
                  </a:lnTo>
                  <a:lnTo>
                    <a:pt x="2466" y="9"/>
                  </a:lnTo>
                  <a:lnTo>
                    <a:pt x="2466" y="7"/>
                  </a:lnTo>
                  <a:lnTo>
                    <a:pt x="2467" y="5"/>
                  </a:lnTo>
                  <a:lnTo>
                    <a:pt x="2469" y="4"/>
                  </a:lnTo>
                  <a:lnTo>
                    <a:pt x="2470" y="2"/>
                  </a:lnTo>
                  <a:lnTo>
                    <a:pt x="2472" y="1"/>
                  </a:lnTo>
                  <a:lnTo>
                    <a:pt x="2473" y="1"/>
                  </a:lnTo>
                  <a:lnTo>
                    <a:pt x="2476" y="0"/>
                  </a:lnTo>
                  <a:lnTo>
                    <a:pt x="2477" y="0"/>
                  </a:lnTo>
                  <a:lnTo>
                    <a:pt x="2641" y="0"/>
                  </a:lnTo>
                  <a:lnTo>
                    <a:pt x="2644" y="0"/>
                  </a:lnTo>
                  <a:lnTo>
                    <a:pt x="2645" y="1"/>
                  </a:lnTo>
                  <a:lnTo>
                    <a:pt x="2648" y="1"/>
                  </a:lnTo>
                  <a:lnTo>
                    <a:pt x="2649" y="2"/>
                  </a:lnTo>
                  <a:lnTo>
                    <a:pt x="2651" y="4"/>
                  </a:lnTo>
                  <a:lnTo>
                    <a:pt x="2652" y="5"/>
                  </a:lnTo>
                  <a:lnTo>
                    <a:pt x="2652" y="7"/>
                  </a:lnTo>
                  <a:lnTo>
                    <a:pt x="2652" y="9"/>
                  </a:lnTo>
                  <a:lnTo>
                    <a:pt x="2652" y="11"/>
                  </a:lnTo>
                  <a:lnTo>
                    <a:pt x="2652" y="12"/>
                  </a:lnTo>
                  <a:lnTo>
                    <a:pt x="2651" y="14"/>
                  </a:lnTo>
                  <a:lnTo>
                    <a:pt x="2649" y="15"/>
                  </a:lnTo>
                  <a:lnTo>
                    <a:pt x="2648" y="16"/>
                  </a:lnTo>
                  <a:lnTo>
                    <a:pt x="2645" y="16"/>
                  </a:lnTo>
                  <a:lnTo>
                    <a:pt x="2644" y="17"/>
                  </a:lnTo>
                  <a:lnTo>
                    <a:pt x="2641" y="17"/>
                  </a:lnTo>
                  <a:lnTo>
                    <a:pt x="2641" y="17"/>
                  </a:lnTo>
                  <a:close/>
                  <a:moveTo>
                    <a:pt x="2361" y="17"/>
                  </a:moveTo>
                  <a:lnTo>
                    <a:pt x="2198" y="17"/>
                  </a:lnTo>
                  <a:lnTo>
                    <a:pt x="2196" y="17"/>
                  </a:lnTo>
                  <a:lnTo>
                    <a:pt x="2193" y="16"/>
                  </a:lnTo>
                  <a:lnTo>
                    <a:pt x="2192" y="16"/>
                  </a:lnTo>
                  <a:lnTo>
                    <a:pt x="2190" y="15"/>
                  </a:lnTo>
                  <a:lnTo>
                    <a:pt x="2189" y="14"/>
                  </a:lnTo>
                  <a:lnTo>
                    <a:pt x="2187" y="12"/>
                  </a:lnTo>
                  <a:lnTo>
                    <a:pt x="2186" y="11"/>
                  </a:lnTo>
                  <a:lnTo>
                    <a:pt x="2186" y="9"/>
                  </a:lnTo>
                  <a:lnTo>
                    <a:pt x="2186" y="7"/>
                  </a:lnTo>
                  <a:lnTo>
                    <a:pt x="2187" y="5"/>
                  </a:lnTo>
                  <a:lnTo>
                    <a:pt x="2189" y="4"/>
                  </a:lnTo>
                  <a:lnTo>
                    <a:pt x="2190" y="2"/>
                  </a:lnTo>
                  <a:lnTo>
                    <a:pt x="2192" y="1"/>
                  </a:lnTo>
                  <a:lnTo>
                    <a:pt x="2193" y="1"/>
                  </a:lnTo>
                  <a:lnTo>
                    <a:pt x="2196" y="0"/>
                  </a:lnTo>
                  <a:lnTo>
                    <a:pt x="2198" y="0"/>
                  </a:lnTo>
                  <a:lnTo>
                    <a:pt x="2361" y="0"/>
                  </a:lnTo>
                  <a:lnTo>
                    <a:pt x="2364" y="0"/>
                  </a:lnTo>
                  <a:lnTo>
                    <a:pt x="2365" y="1"/>
                  </a:lnTo>
                  <a:lnTo>
                    <a:pt x="2368" y="1"/>
                  </a:lnTo>
                  <a:lnTo>
                    <a:pt x="2370" y="2"/>
                  </a:lnTo>
                  <a:lnTo>
                    <a:pt x="2371" y="4"/>
                  </a:lnTo>
                  <a:lnTo>
                    <a:pt x="2372" y="5"/>
                  </a:lnTo>
                  <a:lnTo>
                    <a:pt x="2372" y="7"/>
                  </a:lnTo>
                  <a:lnTo>
                    <a:pt x="2372" y="9"/>
                  </a:lnTo>
                  <a:lnTo>
                    <a:pt x="2372" y="11"/>
                  </a:lnTo>
                  <a:lnTo>
                    <a:pt x="2372" y="12"/>
                  </a:lnTo>
                  <a:lnTo>
                    <a:pt x="2371" y="14"/>
                  </a:lnTo>
                  <a:lnTo>
                    <a:pt x="2370" y="15"/>
                  </a:lnTo>
                  <a:lnTo>
                    <a:pt x="2368" y="16"/>
                  </a:lnTo>
                  <a:lnTo>
                    <a:pt x="2365" y="16"/>
                  </a:lnTo>
                  <a:lnTo>
                    <a:pt x="2364" y="17"/>
                  </a:lnTo>
                  <a:lnTo>
                    <a:pt x="2361" y="17"/>
                  </a:lnTo>
                  <a:lnTo>
                    <a:pt x="2361" y="17"/>
                  </a:lnTo>
                  <a:close/>
                  <a:moveTo>
                    <a:pt x="2081" y="17"/>
                  </a:moveTo>
                  <a:lnTo>
                    <a:pt x="1918" y="17"/>
                  </a:lnTo>
                  <a:lnTo>
                    <a:pt x="1916" y="17"/>
                  </a:lnTo>
                  <a:lnTo>
                    <a:pt x="1913" y="16"/>
                  </a:lnTo>
                  <a:lnTo>
                    <a:pt x="1912" y="16"/>
                  </a:lnTo>
                  <a:lnTo>
                    <a:pt x="1910" y="15"/>
                  </a:lnTo>
                  <a:lnTo>
                    <a:pt x="1909" y="14"/>
                  </a:lnTo>
                  <a:lnTo>
                    <a:pt x="1908" y="12"/>
                  </a:lnTo>
                  <a:lnTo>
                    <a:pt x="1906" y="11"/>
                  </a:lnTo>
                  <a:lnTo>
                    <a:pt x="1906" y="9"/>
                  </a:lnTo>
                  <a:lnTo>
                    <a:pt x="1906" y="7"/>
                  </a:lnTo>
                  <a:lnTo>
                    <a:pt x="1908" y="5"/>
                  </a:lnTo>
                  <a:lnTo>
                    <a:pt x="1909" y="4"/>
                  </a:lnTo>
                  <a:lnTo>
                    <a:pt x="1910" y="2"/>
                  </a:lnTo>
                  <a:lnTo>
                    <a:pt x="1912" y="1"/>
                  </a:lnTo>
                  <a:lnTo>
                    <a:pt x="1913" y="1"/>
                  </a:lnTo>
                  <a:lnTo>
                    <a:pt x="1916" y="0"/>
                  </a:lnTo>
                  <a:lnTo>
                    <a:pt x="1918" y="0"/>
                  </a:lnTo>
                  <a:lnTo>
                    <a:pt x="2081" y="0"/>
                  </a:lnTo>
                  <a:lnTo>
                    <a:pt x="2084" y="0"/>
                  </a:lnTo>
                  <a:lnTo>
                    <a:pt x="2085" y="1"/>
                  </a:lnTo>
                  <a:lnTo>
                    <a:pt x="2088" y="1"/>
                  </a:lnTo>
                  <a:lnTo>
                    <a:pt x="2090" y="2"/>
                  </a:lnTo>
                  <a:lnTo>
                    <a:pt x="2091" y="4"/>
                  </a:lnTo>
                  <a:lnTo>
                    <a:pt x="2093" y="5"/>
                  </a:lnTo>
                  <a:lnTo>
                    <a:pt x="2093" y="7"/>
                  </a:lnTo>
                  <a:lnTo>
                    <a:pt x="2093" y="9"/>
                  </a:lnTo>
                  <a:lnTo>
                    <a:pt x="2093" y="11"/>
                  </a:lnTo>
                  <a:lnTo>
                    <a:pt x="2093" y="12"/>
                  </a:lnTo>
                  <a:lnTo>
                    <a:pt x="2091" y="14"/>
                  </a:lnTo>
                  <a:lnTo>
                    <a:pt x="2090" y="15"/>
                  </a:lnTo>
                  <a:lnTo>
                    <a:pt x="2088" y="16"/>
                  </a:lnTo>
                  <a:lnTo>
                    <a:pt x="2085" y="16"/>
                  </a:lnTo>
                  <a:lnTo>
                    <a:pt x="2084" y="17"/>
                  </a:lnTo>
                  <a:lnTo>
                    <a:pt x="2081" y="17"/>
                  </a:lnTo>
                  <a:lnTo>
                    <a:pt x="2081" y="17"/>
                  </a:lnTo>
                  <a:close/>
                  <a:moveTo>
                    <a:pt x="1801" y="17"/>
                  </a:moveTo>
                  <a:lnTo>
                    <a:pt x="1638" y="17"/>
                  </a:lnTo>
                  <a:lnTo>
                    <a:pt x="1637" y="17"/>
                  </a:lnTo>
                  <a:lnTo>
                    <a:pt x="1634" y="16"/>
                  </a:lnTo>
                  <a:lnTo>
                    <a:pt x="1632" y="16"/>
                  </a:lnTo>
                  <a:lnTo>
                    <a:pt x="1631" y="15"/>
                  </a:lnTo>
                  <a:lnTo>
                    <a:pt x="1629" y="14"/>
                  </a:lnTo>
                  <a:lnTo>
                    <a:pt x="1628" y="12"/>
                  </a:lnTo>
                  <a:lnTo>
                    <a:pt x="1626" y="11"/>
                  </a:lnTo>
                  <a:lnTo>
                    <a:pt x="1626" y="9"/>
                  </a:lnTo>
                  <a:lnTo>
                    <a:pt x="1626" y="7"/>
                  </a:lnTo>
                  <a:lnTo>
                    <a:pt x="1628" y="5"/>
                  </a:lnTo>
                  <a:lnTo>
                    <a:pt x="1629" y="4"/>
                  </a:lnTo>
                  <a:lnTo>
                    <a:pt x="1631" y="2"/>
                  </a:lnTo>
                  <a:lnTo>
                    <a:pt x="1632" y="1"/>
                  </a:lnTo>
                  <a:lnTo>
                    <a:pt x="1634" y="1"/>
                  </a:lnTo>
                  <a:lnTo>
                    <a:pt x="1637" y="0"/>
                  </a:lnTo>
                  <a:lnTo>
                    <a:pt x="1638" y="0"/>
                  </a:lnTo>
                  <a:lnTo>
                    <a:pt x="1801" y="0"/>
                  </a:lnTo>
                  <a:lnTo>
                    <a:pt x="1804" y="0"/>
                  </a:lnTo>
                  <a:lnTo>
                    <a:pt x="1806" y="1"/>
                  </a:lnTo>
                  <a:lnTo>
                    <a:pt x="1808" y="1"/>
                  </a:lnTo>
                  <a:lnTo>
                    <a:pt x="1810" y="2"/>
                  </a:lnTo>
                  <a:lnTo>
                    <a:pt x="1811" y="4"/>
                  </a:lnTo>
                  <a:lnTo>
                    <a:pt x="1813" y="5"/>
                  </a:lnTo>
                  <a:lnTo>
                    <a:pt x="1813" y="7"/>
                  </a:lnTo>
                  <a:lnTo>
                    <a:pt x="1813" y="9"/>
                  </a:lnTo>
                  <a:lnTo>
                    <a:pt x="1813" y="11"/>
                  </a:lnTo>
                  <a:lnTo>
                    <a:pt x="1813" y="12"/>
                  </a:lnTo>
                  <a:lnTo>
                    <a:pt x="1811" y="14"/>
                  </a:lnTo>
                  <a:lnTo>
                    <a:pt x="1810" y="15"/>
                  </a:lnTo>
                  <a:lnTo>
                    <a:pt x="1808" y="16"/>
                  </a:lnTo>
                  <a:lnTo>
                    <a:pt x="1806" y="16"/>
                  </a:lnTo>
                  <a:lnTo>
                    <a:pt x="1804" y="17"/>
                  </a:lnTo>
                  <a:lnTo>
                    <a:pt x="1801" y="17"/>
                  </a:lnTo>
                  <a:lnTo>
                    <a:pt x="1801" y="17"/>
                  </a:lnTo>
                  <a:close/>
                  <a:moveTo>
                    <a:pt x="1521" y="17"/>
                  </a:moveTo>
                  <a:lnTo>
                    <a:pt x="1358" y="17"/>
                  </a:lnTo>
                  <a:lnTo>
                    <a:pt x="1357" y="17"/>
                  </a:lnTo>
                  <a:lnTo>
                    <a:pt x="1354" y="16"/>
                  </a:lnTo>
                  <a:lnTo>
                    <a:pt x="1352" y="16"/>
                  </a:lnTo>
                  <a:lnTo>
                    <a:pt x="1351" y="15"/>
                  </a:lnTo>
                  <a:lnTo>
                    <a:pt x="1349" y="14"/>
                  </a:lnTo>
                  <a:lnTo>
                    <a:pt x="1348" y="12"/>
                  </a:lnTo>
                  <a:lnTo>
                    <a:pt x="1346" y="11"/>
                  </a:lnTo>
                  <a:lnTo>
                    <a:pt x="1346" y="9"/>
                  </a:lnTo>
                  <a:lnTo>
                    <a:pt x="1346" y="7"/>
                  </a:lnTo>
                  <a:lnTo>
                    <a:pt x="1348" y="5"/>
                  </a:lnTo>
                  <a:lnTo>
                    <a:pt x="1349" y="4"/>
                  </a:lnTo>
                  <a:lnTo>
                    <a:pt x="1351" y="2"/>
                  </a:lnTo>
                  <a:lnTo>
                    <a:pt x="1352" y="1"/>
                  </a:lnTo>
                  <a:lnTo>
                    <a:pt x="1354" y="1"/>
                  </a:lnTo>
                  <a:lnTo>
                    <a:pt x="1357" y="0"/>
                  </a:lnTo>
                  <a:lnTo>
                    <a:pt x="1358" y="0"/>
                  </a:lnTo>
                  <a:lnTo>
                    <a:pt x="1521" y="0"/>
                  </a:lnTo>
                  <a:lnTo>
                    <a:pt x="1524" y="0"/>
                  </a:lnTo>
                  <a:lnTo>
                    <a:pt x="1526" y="1"/>
                  </a:lnTo>
                  <a:lnTo>
                    <a:pt x="1529" y="1"/>
                  </a:lnTo>
                  <a:lnTo>
                    <a:pt x="1530" y="2"/>
                  </a:lnTo>
                  <a:lnTo>
                    <a:pt x="1532" y="4"/>
                  </a:lnTo>
                  <a:lnTo>
                    <a:pt x="1533" y="5"/>
                  </a:lnTo>
                  <a:lnTo>
                    <a:pt x="1533" y="7"/>
                  </a:lnTo>
                  <a:lnTo>
                    <a:pt x="1533" y="9"/>
                  </a:lnTo>
                  <a:lnTo>
                    <a:pt x="1533" y="11"/>
                  </a:lnTo>
                  <a:lnTo>
                    <a:pt x="1533" y="12"/>
                  </a:lnTo>
                  <a:lnTo>
                    <a:pt x="1532" y="14"/>
                  </a:lnTo>
                  <a:lnTo>
                    <a:pt x="1530" y="15"/>
                  </a:lnTo>
                  <a:lnTo>
                    <a:pt x="1529" y="16"/>
                  </a:lnTo>
                  <a:lnTo>
                    <a:pt x="1526" y="16"/>
                  </a:lnTo>
                  <a:lnTo>
                    <a:pt x="1524" y="17"/>
                  </a:lnTo>
                  <a:lnTo>
                    <a:pt x="1521" y="17"/>
                  </a:lnTo>
                  <a:lnTo>
                    <a:pt x="1521" y="17"/>
                  </a:lnTo>
                  <a:close/>
                  <a:moveTo>
                    <a:pt x="1242" y="17"/>
                  </a:moveTo>
                  <a:lnTo>
                    <a:pt x="1078" y="17"/>
                  </a:lnTo>
                  <a:lnTo>
                    <a:pt x="1077" y="17"/>
                  </a:lnTo>
                  <a:lnTo>
                    <a:pt x="1074" y="16"/>
                  </a:lnTo>
                  <a:lnTo>
                    <a:pt x="1072" y="16"/>
                  </a:lnTo>
                  <a:lnTo>
                    <a:pt x="1071" y="15"/>
                  </a:lnTo>
                  <a:lnTo>
                    <a:pt x="1070" y="14"/>
                  </a:lnTo>
                  <a:lnTo>
                    <a:pt x="1068" y="12"/>
                  </a:lnTo>
                  <a:lnTo>
                    <a:pt x="1067" y="11"/>
                  </a:lnTo>
                  <a:lnTo>
                    <a:pt x="1067" y="9"/>
                  </a:lnTo>
                  <a:lnTo>
                    <a:pt x="1067" y="7"/>
                  </a:lnTo>
                  <a:lnTo>
                    <a:pt x="1068" y="5"/>
                  </a:lnTo>
                  <a:lnTo>
                    <a:pt x="1070" y="4"/>
                  </a:lnTo>
                  <a:lnTo>
                    <a:pt x="1071" y="2"/>
                  </a:lnTo>
                  <a:lnTo>
                    <a:pt x="1072" y="1"/>
                  </a:lnTo>
                  <a:lnTo>
                    <a:pt x="1074" y="1"/>
                  </a:lnTo>
                  <a:lnTo>
                    <a:pt x="1077" y="0"/>
                  </a:lnTo>
                  <a:lnTo>
                    <a:pt x="1078" y="0"/>
                  </a:lnTo>
                  <a:lnTo>
                    <a:pt x="1242" y="0"/>
                  </a:lnTo>
                  <a:lnTo>
                    <a:pt x="1244" y="0"/>
                  </a:lnTo>
                  <a:lnTo>
                    <a:pt x="1246" y="1"/>
                  </a:lnTo>
                  <a:lnTo>
                    <a:pt x="1249" y="1"/>
                  </a:lnTo>
                  <a:lnTo>
                    <a:pt x="1250" y="2"/>
                  </a:lnTo>
                  <a:lnTo>
                    <a:pt x="1252" y="4"/>
                  </a:lnTo>
                  <a:lnTo>
                    <a:pt x="1253" y="5"/>
                  </a:lnTo>
                  <a:lnTo>
                    <a:pt x="1253" y="7"/>
                  </a:lnTo>
                  <a:lnTo>
                    <a:pt x="1253" y="9"/>
                  </a:lnTo>
                  <a:lnTo>
                    <a:pt x="1253" y="11"/>
                  </a:lnTo>
                  <a:lnTo>
                    <a:pt x="1253" y="12"/>
                  </a:lnTo>
                  <a:lnTo>
                    <a:pt x="1252" y="14"/>
                  </a:lnTo>
                  <a:lnTo>
                    <a:pt x="1250" y="15"/>
                  </a:lnTo>
                  <a:lnTo>
                    <a:pt x="1249" y="16"/>
                  </a:lnTo>
                  <a:lnTo>
                    <a:pt x="1246" y="16"/>
                  </a:lnTo>
                  <a:lnTo>
                    <a:pt x="1244" y="17"/>
                  </a:lnTo>
                  <a:lnTo>
                    <a:pt x="1242" y="17"/>
                  </a:lnTo>
                  <a:lnTo>
                    <a:pt x="1242" y="17"/>
                  </a:lnTo>
                  <a:close/>
                  <a:moveTo>
                    <a:pt x="962" y="17"/>
                  </a:moveTo>
                  <a:lnTo>
                    <a:pt x="799" y="17"/>
                  </a:lnTo>
                  <a:lnTo>
                    <a:pt x="797" y="17"/>
                  </a:lnTo>
                  <a:lnTo>
                    <a:pt x="794" y="16"/>
                  </a:lnTo>
                  <a:lnTo>
                    <a:pt x="793" y="16"/>
                  </a:lnTo>
                  <a:lnTo>
                    <a:pt x="791" y="15"/>
                  </a:lnTo>
                  <a:lnTo>
                    <a:pt x="790" y="14"/>
                  </a:lnTo>
                  <a:lnTo>
                    <a:pt x="788" y="12"/>
                  </a:lnTo>
                  <a:lnTo>
                    <a:pt x="787" y="11"/>
                  </a:lnTo>
                  <a:lnTo>
                    <a:pt x="787" y="9"/>
                  </a:lnTo>
                  <a:lnTo>
                    <a:pt x="787" y="7"/>
                  </a:lnTo>
                  <a:lnTo>
                    <a:pt x="788" y="5"/>
                  </a:lnTo>
                  <a:lnTo>
                    <a:pt x="790" y="4"/>
                  </a:lnTo>
                  <a:lnTo>
                    <a:pt x="791" y="2"/>
                  </a:lnTo>
                  <a:lnTo>
                    <a:pt x="793" y="1"/>
                  </a:lnTo>
                  <a:lnTo>
                    <a:pt x="794" y="1"/>
                  </a:lnTo>
                  <a:lnTo>
                    <a:pt x="797" y="0"/>
                  </a:lnTo>
                  <a:lnTo>
                    <a:pt x="799" y="0"/>
                  </a:lnTo>
                  <a:lnTo>
                    <a:pt x="962" y="0"/>
                  </a:lnTo>
                  <a:lnTo>
                    <a:pt x="965" y="0"/>
                  </a:lnTo>
                  <a:lnTo>
                    <a:pt x="966" y="1"/>
                  </a:lnTo>
                  <a:lnTo>
                    <a:pt x="969" y="1"/>
                  </a:lnTo>
                  <a:lnTo>
                    <a:pt x="970" y="2"/>
                  </a:lnTo>
                  <a:lnTo>
                    <a:pt x="972" y="4"/>
                  </a:lnTo>
                  <a:lnTo>
                    <a:pt x="973" y="5"/>
                  </a:lnTo>
                  <a:lnTo>
                    <a:pt x="973" y="7"/>
                  </a:lnTo>
                  <a:lnTo>
                    <a:pt x="973" y="9"/>
                  </a:lnTo>
                  <a:lnTo>
                    <a:pt x="973" y="11"/>
                  </a:lnTo>
                  <a:lnTo>
                    <a:pt x="973" y="12"/>
                  </a:lnTo>
                  <a:lnTo>
                    <a:pt x="972" y="14"/>
                  </a:lnTo>
                  <a:lnTo>
                    <a:pt x="970" y="15"/>
                  </a:lnTo>
                  <a:lnTo>
                    <a:pt x="969" y="16"/>
                  </a:lnTo>
                  <a:lnTo>
                    <a:pt x="966" y="16"/>
                  </a:lnTo>
                  <a:lnTo>
                    <a:pt x="965" y="17"/>
                  </a:lnTo>
                  <a:lnTo>
                    <a:pt x="962" y="17"/>
                  </a:lnTo>
                  <a:lnTo>
                    <a:pt x="962" y="17"/>
                  </a:lnTo>
                  <a:close/>
                  <a:moveTo>
                    <a:pt x="682" y="17"/>
                  </a:moveTo>
                  <a:lnTo>
                    <a:pt x="519" y="17"/>
                  </a:lnTo>
                  <a:lnTo>
                    <a:pt x="517" y="17"/>
                  </a:lnTo>
                  <a:lnTo>
                    <a:pt x="514" y="16"/>
                  </a:lnTo>
                  <a:lnTo>
                    <a:pt x="513" y="16"/>
                  </a:lnTo>
                  <a:lnTo>
                    <a:pt x="511" y="15"/>
                  </a:lnTo>
                  <a:lnTo>
                    <a:pt x="510" y="14"/>
                  </a:lnTo>
                  <a:lnTo>
                    <a:pt x="508" y="12"/>
                  </a:lnTo>
                  <a:lnTo>
                    <a:pt x="507" y="11"/>
                  </a:lnTo>
                  <a:lnTo>
                    <a:pt x="507" y="9"/>
                  </a:lnTo>
                  <a:lnTo>
                    <a:pt x="507" y="7"/>
                  </a:lnTo>
                  <a:lnTo>
                    <a:pt x="508" y="5"/>
                  </a:lnTo>
                  <a:lnTo>
                    <a:pt x="510" y="4"/>
                  </a:lnTo>
                  <a:lnTo>
                    <a:pt x="511" y="2"/>
                  </a:lnTo>
                  <a:lnTo>
                    <a:pt x="513" y="1"/>
                  </a:lnTo>
                  <a:lnTo>
                    <a:pt x="514" y="1"/>
                  </a:lnTo>
                  <a:lnTo>
                    <a:pt x="517" y="0"/>
                  </a:lnTo>
                  <a:lnTo>
                    <a:pt x="519" y="0"/>
                  </a:lnTo>
                  <a:lnTo>
                    <a:pt x="682" y="0"/>
                  </a:lnTo>
                  <a:lnTo>
                    <a:pt x="685" y="0"/>
                  </a:lnTo>
                  <a:lnTo>
                    <a:pt x="686" y="1"/>
                  </a:lnTo>
                  <a:lnTo>
                    <a:pt x="689" y="1"/>
                  </a:lnTo>
                  <a:lnTo>
                    <a:pt x="691" y="2"/>
                  </a:lnTo>
                  <a:lnTo>
                    <a:pt x="692" y="4"/>
                  </a:lnTo>
                  <a:lnTo>
                    <a:pt x="694" y="5"/>
                  </a:lnTo>
                  <a:lnTo>
                    <a:pt x="694" y="7"/>
                  </a:lnTo>
                  <a:lnTo>
                    <a:pt x="694" y="9"/>
                  </a:lnTo>
                  <a:lnTo>
                    <a:pt x="694" y="11"/>
                  </a:lnTo>
                  <a:lnTo>
                    <a:pt x="694" y="12"/>
                  </a:lnTo>
                  <a:lnTo>
                    <a:pt x="692" y="14"/>
                  </a:lnTo>
                  <a:lnTo>
                    <a:pt x="691" y="15"/>
                  </a:lnTo>
                  <a:lnTo>
                    <a:pt x="689" y="16"/>
                  </a:lnTo>
                  <a:lnTo>
                    <a:pt x="686" y="16"/>
                  </a:lnTo>
                  <a:lnTo>
                    <a:pt x="685" y="17"/>
                  </a:lnTo>
                  <a:lnTo>
                    <a:pt x="682" y="17"/>
                  </a:lnTo>
                  <a:lnTo>
                    <a:pt x="682" y="17"/>
                  </a:lnTo>
                  <a:close/>
                  <a:moveTo>
                    <a:pt x="402" y="17"/>
                  </a:moveTo>
                  <a:lnTo>
                    <a:pt x="239" y="17"/>
                  </a:lnTo>
                  <a:lnTo>
                    <a:pt x="237" y="17"/>
                  </a:lnTo>
                  <a:lnTo>
                    <a:pt x="234" y="16"/>
                  </a:lnTo>
                  <a:lnTo>
                    <a:pt x="233" y="16"/>
                  </a:lnTo>
                  <a:lnTo>
                    <a:pt x="232" y="15"/>
                  </a:lnTo>
                  <a:lnTo>
                    <a:pt x="230" y="14"/>
                  </a:lnTo>
                  <a:lnTo>
                    <a:pt x="229" y="12"/>
                  </a:lnTo>
                  <a:lnTo>
                    <a:pt x="227" y="11"/>
                  </a:lnTo>
                  <a:lnTo>
                    <a:pt x="227" y="9"/>
                  </a:lnTo>
                  <a:lnTo>
                    <a:pt x="227" y="7"/>
                  </a:lnTo>
                  <a:lnTo>
                    <a:pt x="229" y="5"/>
                  </a:lnTo>
                  <a:lnTo>
                    <a:pt x="230" y="4"/>
                  </a:lnTo>
                  <a:lnTo>
                    <a:pt x="232" y="2"/>
                  </a:lnTo>
                  <a:lnTo>
                    <a:pt x="233" y="1"/>
                  </a:lnTo>
                  <a:lnTo>
                    <a:pt x="234" y="1"/>
                  </a:lnTo>
                  <a:lnTo>
                    <a:pt x="237" y="0"/>
                  </a:lnTo>
                  <a:lnTo>
                    <a:pt x="239" y="0"/>
                  </a:lnTo>
                  <a:lnTo>
                    <a:pt x="402" y="0"/>
                  </a:lnTo>
                  <a:lnTo>
                    <a:pt x="405" y="0"/>
                  </a:lnTo>
                  <a:lnTo>
                    <a:pt x="406" y="1"/>
                  </a:lnTo>
                  <a:lnTo>
                    <a:pt x="409" y="1"/>
                  </a:lnTo>
                  <a:lnTo>
                    <a:pt x="411" y="2"/>
                  </a:lnTo>
                  <a:lnTo>
                    <a:pt x="412" y="4"/>
                  </a:lnTo>
                  <a:lnTo>
                    <a:pt x="414" y="5"/>
                  </a:lnTo>
                  <a:lnTo>
                    <a:pt x="414" y="7"/>
                  </a:lnTo>
                  <a:lnTo>
                    <a:pt x="414" y="9"/>
                  </a:lnTo>
                  <a:lnTo>
                    <a:pt x="414" y="11"/>
                  </a:lnTo>
                  <a:lnTo>
                    <a:pt x="414" y="12"/>
                  </a:lnTo>
                  <a:lnTo>
                    <a:pt x="412" y="14"/>
                  </a:lnTo>
                  <a:lnTo>
                    <a:pt x="411" y="15"/>
                  </a:lnTo>
                  <a:lnTo>
                    <a:pt x="409" y="16"/>
                  </a:lnTo>
                  <a:lnTo>
                    <a:pt x="406" y="16"/>
                  </a:lnTo>
                  <a:lnTo>
                    <a:pt x="405" y="17"/>
                  </a:lnTo>
                  <a:lnTo>
                    <a:pt x="402" y="17"/>
                  </a:lnTo>
                  <a:lnTo>
                    <a:pt x="402" y="17"/>
                  </a:lnTo>
                  <a:close/>
                  <a:moveTo>
                    <a:pt x="122" y="17"/>
                  </a:moveTo>
                  <a:lnTo>
                    <a:pt x="12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3" y="15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22" y="0"/>
                  </a:lnTo>
                  <a:lnTo>
                    <a:pt x="125" y="0"/>
                  </a:lnTo>
                  <a:lnTo>
                    <a:pt x="127" y="1"/>
                  </a:lnTo>
                  <a:lnTo>
                    <a:pt x="130" y="1"/>
                  </a:lnTo>
                  <a:lnTo>
                    <a:pt x="131" y="2"/>
                  </a:lnTo>
                  <a:lnTo>
                    <a:pt x="132" y="4"/>
                  </a:lnTo>
                  <a:lnTo>
                    <a:pt x="134" y="5"/>
                  </a:lnTo>
                  <a:lnTo>
                    <a:pt x="134" y="7"/>
                  </a:lnTo>
                  <a:lnTo>
                    <a:pt x="134" y="9"/>
                  </a:lnTo>
                  <a:lnTo>
                    <a:pt x="134" y="11"/>
                  </a:lnTo>
                  <a:lnTo>
                    <a:pt x="134" y="12"/>
                  </a:lnTo>
                  <a:lnTo>
                    <a:pt x="132" y="14"/>
                  </a:lnTo>
                  <a:lnTo>
                    <a:pt x="131" y="15"/>
                  </a:lnTo>
                  <a:lnTo>
                    <a:pt x="130" y="16"/>
                  </a:lnTo>
                  <a:lnTo>
                    <a:pt x="127" y="16"/>
                  </a:lnTo>
                  <a:lnTo>
                    <a:pt x="125" y="17"/>
                  </a:lnTo>
                  <a:lnTo>
                    <a:pt x="122" y="17"/>
                  </a:lnTo>
                  <a:lnTo>
                    <a:pt x="122" y="17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  <a:ln w="1588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2" name="Rectangle 10"/>
            <p:cNvSpPr/>
            <p:nvPr/>
          </p:nvSpPr>
          <p:spPr>
            <a:xfrm>
              <a:off x="1268" y="2701"/>
              <a:ext cx="907" cy="766"/>
            </a:xfrm>
            <a:prstGeom prst="rect">
              <a:avLst/>
            </a:prstGeom>
            <a:solidFill>
              <a:srgbClr val="00FFFF"/>
            </a:solidFill>
            <a:ln w="9525">
              <a:noFill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11273" name="Rectangle 11"/>
            <p:cNvSpPr/>
            <p:nvPr/>
          </p:nvSpPr>
          <p:spPr>
            <a:xfrm>
              <a:off x="1268" y="2701"/>
              <a:ext cx="907" cy="766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11274" name="Rectangle 12"/>
            <p:cNvSpPr/>
            <p:nvPr/>
          </p:nvSpPr>
          <p:spPr>
            <a:xfrm>
              <a:off x="1419" y="2810"/>
              <a:ext cx="605" cy="22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11275" name="Rectangle 13"/>
            <p:cNvSpPr/>
            <p:nvPr/>
          </p:nvSpPr>
          <p:spPr>
            <a:xfrm>
              <a:off x="1419" y="2810"/>
              <a:ext cx="605" cy="220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11276" name="Rectangle 14"/>
            <p:cNvSpPr/>
            <p:nvPr/>
          </p:nvSpPr>
          <p:spPr>
            <a:xfrm>
              <a:off x="1561" y="2871"/>
              <a:ext cx="192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2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变量</a:t>
              </a:r>
              <a:endParaRPr lang="zh-CN" altLang="en-US" sz="12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277" name="Rectangle 15"/>
            <p:cNvSpPr/>
            <p:nvPr/>
          </p:nvSpPr>
          <p:spPr>
            <a:xfrm>
              <a:off x="1819" y="2866"/>
              <a:ext cx="4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100" b="1" dirty="0">
                  <a:solidFill>
                    <a:srgbClr val="000000"/>
                  </a:solidFill>
                  <a:latin typeface="Times New Roman" panose="02020603050405020304" charset="0"/>
                </a:rPr>
                <a:t>a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  <p:sp>
          <p:nvSpPr>
            <p:cNvPr id="11278" name="Rectangle 16"/>
            <p:cNvSpPr/>
            <p:nvPr/>
          </p:nvSpPr>
          <p:spPr>
            <a:xfrm>
              <a:off x="2628" y="2701"/>
              <a:ext cx="756" cy="218"/>
            </a:xfrm>
            <a:prstGeom prst="rect">
              <a:avLst/>
            </a:prstGeom>
            <a:solidFill>
              <a:srgbClr val="00FFFF"/>
            </a:solidFill>
            <a:ln w="9525">
              <a:noFill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11279" name="Rectangle 17"/>
            <p:cNvSpPr/>
            <p:nvPr/>
          </p:nvSpPr>
          <p:spPr>
            <a:xfrm>
              <a:off x="2628" y="2701"/>
              <a:ext cx="756" cy="218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11280" name="Rectangle 18"/>
            <p:cNvSpPr/>
            <p:nvPr/>
          </p:nvSpPr>
          <p:spPr>
            <a:xfrm>
              <a:off x="2628" y="3248"/>
              <a:ext cx="756" cy="219"/>
            </a:xfrm>
            <a:prstGeom prst="rect">
              <a:avLst/>
            </a:prstGeom>
            <a:solidFill>
              <a:srgbClr val="00FFFF"/>
            </a:solidFill>
            <a:ln w="9525">
              <a:noFill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11281" name="Rectangle 19"/>
            <p:cNvSpPr/>
            <p:nvPr/>
          </p:nvSpPr>
          <p:spPr>
            <a:xfrm>
              <a:off x="2628" y="3248"/>
              <a:ext cx="756" cy="219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11282" name="Freeform 20"/>
            <p:cNvSpPr/>
            <p:nvPr/>
          </p:nvSpPr>
          <p:spPr>
            <a:xfrm>
              <a:off x="3912" y="2864"/>
              <a:ext cx="756" cy="43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3" y="191"/>
                </a:cxn>
                <a:cxn ang="0">
                  <a:pos x="8" y="175"/>
                </a:cxn>
                <a:cxn ang="0">
                  <a:pos x="14" y="160"/>
                </a:cxn>
                <a:cxn ang="0">
                  <a:pos x="23" y="144"/>
                </a:cxn>
                <a:cxn ang="0">
                  <a:pos x="33" y="129"/>
                </a:cxn>
                <a:cxn ang="0">
                  <a:pos x="55" y="106"/>
                </a:cxn>
                <a:cxn ang="0">
                  <a:pos x="86" y="80"/>
                </a:cxn>
                <a:cxn ang="0">
                  <a:pos x="124" y="57"/>
                </a:cxn>
                <a:cxn ang="0">
                  <a:pos x="166" y="38"/>
                </a:cxn>
                <a:cxn ang="0">
                  <a:pos x="214" y="22"/>
                </a:cxn>
                <a:cxn ang="0">
                  <a:pos x="265" y="10"/>
                </a:cxn>
                <a:cxn ang="0">
                  <a:pos x="320" y="3"/>
                </a:cxn>
                <a:cxn ang="0">
                  <a:pos x="377" y="0"/>
                </a:cxn>
                <a:cxn ang="0">
                  <a:pos x="435" y="3"/>
                </a:cxn>
                <a:cxn ang="0">
                  <a:pos x="490" y="10"/>
                </a:cxn>
                <a:cxn ang="0">
                  <a:pos x="541" y="22"/>
                </a:cxn>
                <a:cxn ang="0">
                  <a:pos x="590" y="38"/>
                </a:cxn>
                <a:cxn ang="0">
                  <a:pos x="632" y="57"/>
                </a:cxn>
                <a:cxn ang="0">
                  <a:pos x="669" y="80"/>
                </a:cxn>
                <a:cxn ang="0">
                  <a:pos x="702" y="106"/>
                </a:cxn>
                <a:cxn ang="0">
                  <a:pos x="723" y="129"/>
                </a:cxn>
                <a:cxn ang="0">
                  <a:pos x="733" y="144"/>
                </a:cxn>
                <a:cxn ang="0">
                  <a:pos x="742" y="160"/>
                </a:cxn>
                <a:cxn ang="0">
                  <a:pos x="748" y="175"/>
                </a:cxn>
                <a:cxn ang="0">
                  <a:pos x="753" y="191"/>
                </a:cxn>
                <a:cxn ang="0">
                  <a:pos x="755" y="208"/>
                </a:cxn>
                <a:cxn ang="0">
                  <a:pos x="756" y="220"/>
                </a:cxn>
                <a:cxn ang="0">
                  <a:pos x="755" y="236"/>
                </a:cxn>
                <a:cxn ang="0">
                  <a:pos x="752" y="253"/>
                </a:cxn>
                <a:cxn ang="0">
                  <a:pos x="746" y="269"/>
                </a:cxn>
                <a:cxn ang="0">
                  <a:pos x="739" y="284"/>
                </a:cxn>
                <a:cxn ang="0">
                  <a:pos x="730" y="300"/>
                </a:cxn>
                <a:cxn ang="0">
                  <a:pos x="718" y="314"/>
                </a:cxn>
                <a:cxn ang="0">
                  <a:pos x="691" y="342"/>
                </a:cxn>
                <a:cxn ang="0">
                  <a:pos x="658" y="367"/>
                </a:cxn>
                <a:cxn ang="0">
                  <a:pos x="618" y="388"/>
                </a:cxn>
                <a:cxn ang="0">
                  <a:pos x="574" y="407"/>
                </a:cxn>
                <a:cxn ang="0">
                  <a:pos x="525" y="421"/>
                </a:cxn>
                <a:cxn ang="0">
                  <a:pos x="473" y="432"/>
                </a:cxn>
                <a:cxn ang="0">
                  <a:pos x="417" y="437"/>
                </a:cxn>
                <a:cxn ang="0">
                  <a:pos x="358" y="438"/>
                </a:cxn>
                <a:cxn ang="0">
                  <a:pos x="301" y="434"/>
                </a:cxn>
                <a:cxn ang="0">
                  <a:pos x="248" y="425"/>
                </a:cxn>
                <a:cxn ang="0">
                  <a:pos x="198" y="412"/>
                </a:cxn>
                <a:cxn ang="0">
                  <a:pos x="152" y="395"/>
                </a:cxn>
                <a:cxn ang="0">
                  <a:pos x="111" y="374"/>
                </a:cxn>
                <a:cxn ang="0">
                  <a:pos x="75" y="350"/>
                </a:cxn>
                <a:cxn ang="0">
                  <a:pos x="46" y="324"/>
                </a:cxn>
                <a:cxn ang="0">
                  <a:pos x="29" y="304"/>
                </a:cxn>
                <a:cxn ang="0">
                  <a:pos x="20" y="290"/>
                </a:cxn>
                <a:cxn ang="0">
                  <a:pos x="12" y="274"/>
                </a:cxn>
                <a:cxn ang="0">
                  <a:pos x="6" y="258"/>
                </a:cxn>
                <a:cxn ang="0">
                  <a:pos x="2" y="242"/>
                </a:cxn>
                <a:cxn ang="0">
                  <a:pos x="0" y="225"/>
                </a:cxn>
              </a:cxnLst>
              <a:pathLst>
                <a:path w="1377" h="810">
                  <a:moveTo>
                    <a:pt x="0" y="406"/>
                  </a:moveTo>
                  <a:lnTo>
                    <a:pt x="0" y="395"/>
                  </a:lnTo>
                  <a:lnTo>
                    <a:pt x="1" y="385"/>
                  </a:lnTo>
                  <a:lnTo>
                    <a:pt x="2" y="374"/>
                  </a:lnTo>
                  <a:lnTo>
                    <a:pt x="4" y="364"/>
                  </a:lnTo>
                  <a:lnTo>
                    <a:pt x="5" y="353"/>
                  </a:lnTo>
                  <a:lnTo>
                    <a:pt x="8" y="344"/>
                  </a:lnTo>
                  <a:lnTo>
                    <a:pt x="11" y="334"/>
                  </a:lnTo>
                  <a:lnTo>
                    <a:pt x="14" y="323"/>
                  </a:lnTo>
                  <a:lnTo>
                    <a:pt x="17" y="314"/>
                  </a:lnTo>
                  <a:lnTo>
                    <a:pt x="21" y="304"/>
                  </a:lnTo>
                  <a:lnTo>
                    <a:pt x="26" y="295"/>
                  </a:lnTo>
                  <a:lnTo>
                    <a:pt x="32" y="285"/>
                  </a:lnTo>
                  <a:lnTo>
                    <a:pt x="36" y="275"/>
                  </a:lnTo>
                  <a:lnTo>
                    <a:pt x="42" y="267"/>
                  </a:lnTo>
                  <a:lnTo>
                    <a:pt x="48" y="257"/>
                  </a:lnTo>
                  <a:lnTo>
                    <a:pt x="53" y="247"/>
                  </a:lnTo>
                  <a:lnTo>
                    <a:pt x="61" y="239"/>
                  </a:lnTo>
                  <a:lnTo>
                    <a:pt x="68" y="230"/>
                  </a:lnTo>
                  <a:lnTo>
                    <a:pt x="83" y="212"/>
                  </a:lnTo>
                  <a:lnTo>
                    <a:pt x="100" y="196"/>
                  </a:lnTo>
                  <a:lnTo>
                    <a:pt x="118" y="179"/>
                  </a:lnTo>
                  <a:lnTo>
                    <a:pt x="137" y="163"/>
                  </a:lnTo>
                  <a:lnTo>
                    <a:pt x="157" y="148"/>
                  </a:lnTo>
                  <a:lnTo>
                    <a:pt x="179" y="133"/>
                  </a:lnTo>
                  <a:lnTo>
                    <a:pt x="202" y="119"/>
                  </a:lnTo>
                  <a:lnTo>
                    <a:pt x="225" y="106"/>
                  </a:lnTo>
                  <a:lnTo>
                    <a:pt x="250" y="93"/>
                  </a:lnTo>
                  <a:lnTo>
                    <a:pt x="276" y="81"/>
                  </a:lnTo>
                  <a:lnTo>
                    <a:pt x="303" y="70"/>
                  </a:lnTo>
                  <a:lnTo>
                    <a:pt x="332" y="59"/>
                  </a:lnTo>
                  <a:lnTo>
                    <a:pt x="360" y="49"/>
                  </a:lnTo>
                  <a:lnTo>
                    <a:pt x="390" y="41"/>
                  </a:lnTo>
                  <a:lnTo>
                    <a:pt x="421" y="32"/>
                  </a:lnTo>
                  <a:lnTo>
                    <a:pt x="451" y="25"/>
                  </a:lnTo>
                  <a:lnTo>
                    <a:pt x="483" y="18"/>
                  </a:lnTo>
                  <a:lnTo>
                    <a:pt x="515" y="13"/>
                  </a:lnTo>
                  <a:lnTo>
                    <a:pt x="549" y="8"/>
                  </a:lnTo>
                  <a:lnTo>
                    <a:pt x="582" y="5"/>
                  </a:lnTo>
                  <a:lnTo>
                    <a:pt x="617" y="2"/>
                  </a:lnTo>
                  <a:lnTo>
                    <a:pt x="652" y="1"/>
                  </a:lnTo>
                  <a:lnTo>
                    <a:pt x="687" y="0"/>
                  </a:lnTo>
                  <a:lnTo>
                    <a:pt x="724" y="1"/>
                  </a:lnTo>
                  <a:lnTo>
                    <a:pt x="759" y="2"/>
                  </a:lnTo>
                  <a:lnTo>
                    <a:pt x="792" y="5"/>
                  </a:lnTo>
                  <a:lnTo>
                    <a:pt x="827" y="8"/>
                  </a:lnTo>
                  <a:lnTo>
                    <a:pt x="861" y="13"/>
                  </a:lnTo>
                  <a:lnTo>
                    <a:pt x="893" y="19"/>
                  </a:lnTo>
                  <a:lnTo>
                    <a:pt x="925" y="25"/>
                  </a:lnTo>
                  <a:lnTo>
                    <a:pt x="956" y="32"/>
                  </a:lnTo>
                  <a:lnTo>
                    <a:pt x="986" y="41"/>
                  </a:lnTo>
                  <a:lnTo>
                    <a:pt x="1017" y="49"/>
                  </a:lnTo>
                  <a:lnTo>
                    <a:pt x="1046" y="59"/>
                  </a:lnTo>
                  <a:lnTo>
                    <a:pt x="1074" y="70"/>
                  </a:lnTo>
                  <a:lnTo>
                    <a:pt x="1100" y="81"/>
                  </a:lnTo>
                  <a:lnTo>
                    <a:pt x="1126" y="93"/>
                  </a:lnTo>
                  <a:lnTo>
                    <a:pt x="1151" y="106"/>
                  </a:lnTo>
                  <a:lnTo>
                    <a:pt x="1176" y="119"/>
                  </a:lnTo>
                  <a:lnTo>
                    <a:pt x="1198" y="133"/>
                  </a:lnTo>
                  <a:lnTo>
                    <a:pt x="1219" y="148"/>
                  </a:lnTo>
                  <a:lnTo>
                    <a:pt x="1240" y="163"/>
                  </a:lnTo>
                  <a:lnTo>
                    <a:pt x="1259" y="179"/>
                  </a:lnTo>
                  <a:lnTo>
                    <a:pt x="1278" y="196"/>
                  </a:lnTo>
                  <a:lnTo>
                    <a:pt x="1294" y="212"/>
                  </a:lnTo>
                  <a:lnTo>
                    <a:pt x="1308" y="230"/>
                  </a:lnTo>
                  <a:lnTo>
                    <a:pt x="1316" y="239"/>
                  </a:lnTo>
                  <a:lnTo>
                    <a:pt x="1323" y="247"/>
                  </a:lnTo>
                  <a:lnTo>
                    <a:pt x="1329" y="257"/>
                  </a:lnTo>
                  <a:lnTo>
                    <a:pt x="1335" y="267"/>
                  </a:lnTo>
                  <a:lnTo>
                    <a:pt x="1340" y="275"/>
                  </a:lnTo>
                  <a:lnTo>
                    <a:pt x="1346" y="285"/>
                  </a:lnTo>
                  <a:lnTo>
                    <a:pt x="1351" y="295"/>
                  </a:lnTo>
                  <a:lnTo>
                    <a:pt x="1355" y="304"/>
                  </a:lnTo>
                  <a:lnTo>
                    <a:pt x="1359" y="314"/>
                  </a:lnTo>
                  <a:lnTo>
                    <a:pt x="1362" y="323"/>
                  </a:lnTo>
                  <a:lnTo>
                    <a:pt x="1367" y="334"/>
                  </a:lnTo>
                  <a:lnTo>
                    <a:pt x="1369" y="344"/>
                  </a:lnTo>
                  <a:lnTo>
                    <a:pt x="1371" y="353"/>
                  </a:lnTo>
                  <a:lnTo>
                    <a:pt x="1374" y="364"/>
                  </a:lnTo>
                  <a:lnTo>
                    <a:pt x="1375" y="374"/>
                  </a:lnTo>
                  <a:lnTo>
                    <a:pt x="1375" y="385"/>
                  </a:lnTo>
                  <a:lnTo>
                    <a:pt x="1377" y="395"/>
                  </a:lnTo>
                  <a:lnTo>
                    <a:pt x="1377" y="406"/>
                  </a:lnTo>
                  <a:lnTo>
                    <a:pt x="1377" y="406"/>
                  </a:lnTo>
                  <a:lnTo>
                    <a:pt x="1377" y="416"/>
                  </a:lnTo>
                  <a:lnTo>
                    <a:pt x="1375" y="426"/>
                  </a:lnTo>
                  <a:lnTo>
                    <a:pt x="1375" y="437"/>
                  </a:lnTo>
                  <a:lnTo>
                    <a:pt x="1374" y="447"/>
                  </a:lnTo>
                  <a:lnTo>
                    <a:pt x="1371" y="457"/>
                  </a:lnTo>
                  <a:lnTo>
                    <a:pt x="1369" y="467"/>
                  </a:lnTo>
                  <a:lnTo>
                    <a:pt x="1367" y="477"/>
                  </a:lnTo>
                  <a:lnTo>
                    <a:pt x="1362" y="487"/>
                  </a:lnTo>
                  <a:lnTo>
                    <a:pt x="1359" y="497"/>
                  </a:lnTo>
                  <a:lnTo>
                    <a:pt x="1355" y="507"/>
                  </a:lnTo>
                  <a:lnTo>
                    <a:pt x="1351" y="516"/>
                  </a:lnTo>
                  <a:lnTo>
                    <a:pt x="1346" y="526"/>
                  </a:lnTo>
                  <a:lnTo>
                    <a:pt x="1340" y="536"/>
                  </a:lnTo>
                  <a:lnTo>
                    <a:pt x="1335" y="544"/>
                  </a:lnTo>
                  <a:lnTo>
                    <a:pt x="1329" y="554"/>
                  </a:lnTo>
                  <a:lnTo>
                    <a:pt x="1323" y="563"/>
                  </a:lnTo>
                  <a:lnTo>
                    <a:pt x="1316" y="572"/>
                  </a:lnTo>
                  <a:lnTo>
                    <a:pt x="1308" y="581"/>
                  </a:lnTo>
                  <a:lnTo>
                    <a:pt x="1294" y="599"/>
                  </a:lnTo>
                  <a:lnTo>
                    <a:pt x="1278" y="616"/>
                  </a:lnTo>
                  <a:lnTo>
                    <a:pt x="1259" y="632"/>
                  </a:lnTo>
                  <a:lnTo>
                    <a:pt x="1240" y="648"/>
                  </a:lnTo>
                  <a:lnTo>
                    <a:pt x="1219" y="663"/>
                  </a:lnTo>
                  <a:lnTo>
                    <a:pt x="1198" y="678"/>
                  </a:lnTo>
                  <a:lnTo>
                    <a:pt x="1176" y="692"/>
                  </a:lnTo>
                  <a:lnTo>
                    <a:pt x="1151" y="705"/>
                  </a:lnTo>
                  <a:lnTo>
                    <a:pt x="1126" y="718"/>
                  </a:lnTo>
                  <a:lnTo>
                    <a:pt x="1100" y="730"/>
                  </a:lnTo>
                  <a:lnTo>
                    <a:pt x="1074" y="741"/>
                  </a:lnTo>
                  <a:lnTo>
                    <a:pt x="1046" y="752"/>
                  </a:lnTo>
                  <a:lnTo>
                    <a:pt x="1017" y="762"/>
                  </a:lnTo>
                  <a:lnTo>
                    <a:pt x="986" y="770"/>
                  </a:lnTo>
                  <a:lnTo>
                    <a:pt x="956" y="779"/>
                  </a:lnTo>
                  <a:lnTo>
                    <a:pt x="925" y="786"/>
                  </a:lnTo>
                  <a:lnTo>
                    <a:pt x="893" y="793"/>
                  </a:lnTo>
                  <a:lnTo>
                    <a:pt x="861" y="798"/>
                  </a:lnTo>
                  <a:lnTo>
                    <a:pt x="827" y="802"/>
                  </a:lnTo>
                  <a:lnTo>
                    <a:pt x="792" y="806"/>
                  </a:lnTo>
                  <a:lnTo>
                    <a:pt x="759" y="809"/>
                  </a:lnTo>
                  <a:lnTo>
                    <a:pt x="724" y="810"/>
                  </a:lnTo>
                  <a:lnTo>
                    <a:pt x="689" y="810"/>
                  </a:lnTo>
                  <a:lnTo>
                    <a:pt x="652" y="810"/>
                  </a:lnTo>
                  <a:lnTo>
                    <a:pt x="617" y="809"/>
                  </a:lnTo>
                  <a:lnTo>
                    <a:pt x="584" y="806"/>
                  </a:lnTo>
                  <a:lnTo>
                    <a:pt x="549" y="802"/>
                  </a:lnTo>
                  <a:lnTo>
                    <a:pt x="517" y="798"/>
                  </a:lnTo>
                  <a:lnTo>
                    <a:pt x="483" y="793"/>
                  </a:lnTo>
                  <a:lnTo>
                    <a:pt x="451" y="786"/>
                  </a:lnTo>
                  <a:lnTo>
                    <a:pt x="421" y="779"/>
                  </a:lnTo>
                  <a:lnTo>
                    <a:pt x="390" y="770"/>
                  </a:lnTo>
                  <a:lnTo>
                    <a:pt x="360" y="762"/>
                  </a:lnTo>
                  <a:lnTo>
                    <a:pt x="332" y="752"/>
                  </a:lnTo>
                  <a:lnTo>
                    <a:pt x="304" y="741"/>
                  </a:lnTo>
                  <a:lnTo>
                    <a:pt x="276" y="730"/>
                  </a:lnTo>
                  <a:lnTo>
                    <a:pt x="250" y="718"/>
                  </a:lnTo>
                  <a:lnTo>
                    <a:pt x="225" y="705"/>
                  </a:lnTo>
                  <a:lnTo>
                    <a:pt x="202" y="692"/>
                  </a:lnTo>
                  <a:lnTo>
                    <a:pt x="179" y="678"/>
                  </a:lnTo>
                  <a:lnTo>
                    <a:pt x="157" y="663"/>
                  </a:lnTo>
                  <a:lnTo>
                    <a:pt x="137" y="648"/>
                  </a:lnTo>
                  <a:lnTo>
                    <a:pt x="118" y="632"/>
                  </a:lnTo>
                  <a:lnTo>
                    <a:pt x="100" y="616"/>
                  </a:lnTo>
                  <a:lnTo>
                    <a:pt x="83" y="599"/>
                  </a:lnTo>
                  <a:lnTo>
                    <a:pt x="68" y="581"/>
                  </a:lnTo>
                  <a:lnTo>
                    <a:pt x="61" y="572"/>
                  </a:lnTo>
                  <a:lnTo>
                    <a:pt x="53" y="563"/>
                  </a:lnTo>
                  <a:lnTo>
                    <a:pt x="48" y="554"/>
                  </a:lnTo>
                  <a:lnTo>
                    <a:pt x="42" y="544"/>
                  </a:lnTo>
                  <a:lnTo>
                    <a:pt x="36" y="536"/>
                  </a:lnTo>
                  <a:lnTo>
                    <a:pt x="32" y="526"/>
                  </a:lnTo>
                  <a:lnTo>
                    <a:pt x="26" y="516"/>
                  </a:lnTo>
                  <a:lnTo>
                    <a:pt x="21" y="507"/>
                  </a:lnTo>
                  <a:lnTo>
                    <a:pt x="17" y="497"/>
                  </a:lnTo>
                  <a:lnTo>
                    <a:pt x="14" y="487"/>
                  </a:lnTo>
                  <a:lnTo>
                    <a:pt x="11" y="477"/>
                  </a:lnTo>
                  <a:lnTo>
                    <a:pt x="8" y="467"/>
                  </a:lnTo>
                  <a:lnTo>
                    <a:pt x="5" y="457"/>
                  </a:lnTo>
                  <a:lnTo>
                    <a:pt x="4" y="447"/>
                  </a:lnTo>
                  <a:lnTo>
                    <a:pt x="2" y="437"/>
                  </a:lnTo>
                  <a:lnTo>
                    <a:pt x="1" y="426"/>
                  </a:lnTo>
                  <a:lnTo>
                    <a:pt x="0" y="416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rgbClr val="E8EEF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3" name="Freeform 21"/>
            <p:cNvSpPr/>
            <p:nvPr/>
          </p:nvSpPr>
          <p:spPr>
            <a:xfrm>
              <a:off x="3912" y="2864"/>
              <a:ext cx="756" cy="43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3" y="191"/>
                </a:cxn>
                <a:cxn ang="0">
                  <a:pos x="8" y="175"/>
                </a:cxn>
                <a:cxn ang="0">
                  <a:pos x="14" y="160"/>
                </a:cxn>
                <a:cxn ang="0">
                  <a:pos x="23" y="144"/>
                </a:cxn>
                <a:cxn ang="0">
                  <a:pos x="33" y="129"/>
                </a:cxn>
                <a:cxn ang="0">
                  <a:pos x="55" y="106"/>
                </a:cxn>
                <a:cxn ang="0">
                  <a:pos x="86" y="80"/>
                </a:cxn>
                <a:cxn ang="0">
                  <a:pos x="124" y="57"/>
                </a:cxn>
                <a:cxn ang="0">
                  <a:pos x="166" y="38"/>
                </a:cxn>
                <a:cxn ang="0">
                  <a:pos x="214" y="22"/>
                </a:cxn>
                <a:cxn ang="0">
                  <a:pos x="265" y="10"/>
                </a:cxn>
                <a:cxn ang="0">
                  <a:pos x="320" y="3"/>
                </a:cxn>
                <a:cxn ang="0">
                  <a:pos x="377" y="0"/>
                </a:cxn>
                <a:cxn ang="0">
                  <a:pos x="435" y="3"/>
                </a:cxn>
                <a:cxn ang="0">
                  <a:pos x="490" y="10"/>
                </a:cxn>
                <a:cxn ang="0">
                  <a:pos x="541" y="22"/>
                </a:cxn>
                <a:cxn ang="0">
                  <a:pos x="590" y="38"/>
                </a:cxn>
                <a:cxn ang="0">
                  <a:pos x="632" y="57"/>
                </a:cxn>
                <a:cxn ang="0">
                  <a:pos x="669" y="80"/>
                </a:cxn>
                <a:cxn ang="0">
                  <a:pos x="702" y="106"/>
                </a:cxn>
                <a:cxn ang="0">
                  <a:pos x="723" y="129"/>
                </a:cxn>
                <a:cxn ang="0">
                  <a:pos x="733" y="144"/>
                </a:cxn>
                <a:cxn ang="0">
                  <a:pos x="742" y="160"/>
                </a:cxn>
                <a:cxn ang="0">
                  <a:pos x="748" y="175"/>
                </a:cxn>
                <a:cxn ang="0">
                  <a:pos x="753" y="191"/>
                </a:cxn>
                <a:cxn ang="0">
                  <a:pos x="755" y="208"/>
                </a:cxn>
                <a:cxn ang="0">
                  <a:pos x="756" y="220"/>
                </a:cxn>
                <a:cxn ang="0">
                  <a:pos x="755" y="236"/>
                </a:cxn>
                <a:cxn ang="0">
                  <a:pos x="752" y="253"/>
                </a:cxn>
                <a:cxn ang="0">
                  <a:pos x="746" y="269"/>
                </a:cxn>
                <a:cxn ang="0">
                  <a:pos x="739" y="284"/>
                </a:cxn>
                <a:cxn ang="0">
                  <a:pos x="730" y="300"/>
                </a:cxn>
                <a:cxn ang="0">
                  <a:pos x="718" y="314"/>
                </a:cxn>
                <a:cxn ang="0">
                  <a:pos x="691" y="342"/>
                </a:cxn>
                <a:cxn ang="0">
                  <a:pos x="658" y="367"/>
                </a:cxn>
                <a:cxn ang="0">
                  <a:pos x="618" y="388"/>
                </a:cxn>
                <a:cxn ang="0">
                  <a:pos x="574" y="407"/>
                </a:cxn>
                <a:cxn ang="0">
                  <a:pos x="525" y="421"/>
                </a:cxn>
                <a:cxn ang="0">
                  <a:pos x="473" y="432"/>
                </a:cxn>
                <a:cxn ang="0">
                  <a:pos x="417" y="437"/>
                </a:cxn>
                <a:cxn ang="0">
                  <a:pos x="358" y="438"/>
                </a:cxn>
                <a:cxn ang="0">
                  <a:pos x="301" y="434"/>
                </a:cxn>
                <a:cxn ang="0">
                  <a:pos x="248" y="425"/>
                </a:cxn>
                <a:cxn ang="0">
                  <a:pos x="198" y="412"/>
                </a:cxn>
                <a:cxn ang="0">
                  <a:pos x="152" y="395"/>
                </a:cxn>
                <a:cxn ang="0">
                  <a:pos x="111" y="374"/>
                </a:cxn>
                <a:cxn ang="0">
                  <a:pos x="75" y="350"/>
                </a:cxn>
                <a:cxn ang="0">
                  <a:pos x="46" y="324"/>
                </a:cxn>
                <a:cxn ang="0">
                  <a:pos x="29" y="304"/>
                </a:cxn>
                <a:cxn ang="0">
                  <a:pos x="20" y="290"/>
                </a:cxn>
                <a:cxn ang="0">
                  <a:pos x="12" y="274"/>
                </a:cxn>
                <a:cxn ang="0">
                  <a:pos x="6" y="258"/>
                </a:cxn>
                <a:cxn ang="0">
                  <a:pos x="2" y="242"/>
                </a:cxn>
                <a:cxn ang="0">
                  <a:pos x="0" y="225"/>
                </a:cxn>
              </a:cxnLst>
              <a:pathLst>
                <a:path w="1377" h="810">
                  <a:moveTo>
                    <a:pt x="0" y="406"/>
                  </a:moveTo>
                  <a:lnTo>
                    <a:pt x="0" y="395"/>
                  </a:lnTo>
                  <a:lnTo>
                    <a:pt x="1" y="385"/>
                  </a:lnTo>
                  <a:lnTo>
                    <a:pt x="2" y="374"/>
                  </a:lnTo>
                  <a:lnTo>
                    <a:pt x="4" y="364"/>
                  </a:lnTo>
                  <a:lnTo>
                    <a:pt x="5" y="353"/>
                  </a:lnTo>
                  <a:lnTo>
                    <a:pt x="8" y="344"/>
                  </a:lnTo>
                  <a:lnTo>
                    <a:pt x="11" y="334"/>
                  </a:lnTo>
                  <a:lnTo>
                    <a:pt x="14" y="323"/>
                  </a:lnTo>
                  <a:lnTo>
                    <a:pt x="17" y="314"/>
                  </a:lnTo>
                  <a:lnTo>
                    <a:pt x="21" y="304"/>
                  </a:lnTo>
                  <a:lnTo>
                    <a:pt x="26" y="295"/>
                  </a:lnTo>
                  <a:lnTo>
                    <a:pt x="32" y="285"/>
                  </a:lnTo>
                  <a:lnTo>
                    <a:pt x="36" y="275"/>
                  </a:lnTo>
                  <a:lnTo>
                    <a:pt x="42" y="267"/>
                  </a:lnTo>
                  <a:lnTo>
                    <a:pt x="48" y="257"/>
                  </a:lnTo>
                  <a:lnTo>
                    <a:pt x="53" y="247"/>
                  </a:lnTo>
                  <a:lnTo>
                    <a:pt x="61" y="239"/>
                  </a:lnTo>
                  <a:lnTo>
                    <a:pt x="68" y="230"/>
                  </a:lnTo>
                  <a:lnTo>
                    <a:pt x="83" y="212"/>
                  </a:lnTo>
                  <a:lnTo>
                    <a:pt x="100" y="196"/>
                  </a:lnTo>
                  <a:lnTo>
                    <a:pt x="118" y="179"/>
                  </a:lnTo>
                  <a:lnTo>
                    <a:pt x="137" y="163"/>
                  </a:lnTo>
                  <a:lnTo>
                    <a:pt x="157" y="148"/>
                  </a:lnTo>
                  <a:lnTo>
                    <a:pt x="179" y="133"/>
                  </a:lnTo>
                  <a:lnTo>
                    <a:pt x="202" y="119"/>
                  </a:lnTo>
                  <a:lnTo>
                    <a:pt x="225" y="106"/>
                  </a:lnTo>
                  <a:lnTo>
                    <a:pt x="250" y="93"/>
                  </a:lnTo>
                  <a:lnTo>
                    <a:pt x="276" y="81"/>
                  </a:lnTo>
                  <a:lnTo>
                    <a:pt x="303" y="70"/>
                  </a:lnTo>
                  <a:lnTo>
                    <a:pt x="332" y="59"/>
                  </a:lnTo>
                  <a:lnTo>
                    <a:pt x="360" y="49"/>
                  </a:lnTo>
                  <a:lnTo>
                    <a:pt x="390" y="41"/>
                  </a:lnTo>
                  <a:lnTo>
                    <a:pt x="421" y="32"/>
                  </a:lnTo>
                  <a:lnTo>
                    <a:pt x="451" y="25"/>
                  </a:lnTo>
                  <a:lnTo>
                    <a:pt x="483" y="18"/>
                  </a:lnTo>
                  <a:lnTo>
                    <a:pt x="515" y="13"/>
                  </a:lnTo>
                  <a:lnTo>
                    <a:pt x="549" y="8"/>
                  </a:lnTo>
                  <a:lnTo>
                    <a:pt x="582" y="5"/>
                  </a:lnTo>
                  <a:lnTo>
                    <a:pt x="617" y="2"/>
                  </a:lnTo>
                  <a:lnTo>
                    <a:pt x="652" y="1"/>
                  </a:lnTo>
                  <a:lnTo>
                    <a:pt x="687" y="0"/>
                  </a:lnTo>
                  <a:lnTo>
                    <a:pt x="724" y="1"/>
                  </a:lnTo>
                  <a:lnTo>
                    <a:pt x="759" y="2"/>
                  </a:lnTo>
                  <a:lnTo>
                    <a:pt x="792" y="5"/>
                  </a:lnTo>
                  <a:lnTo>
                    <a:pt x="827" y="8"/>
                  </a:lnTo>
                  <a:lnTo>
                    <a:pt x="861" y="13"/>
                  </a:lnTo>
                  <a:lnTo>
                    <a:pt x="893" y="19"/>
                  </a:lnTo>
                  <a:lnTo>
                    <a:pt x="925" y="25"/>
                  </a:lnTo>
                  <a:lnTo>
                    <a:pt x="956" y="32"/>
                  </a:lnTo>
                  <a:lnTo>
                    <a:pt x="986" y="41"/>
                  </a:lnTo>
                  <a:lnTo>
                    <a:pt x="1017" y="49"/>
                  </a:lnTo>
                  <a:lnTo>
                    <a:pt x="1046" y="59"/>
                  </a:lnTo>
                  <a:lnTo>
                    <a:pt x="1074" y="70"/>
                  </a:lnTo>
                  <a:lnTo>
                    <a:pt x="1100" y="81"/>
                  </a:lnTo>
                  <a:lnTo>
                    <a:pt x="1126" y="93"/>
                  </a:lnTo>
                  <a:lnTo>
                    <a:pt x="1151" y="106"/>
                  </a:lnTo>
                  <a:lnTo>
                    <a:pt x="1176" y="119"/>
                  </a:lnTo>
                  <a:lnTo>
                    <a:pt x="1198" y="133"/>
                  </a:lnTo>
                  <a:lnTo>
                    <a:pt x="1219" y="148"/>
                  </a:lnTo>
                  <a:lnTo>
                    <a:pt x="1240" y="163"/>
                  </a:lnTo>
                  <a:lnTo>
                    <a:pt x="1259" y="179"/>
                  </a:lnTo>
                  <a:lnTo>
                    <a:pt x="1278" y="196"/>
                  </a:lnTo>
                  <a:lnTo>
                    <a:pt x="1294" y="212"/>
                  </a:lnTo>
                  <a:lnTo>
                    <a:pt x="1308" y="230"/>
                  </a:lnTo>
                  <a:lnTo>
                    <a:pt x="1316" y="239"/>
                  </a:lnTo>
                  <a:lnTo>
                    <a:pt x="1323" y="247"/>
                  </a:lnTo>
                  <a:lnTo>
                    <a:pt x="1329" y="257"/>
                  </a:lnTo>
                  <a:lnTo>
                    <a:pt x="1335" y="267"/>
                  </a:lnTo>
                  <a:lnTo>
                    <a:pt x="1340" y="275"/>
                  </a:lnTo>
                  <a:lnTo>
                    <a:pt x="1346" y="285"/>
                  </a:lnTo>
                  <a:lnTo>
                    <a:pt x="1351" y="295"/>
                  </a:lnTo>
                  <a:lnTo>
                    <a:pt x="1355" y="304"/>
                  </a:lnTo>
                  <a:lnTo>
                    <a:pt x="1359" y="314"/>
                  </a:lnTo>
                  <a:lnTo>
                    <a:pt x="1362" y="323"/>
                  </a:lnTo>
                  <a:lnTo>
                    <a:pt x="1367" y="334"/>
                  </a:lnTo>
                  <a:lnTo>
                    <a:pt x="1369" y="344"/>
                  </a:lnTo>
                  <a:lnTo>
                    <a:pt x="1371" y="353"/>
                  </a:lnTo>
                  <a:lnTo>
                    <a:pt x="1374" y="364"/>
                  </a:lnTo>
                  <a:lnTo>
                    <a:pt x="1375" y="374"/>
                  </a:lnTo>
                  <a:lnTo>
                    <a:pt x="1375" y="385"/>
                  </a:lnTo>
                  <a:lnTo>
                    <a:pt x="1377" y="395"/>
                  </a:lnTo>
                  <a:lnTo>
                    <a:pt x="1377" y="406"/>
                  </a:lnTo>
                  <a:lnTo>
                    <a:pt x="1377" y="406"/>
                  </a:lnTo>
                  <a:lnTo>
                    <a:pt x="1377" y="416"/>
                  </a:lnTo>
                  <a:lnTo>
                    <a:pt x="1375" y="426"/>
                  </a:lnTo>
                  <a:lnTo>
                    <a:pt x="1375" y="437"/>
                  </a:lnTo>
                  <a:lnTo>
                    <a:pt x="1374" y="447"/>
                  </a:lnTo>
                  <a:lnTo>
                    <a:pt x="1371" y="457"/>
                  </a:lnTo>
                  <a:lnTo>
                    <a:pt x="1369" y="467"/>
                  </a:lnTo>
                  <a:lnTo>
                    <a:pt x="1367" y="477"/>
                  </a:lnTo>
                  <a:lnTo>
                    <a:pt x="1362" y="487"/>
                  </a:lnTo>
                  <a:lnTo>
                    <a:pt x="1359" y="497"/>
                  </a:lnTo>
                  <a:lnTo>
                    <a:pt x="1355" y="507"/>
                  </a:lnTo>
                  <a:lnTo>
                    <a:pt x="1351" y="516"/>
                  </a:lnTo>
                  <a:lnTo>
                    <a:pt x="1346" y="526"/>
                  </a:lnTo>
                  <a:lnTo>
                    <a:pt x="1340" y="536"/>
                  </a:lnTo>
                  <a:lnTo>
                    <a:pt x="1335" y="544"/>
                  </a:lnTo>
                  <a:lnTo>
                    <a:pt x="1329" y="554"/>
                  </a:lnTo>
                  <a:lnTo>
                    <a:pt x="1323" y="563"/>
                  </a:lnTo>
                  <a:lnTo>
                    <a:pt x="1316" y="572"/>
                  </a:lnTo>
                  <a:lnTo>
                    <a:pt x="1308" y="581"/>
                  </a:lnTo>
                  <a:lnTo>
                    <a:pt x="1294" y="599"/>
                  </a:lnTo>
                  <a:lnTo>
                    <a:pt x="1278" y="616"/>
                  </a:lnTo>
                  <a:lnTo>
                    <a:pt x="1259" y="632"/>
                  </a:lnTo>
                  <a:lnTo>
                    <a:pt x="1240" y="648"/>
                  </a:lnTo>
                  <a:lnTo>
                    <a:pt x="1219" y="663"/>
                  </a:lnTo>
                  <a:lnTo>
                    <a:pt x="1198" y="678"/>
                  </a:lnTo>
                  <a:lnTo>
                    <a:pt x="1176" y="692"/>
                  </a:lnTo>
                  <a:lnTo>
                    <a:pt x="1151" y="705"/>
                  </a:lnTo>
                  <a:lnTo>
                    <a:pt x="1126" y="718"/>
                  </a:lnTo>
                  <a:lnTo>
                    <a:pt x="1100" y="730"/>
                  </a:lnTo>
                  <a:lnTo>
                    <a:pt x="1074" y="741"/>
                  </a:lnTo>
                  <a:lnTo>
                    <a:pt x="1046" y="752"/>
                  </a:lnTo>
                  <a:lnTo>
                    <a:pt x="1017" y="762"/>
                  </a:lnTo>
                  <a:lnTo>
                    <a:pt x="986" y="770"/>
                  </a:lnTo>
                  <a:lnTo>
                    <a:pt x="956" y="779"/>
                  </a:lnTo>
                  <a:lnTo>
                    <a:pt x="925" y="786"/>
                  </a:lnTo>
                  <a:lnTo>
                    <a:pt x="893" y="793"/>
                  </a:lnTo>
                  <a:lnTo>
                    <a:pt x="861" y="798"/>
                  </a:lnTo>
                  <a:lnTo>
                    <a:pt x="827" y="802"/>
                  </a:lnTo>
                  <a:lnTo>
                    <a:pt x="792" y="806"/>
                  </a:lnTo>
                  <a:lnTo>
                    <a:pt x="759" y="809"/>
                  </a:lnTo>
                  <a:lnTo>
                    <a:pt x="724" y="810"/>
                  </a:lnTo>
                  <a:lnTo>
                    <a:pt x="689" y="810"/>
                  </a:lnTo>
                  <a:lnTo>
                    <a:pt x="652" y="810"/>
                  </a:lnTo>
                  <a:lnTo>
                    <a:pt x="617" y="809"/>
                  </a:lnTo>
                  <a:lnTo>
                    <a:pt x="584" y="806"/>
                  </a:lnTo>
                  <a:lnTo>
                    <a:pt x="549" y="802"/>
                  </a:lnTo>
                  <a:lnTo>
                    <a:pt x="517" y="798"/>
                  </a:lnTo>
                  <a:lnTo>
                    <a:pt x="483" y="793"/>
                  </a:lnTo>
                  <a:lnTo>
                    <a:pt x="451" y="786"/>
                  </a:lnTo>
                  <a:lnTo>
                    <a:pt x="421" y="779"/>
                  </a:lnTo>
                  <a:lnTo>
                    <a:pt x="390" y="770"/>
                  </a:lnTo>
                  <a:lnTo>
                    <a:pt x="360" y="762"/>
                  </a:lnTo>
                  <a:lnTo>
                    <a:pt x="332" y="752"/>
                  </a:lnTo>
                  <a:lnTo>
                    <a:pt x="304" y="741"/>
                  </a:lnTo>
                  <a:lnTo>
                    <a:pt x="276" y="730"/>
                  </a:lnTo>
                  <a:lnTo>
                    <a:pt x="250" y="718"/>
                  </a:lnTo>
                  <a:lnTo>
                    <a:pt x="225" y="705"/>
                  </a:lnTo>
                  <a:lnTo>
                    <a:pt x="202" y="692"/>
                  </a:lnTo>
                  <a:lnTo>
                    <a:pt x="179" y="678"/>
                  </a:lnTo>
                  <a:lnTo>
                    <a:pt x="157" y="663"/>
                  </a:lnTo>
                  <a:lnTo>
                    <a:pt x="137" y="648"/>
                  </a:lnTo>
                  <a:lnTo>
                    <a:pt x="118" y="632"/>
                  </a:lnTo>
                  <a:lnTo>
                    <a:pt x="100" y="616"/>
                  </a:lnTo>
                  <a:lnTo>
                    <a:pt x="83" y="599"/>
                  </a:lnTo>
                  <a:lnTo>
                    <a:pt x="68" y="581"/>
                  </a:lnTo>
                  <a:lnTo>
                    <a:pt x="61" y="572"/>
                  </a:lnTo>
                  <a:lnTo>
                    <a:pt x="53" y="563"/>
                  </a:lnTo>
                  <a:lnTo>
                    <a:pt x="48" y="554"/>
                  </a:lnTo>
                  <a:lnTo>
                    <a:pt x="42" y="544"/>
                  </a:lnTo>
                  <a:lnTo>
                    <a:pt x="36" y="536"/>
                  </a:lnTo>
                  <a:lnTo>
                    <a:pt x="32" y="526"/>
                  </a:lnTo>
                  <a:lnTo>
                    <a:pt x="26" y="516"/>
                  </a:lnTo>
                  <a:lnTo>
                    <a:pt x="21" y="507"/>
                  </a:lnTo>
                  <a:lnTo>
                    <a:pt x="17" y="497"/>
                  </a:lnTo>
                  <a:lnTo>
                    <a:pt x="14" y="487"/>
                  </a:lnTo>
                  <a:lnTo>
                    <a:pt x="11" y="477"/>
                  </a:lnTo>
                  <a:lnTo>
                    <a:pt x="8" y="467"/>
                  </a:lnTo>
                  <a:lnTo>
                    <a:pt x="5" y="457"/>
                  </a:lnTo>
                  <a:lnTo>
                    <a:pt x="4" y="447"/>
                  </a:lnTo>
                  <a:lnTo>
                    <a:pt x="2" y="437"/>
                  </a:lnTo>
                  <a:lnTo>
                    <a:pt x="1" y="426"/>
                  </a:lnTo>
                  <a:lnTo>
                    <a:pt x="0" y="416"/>
                  </a:lnTo>
                  <a:lnTo>
                    <a:pt x="0" y="406"/>
                  </a:lnTo>
                </a:path>
              </a:pathLst>
            </a:custGeom>
            <a:noFill/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4" name="Rectangle 22"/>
            <p:cNvSpPr/>
            <p:nvPr/>
          </p:nvSpPr>
          <p:spPr>
            <a:xfrm>
              <a:off x="4116" y="3022"/>
              <a:ext cx="384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楷体_GB2312" pitchFamily="49" charset="-122"/>
                </a:rPr>
                <a:t>磁盘文件</a:t>
              </a:r>
              <a:endParaRPr lang="zh-CN" altLang="en-US" sz="1200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11285" name="Rectangle 23"/>
            <p:cNvSpPr/>
            <p:nvPr/>
          </p:nvSpPr>
          <p:spPr>
            <a:xfrm>
              <a:off x="1593" y="2542"/>
              <a:ext cx="322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zh-CN" altLang="en-US" sz="12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内存</a:t>
              </a:r>
              <a:endParaRPr lang="zh-CN" altLang="en-US" sz="12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286" name="Rectangle 24"/>
            <p:cNvSpPr/>
            <p:nvPr/>
          </p:nvSpPr>
          <p:spPr>
            <a:xfrm>
              <a:off x="1401" y="3526"/>
              <a:ext cx="480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2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程序数据区</a:t>
              </a:r>
              <a:endParaRPr lang="zh-CN" altLang="en-US" sz="12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287" name="Rectangle 25"/>
            <p:cNvSpPr/>
            <p:nvPr/>
          </p:nvSpPr>
          <p:spPr>
            <a:xfrm>
              <a:off x="2701" y="2916"/>
              <a:ext cx="480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2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输入文件缓</a:t>
              </a:r>
              <a:endParaRPr lang="zh-CN" altLang="en-US" sz="12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288" name="Rectangle 26"/>
            <p:cNvSpPr/>
            <p:nvPr/>
          </p:nvSpPr>
          <p:spPr>
            <a:xfrm>
              <a:off x="2718" y="3035"/>
              <a:ext cx="192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2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冲区</a:t>
              </a:r>
              <a:endParaRPr lang="zh-CN" altLang="en-US" sz="12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289" name="Rectangle 27"/>
            <p:cNvSpPr/>
            <p:nvPr/>
          </p:nvSpPr>
          <p:spPr>
            <a:xfrm>
              <a:off x="2975" y="3031"/>
              <a:ext cx="28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100" b="1" dirty="0">
                  <a:solidFill>
                    <a:srgbClr val="000000"/>
                  </a:solidFill>
                  <a:latin typeface="Times New Roman" panose="02020603050405020304" charset="0"/>
                </a:rPr>
                <a:t>(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  <p:sp>
          <p:nvSpPr>
            <p:cNvPr id="11290" name="Rectangle 28"/>
            <p:cNvSpPr/>
            <p:nvPr/>
          </p:nvSpPr>
          <p:spPr>
            <a:xfrm>
              <a:off x="3018" y="3031"/>
              <a:ext cx="133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100" b="1" dirty="0">
                  <a:solidFill>
                    <a:srgbClr val="000000"/>
                  </a:solidFill>
                  <a:latin typeface="Times New Roman" panose="02020603050405020304" charset="0"/>
                </a:rPr>
                <a:t>512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  <p:sp>
          <p:nvSpPr>
            <p:cNvPr id="11291" name="Rectangle 29"/>
            <p:cNvSpPr/>
            <p:nvPr/>
          </p:nvSpPr>
          <p:spPr>
            <a:xfrm>
              <a:off x="3210" y="3031"/>
              <a:ext cx="49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100" b="1" dirty="0">
                  <a:solidFill>
                    <a:srgbClr val="000000"/>
                  </a:solidFill>
                  <a:latin typeface="Times New Roman" panose="02020603050405020304" charset="0"/>
                </a:rPr>
                <a:t>k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  <p:sp>
          <p:nvSpPr>
            <p:cNvPr id="11292" name="Rectangle 30"/>
            <p:cNvSpPr/>
            <p:nvPr/>
          </p:nvSpPr>
          <p:spPr>
            <a:xfrm>
              <a:off x="3281" y="3031"/>
              <a:ext cx="29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100" b="1" dirty="0">
                  <a:solidFill>
                    <a:srgbClr val="000000"/>
                  </a:solidFill>
                  <a:latin typeface="Times New Roman" panose="02020603050405020304" charset="0"/>
                </a:rPr>
                <a:t>)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  <p:sp>
          <p:nvSpPr>
            <p:cNvPr id="11293" name="Rectangle 31"/>
            <p:cNvSpPr/>
            <p:nvPr/>
          </p:nvSpPr>
          <p:spPr>
            <a:xfrm>
              <a:off x="2701" y="3518"/>
              <a:ext cx="480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楷体_GB2312" pitchFamily="49" charset="-122"/>
                </a:rPr>
                <a:t>输出文件缓</a:t>
              </a:r>
              <a:endParaRPr lang="zh-CN" altLang="en-US" sz="1200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11294" name="Rectangle 32"/>
            <p:cNvSpPr/>
            <p:nvPr/>
          </p:nvSpPr>
          <p:spPr>
            <a:xfrm>
              <a:off x="2718" y="3637"/>
              <a:ext cx="192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2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冲区</a:t>
              </a:r>
              <a:endParaRPr lang="zh-CN" altLang="en-US" sz="12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295" name="Rectangle 33"/>
            <p:cNvSpPr/>
            <p:nvPr/>
          </p:nvSpPr>
          <p:spPr>
            <a:xfrm>
              <a:off x="2975" y="3632"/>
              <a:ext cx="28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100" b="1" dirty="0">
                  <a:solidFill>
                    <a:srgbClr val="000000"/>
                  </a:solidFill>
                  <a:latin typeface="Times New Roman" panose="02020603050405020304" charset="0"/>
                </a:rPr>
                <a:t>(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  <p:sp>
          <p:nvSpPr>
            <p:cNvPr id="11296" name="Rectangle 34"/>
            <p:cNvSpPr/>
            <p:nvPr/>
          </p:nvSpPr>
          <p:spPr>
            <a:xfrm>
              <a:off x="3018" y="3632"/>
              <a:ext cx="133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100" b="1" dirty="0">
                  <a:solidFill>
                    <a:srgbClr val="000000"/>
                  </a:solidFill>
                  <a:latin typeface="Times New Roman" panose="02020603050405020304" charset="0"/>
                </a:rPr>
                <a:t>512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  <p:sp>
          <p:nvSpPr>
            <p:cNvPr id="11297" name="Rectangle 35"/>
            <p:cNvSpPr/>
            <p:nvPr/>
          </p:nvSpPr>
          <p:spPr>
            <a:xfrm>
              <a:off x="3210" y="3632"/>
              <a:ext cx="49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100" b="1" dirty="0">
                  <a:solidFill>
                    <a:srgbClr val="000000"/>
                  </a:solidFill>
                  <a:latin typeface="Times New Roman" panose="02020603050405020304" charset="0"/>
                </a:rPr>
                <a:t>k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  <p:sp>
          <p:nvSpPr>
            <p:cNvPr id="11298" name="Rectangle 36"/>
            <p:cNvSpPr/>
            <p:nvPr/>
          </p:nvSpPr>
          <p:spPr>
            <a:xfrm>
              <a:off x="3281" y="3632"/>
              <a:ext cx="29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100" b="1" dirty="0">
                  <a:solidFill>
                    <a:srgbClr val="000000"/>
                  </a:solidFill>
                  <a:latin typeface="Times New Roman" panose="02020603050405020304" charset="0"/>
                </a:rPr>
                <a:t>)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  <p:sp>
          <p:nvSpPr>
            <p:cNvPr id="11299" name="Line 37"/>
            <p:cNvSpPr/>
            <p:nvPr/>
          </p:nvSpPr>
          <p:spPr>
            <a:xfrm flipH="1" flipV="1">
              <a:off x="3442" y="2820"/>
              <a:ext cx="605" cy="9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0" name="Freeform 38"/>
            <p:cNvSpPr/>
            <p:nvPr/>
          </p:nvSpPr>
          <p:spPr>
            <a:xfrm>
              <a:off x="3384" y="2795"/>
              <a:ext cx="86" cy="56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86" y="0"/>
                </a:cxn>
                <a:cxn ang="0">
                  <a:pos x="83" y="3"/>
                </a:cxn>
                <a:cxn ang="0">
                  <a:pos x="80" y="6"/>
                </a:cxn>
                <a:cxn ang="0">
                  <a:pos x="77" y="9"/>
                </a:cxn>
                <a:cxn ang="0">
                  <a:pos x="75" y="13"/>
                </a:cxn>
                <a:cxn ang="0">
                  <a:pos x="73" y="16"/>
                </a:cxn>
                <a:cxn ang="0">
                  <a:pos x="72" y="20"/>
                </a:cxn>
                <a:cxn ang="0">
                  <a:pos x="70" y="23"/>
                </a:cxn>
                <a:cxn ang="0">
                  <a:pos x="68" y="27"/>
                </a:cxn>
                <a:cxn ang="0">
                  <a:pos x="68" y="30"/>
                </a:cxn>
                <a:cxn ang="0">
                  <a:pos x="67" y="33"/>
                </a:cxn>
                <a:cxn ang="0">
                  <a:pos x="67" y="38"/>
                </a:cxn>
                <a:cxn ang="0">
                  <a:pos x="67" y="41"/>
                </a:cxn>
                <a:cxn ang="0">
                  <a:pos x="67" y="45"/>
                </a:cxn>
                <a:cxn ang="0">
                  <a:pos x="67" y="48"/>
                </a:cxn>
                <a:cxn ang="0">
                  <a:pos x="68" y="52"/>
                </a:cxn>
                <a:cxn ang="0">
                  <a:pos x="69" y="56"/>
                </a:cxn>
                <a:cxn ang="0">
                  <a:pos x="0" y="16"/>
                </a:cxn>
                <a:cxn ang="0">
                  <a:pos x="0" y="16"/>
                </a:cxn>
              </a:cxnLst>
              <a:pathLst>
                <a:path w="156" h="104">
                  <a:moveTo>
                    <a:pt x="0" y="29"/>
                  </a:moveTo>
                  <a:lnTo>
                    <a:pt x="156" y="0"/>
                  </a:lnTo>
                  <a:lnTo>
                    <a:pt x="150" y="6"/>
                  </a:lnTo>
                  <a:lnTo>
                    <a:pt x="146" y="11"/>
                  </a:lnTo>
                  <a:lnTo>
                    <a:pt x="140" y="17"/>
                  </a:lnTo>
                  <a:lnTo>
                    <a:pt x="136" y="24"/>
                  </a:lnTo>
                  <a:lnTo>
                    <a:pt x="133" y="30"/>
                  </a:lnTo>
                  <a:lnTo>
                    <a:pt x="130" y="37"/>
                  </a:lnTo>
                  <a:lnTo>
                    <a:pt x="127" y="43"/>
                  </a:lnTo>
                  <a:lnTo>
                    <a:pt x="124" y="50"/>
                  </a:lnTo>
                  <a:lnTo>
                    <a:pt x="123" y="56"/>
                  </a:lnTo>
                  <a:lnTo>
                    <a:pt x="121" y="62"/>
                  </a:lnTo>
                  <a:lnTo>
                    <a:pt x="121" y="70"/>
                  </a:lnTo>
                  <a:lnTo>
                    <a:pt x="121" y="76"/>
                  </a:lnTo>
                  <a:lnTo>
                    <a:pt x="121" y="84"/>
                  </a:lnTo>
                  <a:lnTo>
                    <a:pt x="121" y="90"/>
                  </a:lnTo>
                  <a:lnTo>
                    <a:pt x="123" y="97"/>
                  </a:lnTo>
                  <a:lnTo>
                    <a:pt x="126" y="104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1" name="Line 39"/>
            <p:cNvSpPr/>
            <p:nvPr/>
          </p:nvSpPr>
          <p:spPr>
            <a:xfrm flipH="1">
              <a:off x="1932" y="2746"/>
              <a:ext cx="848" cy="10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2" name="Freeform 40"/>
            <p:cNvSpPr/>
            <p:nvPr/>
          </p:nvSpPr>
          <p:spPr>
            <a:xfrm>
              <a:off x="1872" y="2816"/>
              <a:ext cx="86" cy="57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6" y="57"/>
                </a:cxn>
                <a:cxn ang="0">
                  <a:pos x="83" y="54"/>
                </a:cxn>
                <a:cxn ang="0">
                  <a:pos x="80" y="50"/>
                </a:cxn>
                <a:cxn ang="0">
                  <a:pos x="78" y="48"/>
                </a:cxn>
                <a:cxn ang="0">
                  <a:pos x="75" y="44"/>
                </a:cxn>
                <a:cxn ang="0">
                  <a:pos x="74" y="41"/>
                </a:cxn>
                <a:cxn ang="0">
                  <a:pos x="72" y="37"/>
                </a:cxn>
                <a:cxn ang="0">
                  <a:pos x="71" y="33"/>
                </a:cxn>
                <a:cxn ang="0">
                  <a:pos x="70" y="30"/>
                </a:cxn>
                <a:cxn ang="0">
                  <a:pos x="69" y="26"/>
                </a:cxn>
                <a:cxn ang="0">
                  <a:pos x="69" y="23"/>
                </a:cxn>
                <a:cxn ang="0">
                  <a:pos x="69" y="18"/>
                </a:cxn>
                <a:cxn ang="0">
                  <a:pos x="69" y="15"/>
                </a:cxn>
                <a:cxn ang="0">
                  <a:pos x="70" y="11"/>
                </a:cxn>
                <a:cxn ang="0">
                  <a:pos x="71" y="8"/>
                </a:cxn>
                <a:cxn ang="0">
                  <a:pos x="71" y="4"/>
                </a:cxn>
                <a:cxn ang="0">
                  <a:pos x="73" y="0"/>
                </a:cxn>
                <a:cxn ang="0">
                  <a:pos x="73" y="0"/>
                </a:cxn>
                <a:cxn ang="0">
                  <a:pos x="0" y="39"/>
                </a:cxn>
                <a:cxn ang="0">
                  <a:pos x="0" y="39"/>
                </a:cxn>
              </a:cxnLst>
              <a:pathLst>
                <a:path w="154" h="105">
                  <a:moveTo>
                    <a:pt x="0" y="71"/>
                  </a:moveTo>
                  <a:lnTo>
                    <a:pt x="154" y="105"/>
                  </a:lnTo>
                  <a:lnTo>
                    <a:pt x="148" y="100"/>
                  </a:lnTo>
                  <a:lnTo>
                    <a:pt x="144" y="93"/>
                  </a:lnTo>
                  <a:lnTo>
                    <a:pt x="140" y="88"/>
                  </a:lnTo>
                  <a:lnTo>
                    <a:pt x="135" y="81"/>
                  </a:lnTo>
                  <a:lnTo>
                    <a:pt x="132" y="75"/>
                  </a:lnTo>
                  <a:lnTo>
                    <a:pt x="129" y="68"/>
                  </a:lnTo>
                  <a:lnTo>
                    <a:pt x="127" y="61"/>
                  </a:lnTo>
                  <a:lnTo>
                    <a:pt x="125" y="55"/>
                  </a:lnTo>
                  <a:lnTo>
                    <a:pt x="124" y="48"/>
                  </a:lnTo>
                  <a:lnTo>
                    <a:pt x="124" y="42"/>
                  </a:lnTo>
                  <a:lnTo>
                    <a:pt x="124" y="34"/>
                  </a:lnTo>
                  <a:lnTo>
                    <a:pt x="124" y="28"/>
                  </a:lnTo>
                  <a:lnTo>
                    <a:pt x="125" y="20"/>
                  </a:lnTo>
                  <a:lnTo>
                    <a:pt x="127" y="14"/>
                  </a:lnTo>
                  <a:lnTo>
                    <a:pt x="128" y="7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0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3" name="Line 41"/>
            <p:cNvSpPr/>
            <p:nvPr/>
          </p:nvSpPr>
          <p:spPr>
            <a:xfrm>
              <a:off x="1722" y="3030"/>
              <a:ext cx="1003" cy="35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4" name="Freeform 42"/>
            <p:cNvSpPr/>
            <p:nvPr/>
          </p:nvSpPr>
          <p:spPr>
            <a:xfrm>
              <a:off x="2691" y="3350"/>
              <a:ext cx="89" cy="52"/>
            </a:xfrm>
            <a:custGeom>
              <a:avLst/>
              <a:gdLst/>
              <a:ahLst/>
              <a:cxnLst>
                <a:cxn ang="0">
                  <a:pos x="89" y="51"/>
                </a:cxn>
                <a:cxn ang="0">
                  <a:pos x="0" y="52"/>
                </a:cxn>
                <a:cxn ang="0">
                  <a:pos x="4" y="50"/>
                </a:cxn>
                <a:cxn ang="0">
                  <a:pos x="8" y="47"/>
                </a:cxn>
                <a:cxn ang="0">
                  <a:pos x="11" y="44"/>
                </a:cxn>
                <a:cxn ang="0">
                  <a:pos x="14" y="42"/>
                </a:cxn>
                <a:cxn ang="0">
                  <a:pos x="18" y="39"/>
                </a:cxn>
                <a:cxn ang="0">
                  <a:pos x="21" y="35"/>
                </a:cxn>
                <a:cxn ang="0">
                  <a:pos x="23" y="32"/>
                </a:cxn>
                <a:cxn ang="0">
                  <a:pos x="25" y="28"/>
                </a:cxn>
                <a:cxn ang="0">
                  <a:pos x="28" y="25"/>
                </a:cxn>
                <a:cxn ang="0">
                  <a:pos x="30" y="21"/>
                </a:cxn>
                <a:cxn ang="0">
                  <a:pos x="31" y="18"/>
                </a:cxn>
                <a:cxn ang="0">
                  <a:pos x="33" y="15"/>
                </a:cxn>
                <a:cxn ang="0">
                  <a:pos x="34" y="11"/>
                </a:cxn>
                <a:cxn ang="0">
                  <a:pos x="34" y="7"/>
                </a:cxn>
                <a:cxn ang="0">
                  <a:pos x="34" y="3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89" y="51"/>
                </a:cxn>
                <a:cxn ang="0">
                  <a:pos x="89" y="51"/>
                </a:cxn>
              </a:cxnLst>
              <a:pathLst>
                <a:path w="161" h="95">
                  <a:moveTo>
                    <a:pt x="161" y="94"/>
                  </a:moveTo>
                  <a:lnTo>
                    <a:pt x="0" y="95"/>
                  </a:lnTo>
                  <a:lnTo>
                    <a:pt x="7" y="91"/>
                  </a:lnTo>
                  <a:lnTo>
                    <a:pt x="14" y="86"/>
                  </a:lnTo>
                  <a:lnTo>
                    <a:pt x="20" y="81"/>
                  </a:lnTo>
                  <a:lnTo>
                    <a:pt x="26" y="76"/>
                  </a:lnTo>
                  <a:lnTo>
                    <a:pt x="32" y="71"/>
                  </a:lnTo>
                  <a:lnTo>
                    <a:pt x="38" y="64"/>
                  </a:lnTo>
                  <a:lnTo>
                    <a:pt x="42" y="59"/>
                  </a:lnTo>
                  <a:lnTo>
                    <a:pt x="46" y="52"/>
                  </a:lnTo>
                  <a:lnTo>
                    <a:pt x="51" y="46"/>
                  </a:lnTo>
                  <a:lnTo>
                    <a:pt x="54" y="39"/>
                  </a:lnTo>
                  <a:lnTo>
                    <a:pt x="56" y="33"/>
                  </a:lnTo>
                  <a:lnTo>
                    <a:pt x="59" y="27"/>
                  </a:lnTo>
                  <a:lnTo>
                    <a:pt x="61" y="20"/>
                  </a:lnTo>
                  <a:lnTo>
                    <a:pt x="62" y="13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161" y="94"/>
                  </a:lnTo>
                  <a:lnTo>
                    <a:pt x="161" y="94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5" name="Line 43"/>
            <p:cNvSpPr/>
            <p:nvPr/>
          </p:nvSpPr>
          <p:spPr>
            <a:xfrm flipV="1">
              <a:off x="3384" y="3265"/>
              <a:ext cx="616" cy="9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6" name="Freeform 44"/>
            <p:cNvSpPr/>
            <p:nvPr/>
          </p:nvSpPr>
          <p:spPr>
            <a:xfrm>
              <a:off x="3973" y="3240"/>
              <a:ext cx="86" cy="56"/>
            </a:xfrm>
            <a:custGeom>
              <a:avLst/>
              <a:gdLst/>
              <a:ahLst/>
              <a:cxnLst>
                <a:cxn ang="0">
                  <a:pos x="86" y="16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6" y="6"/>
                </a:cxn>
                <a:cxn ang="0">
                  <a:pos x="9" y="9"/>
                </a:cxn>
                <a:cxn ang="0">
                  <a:pos x="12" y="13"/>
                </a:cxn>
                <a:cxn ang="0">
                  <a:pos x="13" y="16"/>
                </a:cxn>
                <a:cxn ang="0">
                  <a:pos x="15" y="20"/>
                </a:cxn>
                <a:cxn ang="0">
                  <a:pos x="16" y="23"/>
                </a:cxn>
                <a:cxn ang="0">
                  <a:pos x="18" y="27"/>
                </a:cxn>
                <a:cxn ang="0">
                  <a:pos x="19" y="30"/>
                </a:cxn>
                <a:cxn ang="0">
                  <a:pos x="19" y="33"/>
                </a:cxn>
                <a:cxn ang="0">
                  <a:pos x="19" y="38"/>
                </a:cxn>
                <a:cxn ang="0">
                  <a:pos x="19" y="41"/>
                </a:cxn>
                <a:cxn ang="0">
                  <a:pos x="19" y="45"/>
                </a:cxn>
                <a:cxn ang="0">
                  <a:pos x="19" y="48"/>
                </a:cxn>
                <a:cxn ang="0">
                  <a:pos x="18" y="52"/>
                </a:cxn>
                <a:cxn ang="0">
                  <a:pos x="16" y="56"/>
                </a:cxn>
                <a:cxn ang="0">
                  <a:pos x="16" y="56"/>
                </a:cxn>
                <a:cxn ang="0">
                  <a:pos x="86" y="16"/>
                </a:cxn>
                <a:cxn ang="0">
                  <a:pos x="86" y="16"/>
                </a:cxn>
              </a:cxnLst>
              <a:pathLst>
                <a:path w="156" h="104">
                  <a:moveTo>
                    <a:pt x="156" y="30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16" y="17"/>
                  </a:lnTo>
                  <a:lnTo>
                    <a:pt x="21" y="24"/>
                  </a:lnTo>
                  <a:lnTo>
                    <a:pt x="24" y="30"/>
                  </a:lnTo>
                  <a:lnTo>
                    <a:pt x="27" y="37"/>
                  </a:lnTo>
                  <a:lnTo>
                    <a:pt x="29" y="43"/>
                  </a:lnTo>
                  <a:lnTo>
                    <a:pt x="32" y="50"/>
                  </a:lnTo>
                  <a:lnTo>
                    <a:pt x="34" y="56"/>
                  </a:lnTo>
                  <a:lnTo>
                    <a:pt x="34" y="62"/>
                  </a:lnTo>
                  <a:lnTo>
                    <a:pt x="35" y="70"/>
                  </a:lnTo>
                  <a:lnTo>
                    <a:pt x="35" y="76"/>
                  </a:lnTo>
                  <a:lnTo>
                    <a:pt x="34" y="84"/>
                  </a:lnTo>
                  <a:lnTo>
                    <a:pt x="34" y="90"/>
                  </a:lnTo>
                  <a:lnTo>
                    <a:pt x="32" y="97"/>
                  </a:lnTo>
                  <a:lnTo>
                    <a:pt x="29" y="104"/>
                  </a:lnTo>
                  <a:lnTo>
                    <a:pt x="29" y="104"/>
                  </a:lnTo>
                  <a:lnTo>
                    <a:pt x="156" y="30"/>
                  </a:lnTo>
                  <a:lnTo>
                    <a:pt x="156" y="3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7" name="Rectangle 45"/>
            <p:cNvSpPr/>
            <p:nvPr/>
          </p:nvSpPr>
          <p:spPr>
            <a:xfrm>
              <a:off x="3886" y="2707"/>
              <a:ext cx="96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2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读</a:t>
              </a:r>
              <a:endParaRPr lang="zh-CN" altLang="en-US" sz="12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308" name="Rectangle 46"/>
            <p:cNvSpPr/>
            <p:nvPr/>
          </p:nvSpPr>
          <p:spPr>
            <a:xfrm>
              <a:off x="3886" y="3417"/>
              <a:ext cx="96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2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写</a:t>
              </a:r>
              <a:endParaRPr lang="zh-CN" altLang="en-US" sz="12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>
                <a:sym typeface="+mn-ea"/>
              </a:rPr>
              <a:t>非缓冲文件系统</a:t>
            </a:r>
            <a:endParaRPr lang="zh-CN" altLang="en-US" i="0">
              <a:sym typeface="+mn-ea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sz="2660" i="0">
                <a:sym typeface="+mn-ea"/>
              </a:rPr>
              <a:t>不由系统自动设置所需缓冲区，而由用户根据需要设置。</a:t>
            </a:r>
            <a:endParaRPr lang="zh-CN" altLang="en-US" sz="2660" i="0">
              <a:sym typeface="+mn-ea"/>
            </a:endParaRPr>
          </a:p>
          <a:p>
            <a:pPr lvl="0" algn="l">
              <a:buClrTx/>
              <a:buSzTx/>
              <a:buBlip>
                <a:blip r:embed="rId1"/>
              </a:buBlip>
            </a:pPr>
            <a:r>
              <a:rPr lang="zh-CN" altLang="en-US" sz="3040" i="0">
                <a:sym typeface="+mn-ea"/>
              </a:rPr>
              <a:t>新的ANSI标准只建议使用缓冲系统，并对缓冲文件系统的功能进行了扩充，使既能用于处理字符代码文件，也能处理二进制文件</a:t>
            </a:r>
            <a:endParaRPr lang="zh-CN" altLang="en-US" sz="3040" i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>
                <a:sym typeface="+mn-ea"/>
              </a:rPr>
              <a:t>文件类型指针</a:t>
            </a:r>
            <a:endParaRPr lang="zh-CN" altLang="en-US" i="0">
              <a:sym typeface="+mn-ea"/>
            </a:endParaRPr>
          </a:p>
          <a:p>
            <a:pPr lvl="1"/>
            <a:r>
              <a:rPr lang="zh-CN" altLang="en-US" sz="2395" i="0"/>
              <a:t>在缓冲文件系统中，系统自动地在内存区为每一个正在使用的文件开辟一个缓冲区，该缓冲区用于存放文件正文。对文件的操作是通过文件指针实现的。</a:t>
            </a:r>
            <a:endParaRPr lang="zh-CN" altLang="en-US" sz="2395" i="0"/>
          </a:p>
          <a:p>
            <a:pPr lvl="1"/>
            <a:r>
              <a:rPr lang="zh-CN" altLang="en-US" sz="2395" i="0"/>
              <a:t>FILE数据结构定义在stdio.h头文件中，内容如下：</a:t>
            </a:r>
            <a:endParaRPr lang="zh-CN" altLang="en-US" sz="2395" i="0"/>
          </a:p>
        </p:txBody>
      </p:sp>
      <p:sp>
        <p:nvSpPr>
          <p:cNvPr id="4" name="文本框 3"/>
          <p:cNvSpPr txBox="1"/>
          <p:nvPr/>
        </p:nvSpPr>
        <p:spPr>
          <a:xfrm>
            <a:off x="1875155" y="3429000"/>
            <a:ext cx="62693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hangingPunct="1">
              <a:buClr>
                <a:schemeClr val="tx1"/>
              </a:buClr>
              <a:buNone/>
            </a:pPr>
            <a:r>
              <a:rPr lang="en-US" altLang="zh-CN" sz="18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typedef   struct { 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b="1" dirty="0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Clr>
                <a:schemeClr val="tx1"/>
              </a:buClr>
              <a:buNone/>
            </a:pPr>
            <a:r>
              <a:rPr lang="en-US" altLang="zh-CN" b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en-US" altLang="zh-CN" sz="18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int   _fd;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		</a:t>
            </a:r>
            <a:r>
              <a:rPr lang="en-US" altLang="zh-CN" b="1" dirty="0">
                <a:solidFill>
                  <a:schemeClr val="folHlink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/*</a:t>
            </a:r>
            <a:r>
              <a:rPr lang="zh-CN" altLang="en-US" b="1" dirty="0">
                <a:solidFill>
                  <a:schemeClr val="folHlink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文件号*</a:t>
            </a:r>
            <a:r>
              <a:rPr lang="en-US" altLang="zh-CN" b="1" dirty="0">
                <a:solidFill>
                  <a:schemeClr val="folHlink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endParaRPr lang="en-US" altLang="zh-CN" b="1" dirty="0">
              <a:solidFill>
                <a:schemeClr val="folHlink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Clr>
                <a:schemeClr val="tx1"/>
              </a:buClr>
              <a:buNone/>
            </a:pPr>
            <a:r>
              <a:rPr lang="en-US" altLang="zh-CN" b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en-US" altLang="zh-CN" sz="18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int   _cleft; 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	 	  </a:t>
            </a:r>
            <a:r>
              <a:rPr lang="en-US" altLang="zh-CN" b="1" dirty="0">
                <a:solidFill>
                  <a:schemeClr val="folHlink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/*</a:t>
            </a:r>
            <a:r>
              <a:rPr lang="zh-CN" altLang="en-US" b="1" dirty="0">
                <a:solidFill>
                  <a:schemeClr val="folHlink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缓冲区中剩下的字符数*</a:t>
            </a:r>
            <a:r>
              <a:rPr lang="en-US" altLang="zh-CN" b="1" dirty="0">
                <a:solidFill>
                  <a:schemeClr val="folHlink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endParaRPr lang="en-US" altLang="zh-CN" b="1" dirty="0">
              <a:solidFill>
                <a:schemeClr val="folHlink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Clr>
                <a:schemeClr val="tx1"/>
              </a:buClr>
              <a:buNone/>
            </a:pPr>
            <a:r>
              <a:rPr lang="en-US" altLang="zh-CN" b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en-US" altLang="zh-CN" sz="18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int   _mode;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	</a:t>
            </a:r>
            <a:r>
              <a:rPr lang="en-US" altLang="zh-CN" b="1" dirty="0">
                <a:solidFill>
                  <a:schemeClr val="folHlink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/*</a:t>
            </a:r>
            <a:r>
              <a:rPr lang="zh-CN" altLang="en-US" b="1" dirty="0">
                <a:solidFill>
                  <a:schemeClr val="folHlink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文件操作方式*</a:t>
            </a:r>
            <a:r>
              <a:rPr lang="en-US" altLang="zh-CN" b="1" dirty="0">
                <a:solidFill>
                  <a:schemeClr val="folHlink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endParaRPr lang="en-US" altLang="zh-CN" b="1" dirty="0">
              <a:solidFill>
                <a:schemeClr val="folHlink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Clr>
                <a:schemeClr val="tx1"/>
              </a:buClr>
              <a:buNone/>
            </a:pPr>
            <a:r>
              <a:rPr lang="en-US" altLang="zh-CN" b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en-US" altLang="zh-CN" sz="18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char  *_next; 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	</a:t>
            </a:r>
            <a:r>
              <a:rPr lang="en-US" altLang="zh-CN" b="1" dirty="0">
                <a:solidFill>
                  <a:schemeClr val="folHlink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/*</a:t>
            </a:r>
            <a:r>
              <a:rPr lang="zh-CN" altLang="en-US" b="1" dirty="0">
                <a:solidFill>
                  <a:schemeClr val="folHlink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文件当前读</a:t>
            </a:r>
            <a:r>
              <a:rPr lang="en-US" altLang="zh-CN" b="1" dirty="0">
                <a:solidFill>
                  <a:schemeClr val="folHlink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r>
              <a:rPr lang="zh-CN" altLang="en-US" b="1" dirty="0">
                <a:solidFill>
                  <a:schemeClr val="folHlink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写位置*</a:t>
            </a:r>
            <a:r>
              <a:rPr lang="en-US" altLang="zh-CN" b="1" dirty="0">
                <a:solidFill>
                  <a:schemeClr val="folHlink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endParaRPr lang="en-US" altLang="zh-CN" b="1" dirty="0">
              <a:solidFill>
                <a:schemeClr val="folHlink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Clr>
                <a:schemeClr val="tx1"/>
              </a:buClr>
              <a:buNone/>
            </a:pPr>
            <a:r>
              <a:rPr lang="en-US" altLang="zh-CN" b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</a:t>
            </a:r>
            <a:r>
              <a:rPr lang="en-US" altLang="zh-CN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char  *_buff;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	</a:t>
            </a:r>
            <a:r>
              <a:rPr lang="en-US" altLang="zh-CN" b="1" dirty="0">
                <a:solidFill>
                  <a:schemeClr val="folHlink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/*</a:t>
            </a:r>
            <a:r>
              <a:rPr lang="zh-CN" altLang="en-US" b="1" dirty="0">
                <a:solidFill>
                  <a:schemeClr val="folHlink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文件缓冲区位置*</a:t>
            </a:r>
            <a:r>
              <a:rPr lang="en-US" altLang="zh-CN" b="1" dirty="0">
                <a:solidFill>
                  <a:schemeClr val="folHlink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endParaRPr lang="en-US" altLang="zh-CN" b="1" dirty="0">
              <a:solidFill>
                <a:schemeClr val="folHlink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Clr>
                <a:schemeClr val="tx1"/>
              </a:buClr>
              <a:buNone/>
            </a:pPr>
            <a:r>
              <a:rPr lang="en-US" altLang="zh-CN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r>
              <a:rPr lang="en-US" altLang="zh-CN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FILE;</a:t>
            </a:r>
            <a:endParaRPr lang="zh-CN" alt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db6ea3bd-dee5-469e-b6bd-dc35ec85e276}"/>
  <p:tag name="TABLE_ENDDRAG_ORIGIN_RECT" val="607*380"/>
  <p:tag name="TABLE_ENDDRAG_RECT" val="99*182*607*380"/>
</p:tagLst>
</file>

<file path=ppt/tags/tag3.xml><?xml version="1.0" encoding="utf-8"?>
<p:tagLst xmlns:p="http://schemas.openxmlformats.org/presentationml/2006/main">
  <p:tag name="KSO_WM_UNIT_TABLE_BEAUTIFY" val="smartTable{15076fa6-607c-4d3e-bfd4-670070542153}"/>
</p:tagLst>
</file>

<file path=ppt/tags/tag4.xml><?xml version="1.0" encoding="utf-8"?>
<p:tagLst xmlns:p="http://schemas.openxmlformats.org/presentationml/2006/main">
  <p:tag name="KSO_WM_DOC_GUID" val="{1f063383-feac-4ae5-b169-ba7f8727ee2c}"/>
  <p:tag name="COMMONDATA" val="eyJoZGlkIjoiNzU2OTk4MDg4NGQ3NjgzNGYxZmI1OGU2ZjI1ZDQxMGEifQ=="/>
  <p:tag name="KSO_WPP_MARK_KEY" val="c4c4a225-e97e-49c1-875d-172c86931bf4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7830</Words>
  <Application>WPS 演示</Application>
  <PresentationFormat>全屏显示(4:3)</PresentationFormat>
  <Paragraphs>662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19</vt:i4>
      </vt:variant>
      <vt:variant>
        <vt:lpstr>幻灯片标题</vt:lpstr>
      </vt:variant>
      <vt:variant>
        <vt:i4>38</vt:i4>
      </vt:variant>
    </vt:vector>
  </HeadingPairs>
  <TitlesOfParts>
    <vt:vector size="66" baseType="lpstr">
      <vt:lpstr>Arial</vt:lpstr>
      <vt:lpstr>宋体</vt:lpstr>
      <vt:lpstr>Wingdings</vt:lpstr>
      <vt:lpstr>Calibri</vt:lpstr>
      <vt:lpstr>Times New Roman</vt:lpstr>
      <vt:lpstr>楷体_GB2312</vt:lpstr>
      <vt:lpstr>新宋体</vt:lpstr>
      <vt:lpstr>微软雅黑</vt:lpstr>
      <vt:lpstr>Arial Unicode MS</vt:lpstr>
      <vt:lpstr>自定义设计方案</vt:lpstr>
      <vt:lpstr>2_自定义设计方案</vt:lpstr>
      <vt:lpstr>1_自定义设计方案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16_自定义设计方案</vt:lpstr>
      <vt:lpstr>17_自定义设计方案</vt:lpstr>
      <vt:lpstr>18_自定义设计方案</vt:lpstr>
      <vt:lpstr>PowerPoint 演示文稿</vt:lpstr>
      <vt:lpstr>Review</vt:lpstr>
      <vt:lpstr>文件</vt:lpstr>
      <vt:lpstr>文本文件</vt:lpstr>
      <vt:lpstr>二进制文件</vt:lpstr>
      <vt:lpstr>文本文件与二进制文件</vt:lpstr>
      <vt:lpstr>文件 </vt:lpstr>
      <vt:lpstr>文件</vt:lpstr>
      <vt:lpstr>文件</vt:lpstr>
      <vt:lpstr>文件  </vt:lpstr>
      <vt:lpstr>文件</vt:lpstr>
      <vt:lpstr>文件</vt:lpstr>
      <vt:lpstr>文件</vt:lpstr>
      <vt:lpstr>文件  </vt:lpstr>
      <vt:lpstr>文件</vt:lpstr>
      <vt:lpstr>文件 </vt:lpstr>
      <vt:lpstr>文件读/写</vt:lpstr>
      <vt:lpstr>文件读/写</vt:lpstr>
      <vt:lpstr>文件读/写</vt:lpstr>
      <vt:lpstr>文件读/写</vt:lpstr>
      <vt:lpstr>文件读/写 </vt:lpstr>
      <vt:lpstr>文件读/写 </vt:lpstr>
      <vt:lpstr>文件读/写 </vt:lpstr>
      <vt:lpstr>文件读/写</vt:lpstr>
      <vt:lpstr>文件定位函数</vt:lpstr>
      <vt:lpstr>文件定位函数  </vt:lpstr>
      <vt:lpstr>文件定位函数 </vt:lpstr>
      <vt:lpstr>出错检测函数</vt:lpstr>
      <vt:lpstr>出错检测函数  </vt:lpstr>
      <vt:lpstr>fstream</vt:lpstr>
      <vt:lpstr>fstream</vt:lpstr>
      <vt:lpstr>fstream</vt:lpstr>
      <vt:lpstr>fstream </vt:lpstr>
      <vt:lpstr>fstream </vt:lpstr>
      <vt:lpstr>fstream </vt:lpstr>
      <vt:lpstr>PowerPoint 演示文稿</vt:lpstr>
      <vt:lpstr>文件操作</vt:lpstr>
      <vt:lpstr>Practice in CG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XZIT</cp:lastModifiedBy>
  <cp:revision>760</cp:revision>
  <cp:lastPrinted>2016-10-17T09:50:00Z</cp:lastPrinted>
  <dcterms:created xsi:type="dcterms:W3CDTF">2015-01-25T08:40:00Z</dcterms:created>
  <dcterms:modified xsi:type="dcterms:W3CDTF">2023-12-01T05:42:39Z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KSORubyTemplateID">
    <vt:lpwstr>2</vt:lpwstr>
  </property>
  <property fmtid="{D5CDD505-2E9C-101B-9397-08002B2CF9AE}" pid="4" name="ICV">
    <vt:lpwstr>0DC20A9F7F2C49EBB3A0664BC5016615</vt:lpwstr>
  </property>
</Properties>
</file>