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0"/>
  </p:notesMasterIdLst>
  <p:sldIdLst>
    <p:sldId id="256" r:id="rId4"/>
    <p:sldId id="283" r:id="rId5"/>
    <p:sldId id="284" r:id="rId6"/>
    <p:sldId id="305" r:id="rId7"/>
    <p:sldId id="306" r:id="rId8"/>
    <p:sldId id="307" r:id="rId9"/>
    <p:sldId id="309" r:id="rId10"/>
    <p:sldId id="308"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04" r:id="rId2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1" d="100"/>
          <a:sy n="71" d="100"/>
        </p:scale>
        <p:origin x="-834" y="-108"/>
      </p:cViewPr>
      <p:guideLst>
        <p:guide orient="horz" pos="2162"/>
        <p:guide pos="287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Verdana" panose="020B0604030504040204" pitchFamily="34" charset="0"/>
                <a:ea typeface="宋体" panose="02010600030101010101" pitchFamily="2" charset="-122"/>
                <a:cs typeface="+mn-cs"/>
              </a:rPr>
            </a:fld>
            <a:endParaRPr lang="zh-CN" altLang="en-US" strike="noStrike" noProof="1"/>
          </a:p>
        </p:txBody>
      </p:sp>
      <p:sp>
        <p:nvSpPr>
          <p:cNvPr id="512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Verdana" panose="020B060403050404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pattFill prst="ltHorz">
          <a:fgClr>
            <a:schemeClr val="bg2"/>
          </a:fgClr>
          <a:bgClr>
            <a:schemeClr val="bg1"/>
          </a:bgClr>
        </a:pattFill>
        <a:effectLst/>
      </p:bgPr>
    </p:bg>
    <p:spTree>
      <p:nvGrpSpPr>
        <p:cNvPr id="1" name=""/>
        <p:cNvGrpSpPr/>
        <p:nvPr/>
      </p:nvGrpSpPr>
      <p:grpSpPr/>
      <p:sp>
        <p:nvSpPr>
          <p:cNvPr id="3074" name="任意多边形 27654"/>
          <p:cNvSpPr/>
          <p:nvPr/>
        </p:nvSpPr>
        <p:spPr>
          <a:xfrm>
            <a:off x="685800" y="2393950"/>
            <a:ext cx="7772400" cy="109538"/>
          </a:xfrm>
          <a:custGeom>
            <a:avLst/>
            <a:gdLst/>
            <a:ahLst/>
            <a:cxnLst/>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7650" name="标题 27649"/>
          <p:cNvSpPr>
            <a:spLocks noGrp="1"/>
          </p:cNvSpPr>
          <p:nvPr>
            <p:ph type="ctrTitle"/>
          </p:nvPr>
        </p:nvSpPr>
        <p:spPr>
          <a:xfrm>
            <a:off x="685800" y="990600"/>
            <a:ext cx="7772400" cy="1371600"/>
          </a:xfrm>
          <a:prstGeom prst="rect">
            <a:avLst/>
          </a:prstGeom>
          <a:noFill/>
          <a:ln w="9525">
            <a:noFill/>
          </a:ln>
        </p:spPr>
        <p:txBody>
          <a:bodyPr anchor="b"/>
          <a:lstStyle>
            <a:lvl1pPr lvl="0">
              <a:buClrTx/>
              <a:buSzTx/>
              <a:buFontTx/>
              <a:defRPr sz="4000"/>
            </a:lvl1pPr>
          </a:lstStyle>
          <a:p>
            <a:pPr lvl="0" fontAlgn="base"/>
            <a:r>
              <a:rPr lang="zh-CN" altLang="en-US" strike="noStrike" noProof="1" dirty="0"/>
              <a:t>单击此处编辑母版标题样式</a:t>
            </a:r>
            <a:endParaRPr lang="zh-CN" altLang="en-US" strike="noStrike" noProof="1" dirty="0"/>
          </a:p>
        </p:txBody>
      </p:sp>
      <p:sp>
        <p:nvSpPr>
          <p:cNvPr id="27651" name="副标题 27650"/>
          <p:cNvSpPr>
            <a:spLocks noGrp="1"/>
          </p:cNvSpPr>
          <p:nvPr>
            <p:ph type="subTitle" idx="1"/>
          </p:nvPr>
        </p:nvSpPr>
        <p:spPr>
          <a:xfrm>
            <a:off x="1447800" y="3429000"/>
            <a:ext cx="7010400" cy="1600200"/>
          </a:xfrm>
          <a:prstGeom prst="rect">
            <a:avLst/>
          </a:prstGeom>
          <a:noFill/>
          <a:ln w="9525">
            <a:noFill/>
          </a:ln>
        </p:spPr>
        <p:txBody>
          <a:bodyPr anchor="t"/>
          <a:lstStyle>
            <a:lvl1pPr marL="0" lvl="0" indent="0">
              <a:buClr>
                <a:schemeClr val="accent2"/>
              </a:buClr>
              <a:buSzTx/>
              <a:buFont typeface="Wingdings" panose="05000000000000000000" pitchFamily="2" charset="2"/>
              <a:buNone/>
              <a:defRPr sz="2800"/>
            </a:lvl1pPr>
            <a:lvl2pPr marL="457200" lvl="1" indent="14605" algn="ctr">
              <a:buClr>
                <a:schemeClr val="accent2"/>
              </a:buClr>
              <a:buSzTx/>
              <a:buFont typeface="Wingdings" panose="05000000000000000000" pitchFamily="2" charset="2"/>
              <a:buNone/>
              <a:defRPr sz="2800"/>
            </a:lvl2pPr>
            <a:lvl3pPr marL="909955" lvl="2" indent="0" algn="ctr">
              <a:buClr>
                <a:schemeClr val="accent2"/>
              </a:buClr>
              <a:buSzTx/>
              <a:buFont typeface="Wingdings" panose="05000000000000000000" pitchFamily="2" charset="2"/>
              <a:buNone/>
              <a:defRPr sz="2800"/>
            </a:lvl3pPr>
            <a:lvl4pPr marL="1306830" lvl="3" indent="0" algn="ctr">
              <a:buClr>
                <a:schemeClr val="accent2"/>
              </a:buClr>
              <a:buSzTx/>
              <a:buFont typeface="Wingdings" panose="05000000000000000000" pitchFamily="2" charset="2"/>
              <a:buNone/>
              <a:defRPr sz="2800"/>
            </a:lvl4pPr>
            <a:lvl5pPr marL="1695450" lvl="4" indent="0" algn="ctr">
              <a:buClr>
                <a:schemeClr val="accent2"/>
              </a:buClr>
              <a:buSzTx/>
              <a:buFont typeface="Wingdings" panose="05000000000000000000" pitchFamily="2" charset="2"/>
              <a:buNone/>
              <a:defRPr sz="2800"/>
            </a:lvl5pPr>
          </a:lstStyle>
          <a:p>
            <a:pPr lvl="0" fontAlgn="base"/>
            <a:r>
              <a:rPr lang="zh-CN" altLang="en-US" strike="noStrike" noProof="1" dirty="0"/>
              <a:t>单击此处编辑母版副标题样式</a:t>
            </a:r>
            <a:endParaRPr lang="zh-CN" altLang="en-US" strike="noStrike" noProof="1" dirty="0"/>
          </a:p>
        </p:txBody>
      </p:sp>
      <p:sp>
        <p:nvSpPr>
          <p:cNvPr id="27652" name="日期占位符 27651"/>
          <p:cNvSpPr>
            <a:spLocks noGrp="1"/>
          </p:cNvSpPr>
          <p:nvPr>
            <p:ph type="dt" sz="half" idx="2"/>
          </p:nvPr>
        </p:nvSpPr>
        <p:spPr>
          <a:xfrm>
            <a:off x="685800" y="6248400"/>
            <a:ext cx="1905000" cy="457200"/>
          </a:xfrm>
          <a:prstGeom prst="rect">
            <a:avLst/>
          </a:prstGeom>
          <a:noFill/>
          <a:ln w="9525">
            <a:noFill/>
          </a:ln>
        </p:spPr>
        <p:txBody>
          <a:bodyPr anchor="t"/>
          <a:lstStyle>
            <a:lvl1pPr>
              <a:defRPr sz="12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27653" name="页脚占位符 27652"/>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latin typeface="Verdana" panose="020B0604030504040204" pitchFamily="34" charset="0"/>
              </a:defRPr>
            </a:lvl1pPr>
          </a:lstStyle>
          <a:p>
            <a:pPr fontAlgn="base"/>
            <a:endParaRPr lang="zh-CN" altLang="en-US" strike="noStrike" noProof="1" dirty="0"/>
          </a:p>
        </p:txBody>
      </p:sp>
      <p:sp>
        <p:nvSpPr>
          <p:cNvPr id="27654" name="灯片编号占位符 27653"/>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2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90631"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pattFill prst="ltHorz">
          <a:fgClr>
            <a:schemeClr val="bg2"/>
          </a:fgClr>
          <a:bgClr>
            <a:schemeClr val="bg1"/>
          </a:bgClr>
        </a:pattFill>
        <a:effectLst/>
      </p:bgPr>
    </p:bg>
    <p:spTree>
      <p:nvGrpSpPr>
        <p:cNvPr id="1" name=""/>
        <p:cNvGrpSpPr/>
        <p:nvPr/>
      </p:nvGrpSpPr>
      <p:grpSpPr/>
      <p:sp>
        <p:nvSpPr>
          <p:cNvPr id="3074" name="任意多边形 27654"/>
          <p:cNvSpPr/>
          <p:nvPr/>
        </p:nvSpPr>
        <p:spPr>
          <a:xfrm>
            <a:off x="685800" y="2393950"/>
            <a:ext cx="7772400" cy="109538"/>
          </a:xfrm>
          <a:custGeom>
            <a:avLst/>
            <a:gdLst/>
            <a:ahLst/>
            <a:cxnLst/>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7650" name="标题 27649"/>
          <p:cNvSpPr>
            <a:spLocks noGrp="1"/>
          </p:cNvSpPr>
          <p:nvPr>
            <p:ph type="ctrTitle"/>
          </p:nvPr>
        </p:nvSpPr>
        <p:spPr>
          <a:xfrm>
            <a:off x="685800" y="990600"/>
            <a:ext cx="7772400" cy="1371600"/>
          </a:xfrm>
          <a:prstGeom prst="rect">
            <a:avLst/>
          </a:prstGeom>
          <a:noFill/>
          <a:ln w="9525">
            <a:noFill/>
          </a:ln>
        </p:spPr>
        <p:txBody>
          <a:bodyPr anchor="b"/>
          <a:lstStyle>
            <a:lvl1pPr lvl="0">
              <a:buClrTx/>
              <a:buSzTx/>
              <a:buFontTx/>
              <a:defRPr sz="4000"/>
            </a:lvl1pPr>
          </a:lstStyle>
          <a:p>
            <a:pPr lvl="0" fontAlgn="base"/>
            <a:r>
              <a:rPr lang="zh-CN" altLang="en-US" strike="noStrike" noProof="1" dirty="0"/>
              <a:t>单击此处编辑母版标题样式</a:t>
            </a:r>
            <a:endParaRPr lang="zh-CN" altLang="en-US" strike="noStrike" noProof="1" dirty="0"/>
          </a:p>
        </p:txBody>
      </p:sp>
      <p:sp>
        <p:nvSpPr>
          <p:cNvPr id="27651" name="副标题 27650"/>
          <p:cNvSpPr>
            <a:spLocks noGrp="1"/>
          </p:cNvSpPr>
          <p:nvPr>
            <p:ph type="subTitle" idx="1"/>
          </p:nvPr>
        </p:nvSpPr>
        <p:spPr>
          <a:xfrm>
            <a:off x="1447800" y="3429000"/>
            <a:ext cx="7010400" cy="1600200"/>
          </a:xfrm>
          <a:prstGeom prst="rect">
            <a:avLst/>
          </a:prstGeom>
          <a:noFill/>
          <a:ln w="9525">
            <a:noFill/>
          </a:ln>
        </p:spPr>
        <p:txBody>
          <a:bodyPr anchor="t"/>
          <a:lstStyle>
            <a:lvl1pPr marL="0" lvl="0" indent="0">
              <a:buClr>
                <a:schemeClr val="accent2"/>
              </a:buClr>
              <a:buSzTx/>
              <a:buFont typeface="Wingdings" panose="05000000000000000000" pitchFamily="2" charset="2"/>
              <a:buNone/>
              <a:defRPr sz="2800"/>
            </a:lvl1pPr>
            <a:lvl2pPr marL="457200" lvl="1" indent="14605" algn="ctr">
              <a:buClr>
                <a:schemeClr val="accent2"/>
              </a:buClr>
              <a:buSzTx/>
              <a:buFont typeface="Wingdings" panose="05000000000000000000" pitchFamily="2" charset="2"/>
              <a:buNone/>
              <a:defRPr sz="2800"/>
            </a:lvl2pPr>
            <a:lvl3pPr marL="909955" lvl="2" indent="0" algn="ctr">
              <a:buClr>
                <a:schemeClr val="accent2"/>
              </a:buClr>
              <a:buSzTx/>
              <a:buFont typeface="Wingdings" panose="05000000000000000000" pitchFamily="2" charset="2"/>
              <a:buNone/>
              <a:defRPr sz="2800"/>
            </a:lvl3pPr>
            <a:lvl4pPr marL="1306830" lvl="3" indent="0" algn="ctr">
              <a:buClr>
                <a:schemeClr val="accent2"/>
              </a:buClr>
              <a:buSzTx/>
              <a:buFont typeface="Wingdings" panose="05000000000000000000" pitchFamily="2" charset="2"/>
              <a:buNone/>
              <a:defRPr sz="2800"/>
            </a:lvl4pPr>
            <a:lvl5pPr marL="1695450" lvl="4" indent="0" algn="ctr">
              <a:buClr>
                <a:schemeClr val="accent2"/>
              </a:buClr>
              <a:buSzTx/>
              <a:buFont typeface="Wingdings" panose="05000000000000000000" pitchFamily="2" charset="2"/>
              <a:buNone/>
              <a:defRPr sz="2800"/>
            </a:lvl5pPr>
          </a:lstStyle>
          <a:p>
            <a:pPr lvl="0" fontAlgn="base"/>
            <a:r>
              <a:rPr lang="zh-CN" altLang="en-US" strike="noStrike" noProof="1" dirty="0"/>
              <a:t>单击此处编辑母版副标题样式</a:t>
            </a:r>
            <a:endParaRPr lang="zh-CN" altLang="en-US" strike="noStrike" noProof="1" dirty="0"/>
          </a:p>
        </p:txBody>
      </p:sp>
      <p:sp>
        <p:nvSpPr>
          <p:cNvPr id="27652" name="日期占位符 27651"/>
          <p:cNvSpPr>
            <a:spLocks noGrp="1"/>
          </p:cNvSpPr>
          <p:nvPr>
            <p:ph type="dt" sz="half" idx="2"/>
          </p:nvPr>
        </p:nvSpPr>
        <p:spPr>
          <a:xfrm>
            <a:off x="685800" y="6248400"/>
            <a:ext cx="1905000" cy="457200"/>
          </a:xfrm>
          <a:prstGeom prst="rect">
            <a:avLst/>
          </a:prstGeom>
          <a:noFill/>
          <a:ln w="9525">
            <a:noFill/>
          </a:ln>
        </p:spPr>
        <p:txBody>
          <a:bodyPr anchor="t"/>
          <a:lstStyle>
            <a:lvl1pPr>
              <a:defRPr sz="120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27653" name="页脚占位符 27652"/>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latin typeface="Verdana" panose="020B0604030504040204" pitchFamily="34" charset="0"/>
              </a:defRPr>
            </a:lvl1pPr>
          </a:lstStyle>
          <a:p>
            <a:pPr fontAlgn="base"/>
            <a:endParaRPr lang="zh-CN" altLang="en-US" strike="noStrike" noProof="1" dirty="0"/>
          </a:p>
        </p:txBody>
      </p:sp>
      <p:sp>
        <p:nvSpPr>
          <p:cNvPr id="27654" name="灯片编号占位符 27653"/>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2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965" y="111760"/>
            <a:ext cx="6002655" cy="7829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8965" y="6245225"/>
            <a:ext cx="1981200" cy="476250"/>
          </a:xfrm>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724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965" y="111760"/>
            <a:ext cx="6002655" cy="7829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8965" y="6245225"/>
            <a:ext cx="1981200" cy="476250"/>
          </a:xfrm>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90631"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724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p:pic>
        <p:nvPicPr>
          <p:cNvPr id="1027" name="图片 26632" descr="zl"/>
          <p:cNvPicPr>
            <a:picLocks noChangeAspect="1"/>
          </p:cNvPicPr>
          <p:nvPr userDrawn="1"/>
        </p:nvPicPr>
        <p:blipFill>
          <a:blip r:embed="rId13">
            <a:lum bright="39999"/>
          </a:blip>
          <a:stretch>
            <a:fillRect/>
          </a:stretch>
        </p:blipFill>
        <p:spPr>
          <a:xfrm>
            <a:off x="0" y="0"/>
            <a:ext cx="6362065" cy="894715"/>
          </a:xfrm>
          <a:prstGeom prst="rect">
            <a:avLst/>
          </a:prstGeom>
          <a:noFill/>
          <a:ln w="9525">
            <a:noFill/>
          </a:ln>
        </p:spPr>
      </p:pic>
      <p:sp>
        <p:nvSpPr>
          <p:cNvPr id="1028" name="标题 26625"/>
          <p:cNvSpPr>
            <a:spLocks noGrp="1"/>
          </p:cNvSpPr>
          <p:nvPr>
            <p:ph type="title"/>
          </p:nvPr>
        </p:nvSpPr>
        <p:spPr>
          <a:xfrm>
            <a:off x="0" y="111760"/>
            <a:ext cx="6395085" cy="782955"/>
          </a:xfrm>
          <a:prstGeom prst="rect">
            <a:avLst/>
          </a:prstGeom>
          <a:noFill/>
          <a:ln w="9525">
            <a:noFill/>
          </a:ln>
        </p:spPr>
        <p:txBody>
          <a:bodyPr anchor="b"/>
          <a:p>
            <a:pPr lvl="0"/>
            <a:r>
              <a:rPr lang="zh-CN" altLang="en-US" dirty="0"/>
              <a:t>单击此处编辑母版标题样式</a:t>
            </a:r>
            <a:endParaRPr lang="zh-CN" altLang="en-US" dirty="0"/>
          </a:p>
        </p:txBody>
      </p:sp>
      <p:sp>
        <p:nvSpPr>
          <p:cNvPr id="1029" name="文本占位符 26626"/>
          <p:cNvSpPr>
            <a:spLocks noGrp="1"/>
          </p:cNvSpPr>
          <p:nvPr>
            <p:ph type="body"/>
          </p:nvPr>
        </p:nvSpPr>
        <p:spPr>
          <a:xfrm>
            <a:off x="567055" y="1138555"/>
            <a:ext cx="8001000" cy="4881245"/>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30" name="任意多边形 26627"/>
          <p:cNvSpPr/>
          <p:nvPr/>
        </p:nvSpPr>
        <p:spPr>
          <a:xfrm>
            <a:off x="609600" y="1029018"/>
            <a:ext cx="7958138" cy="109537"/>
          </a:xfrm>
          <a:custGeom>
            <a:avLst/>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31" name="直接连接符 26628"/>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26630" name="日期占位符 26629"/>
          <p:cNvSpPr>
            <a:spLocks noGrp="1"/>
          </p:cNvSpPr>
          <p:nvPr>
            <p:ph type="dt" sz="half" idx="2"/>
          </p:nvPr>
        </p:nvSpPr>
        <p:spPr>
          <a:xfrm>
            <a:off x="609600" y="6245225"/>
            <a:ext cx="1981200" cy="476250"/>
          </a:xfrm>
          <a:prstGeom prst="rect">
            <a:avLst/>
          </a:prstGeom>
          <a:noFill/>
          <a:ln w="9525">
            <a:noFill/>
          </a:ln>
        </p:spPr>
        <p:txBody>
          <a:bodyPr/>
          <a:lstStyle>
            <a:lvl1pPr>
              <a:defRPr sz="12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6631" name="页脚占位符 26630"/>
          <p:cNvSpPr>
            <a:spLocks noGrp="1"/>
          </p:cNvSpPr>
          <p:nvPr>
            <p:ph type="ftr" sz="quarter" idx="3"/>
          </p:nvPr>
        </p:nvSpPr>
        <p:spPr>
          <a:xfrm>
            <a:off x="3124200" y="6245225"/>
            <a:ext cx="2895600" cy="476250"/>
          </a:xfrm>
          <a:prstGeom prst="rect">
            <a:avLst/>
          </a:prstGeom>
          <a:noFill/>
          <a:ln w="9525">
            <a:noFill/>
          </a:ln>
        </p:spPr>
        <p:txBody>
          <a:bodyPr/>
          <a:lstStyle>
            <a:lvl1pPr algn="ctr">
              <a:defRPr sz="1200">
                <a:latin typeface="Verdana" panose="020B0604030504040204" pitchFamily="34" charset="0"/>
              </a:defRPr>
            </a:lvl1pPr>
          </a:lstStyle>
          <a:p>
            <a:pPr lvl="0" fontAlgn="base"/>
            <a:endParaRPr lang="zh-CN" altLang="en-US" strike="noStrike" noProof="1" dirty="0"/>
          </a:p>
        </p:txBody>
      </p:sp>
      <p:sp>
        <p:nvSpPr>
          <p:cNvPr id="26632" name="灯片编号占位符 26631"/>
          <p:cNvSpPr>
            <a:spLocks noGrp="1"/>
          </p:cNvSpPr>
          <p:nvPr>
            <p:ph type="sldNum" sz="quarter" idx="4"/>
          </p:nvPr>
        </p:nvSpPr>
        <p:spPr>
          <a:xfrm>
            <a:off x="6553200" y="6245225"/>
            <a:ext cx="1981200" cy="476250"/>
          </a:xfrm>
          <a:prstGeom prst="rect">
            <a:avLst/>
          </a:prstGeom>
          <a:noFill/>
          <a:ln w="9525">
            <a:noFill/>
          </a:ln>
        </p:spPr>
        <p:txBody>
          <a:bodyPr/>
          <a:lstStyle>
            <a:lvl1pPr algn="r">
              <a:defRPr sz="12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800" b="1" i="0" u="none" kern="1200" baseline="0">
          <a:solidFill>
            <a:schemeClr val="tx2"/>
          </a:solidFill>
          <a:latin typeface="+mj-lt"/>
          <a:ea typeface="+mj-ea"/>
          <a:cs typeface="+mj-cs"/>
        </a:defRPr>
      </a:lvl1pPr>
    </p:titleStyle>
    <p:body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1"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p:pic>
        <p:nvPicPr>
          <p:cNvPr id="1027" name="图片 26632" descr="zl"/>
          <p:cNvPicPr>
            <a:picLocks noChangeAspect="1"/>
          </p:cNvPicPr>
          <p:nvPr userDrawn="1"/>
        </p:nvPicPr>
        <p:blipFill>
          <a:blip r:embed="rId13">
            <a:lum bright="39999"/>
          </a:blip>
          <a:stretch>
            <a:fillRect/>
          </a:stretch>
        </p:blipFill>
        <p:spPr>
          <a:xfrm>
            <a:off x="0" y="0"/>
            <a:ext cx="6362065" cy="894715"/>
          </a:xfrm>
          <a:prstGeom prst="rect">
            <a:avLst/>
          </a:prstGeom>
          <a:noFill/>
          <a:ln w="9525">
            <a:noFill/>
          </a:ln>
        </p:spPr>
      </p:pic>
      <p:sp>
        <p:nvSpPr>
          <p:cNvPr id="1028" name="标题 26625"/>
          <p:cNvSpPr>
            <a:spLocks noGrp="1"/>
          </p:cNvSpPr>
          <p:nvPr>
            <p:ph type="title"/>
          </p:nvPr>
        </p:nvSpPr>
        <p:spPr>
          <a:xfrm>
            <a:off x="0" y="111760"/>
            <a:ext cx="6395085" cy="782955"/>
          </a:xfrm>
          <a:prstGeom prst="rect">
            <a:avLst/>
          </a:prstGeom>
          <a:noFill/>
          <a:ln w="9525">
            <a:noFill/>
          </a:ln>
        </p:spPr>
        <p:txBody>
          <a:bodyPr anchor="b"/>
          <a:p>
            <a:pPr lvl="0"/>
            <a:r>
              <a:rPr lang="zh-CN" altLang="en-US" dirty="0"/>
              <a:t>单击此处编辑母版标题样式</a:t>
            </a:r>
            <a:endParaRPr lang="zh-CN" altLang="en-US" dirty="0"/>
          </a:p>
        </p:txBody>
      </p:sp>
      <p:sp>
        <p:nvSpPr>
          <p:cNvPr id="1029" name="文本占位符 26626"/>
          <p:cNvSpPr>
            <a:spLocks noGrp="1"/>
          </p:cNvSpPr>
          <p:nvPr>
            <p:ph type="body"/>
          </p:nvPr>
        </p:nvSpPr>
        <p:spPr>
          <a:xfrm>
            <a:off x="567055" y="1138555"/>
            <a:ext cx="8001000" cy="4881245"/>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30" name="任意多边形 26627"/>
          <p:cNvSpPr/>
          <p:nvPr/>
        </p:nvSpPr>
        <p:spPr>
          <a:xfrm>
            <a:off x="609600" y="1029018"/>
            <a:ext cx="7958138" cy="109537"/>
          </a:xfrm>
          <a:custGeom>
            <a:avLst/>
            <a:gdLst/>
            <a:ahLst/>
            <a:cxnLst/>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31" name="直接连接符 26628"/>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26630" name="日期占位符 26629"/>
          <p:cNvSpPr>
            <a:spLocks noGrp="1"/>
          </p:cNvSpPr>
          <p:nvPr>
            <p:ph type="dt" sz="half" idx="2"/>
          </p:nvPr>
        </p:nvSpPr>
        <p:spPr>
          <a:xfrm>
            <a:off x="609600" y="6245225"/>
            <a:ext cx="1981200" cy="476250"/>
          </a:xfrm>
          <a:prstGeom prst="rect">
            <a:avLst/>
          </a:prstGeom>
          <a:noFill/>
          <a:ln w="9525">
            <a:noFill/>
          </a:ln>
        </p:spPr>
        <p:txBody>
          <a:bodyPr/>
          <a:lstStyle>
            <a:lvl1pPr>
              <a:defRPr sz="120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26631" name="页脚占位符 26630"/>
          <p:cNvSpPr>
            <a:spLocks noGrp="1"/>
          </p:cNvSpPr>
          <p:nvPr>
            <p:ph type="ftr" sz="quarter" idx="3"/>
          </p:nvPr>
        </p:nvSpPr>
        <p:spPr>
          <a:xfrm>
            <a:off x="3124200" y="6245225"/>
            <a:ext cx="2895600" cy="476250"/>
          </a:xfrm>
          <a:prstGeom prst="rect">
            <a:avLst/>
          </a:prstGeom>
          <a:noFill/>
          <a:ln w="9525">
            <a:noFill/>
          </a:ln>
        </p:spPr>
        <p:txBody>
          <a:bodyPr/>
          <a:lstStyle>
            <a:lvl1pPr algn="ctr">
              <a:defRPr sz="1200">
                <a:latin typeface="Verdana" panose="020B0604030504040204" pitchFamily="34" charset="0"/>
              </a:defRPr>
            </a:lvl1pPr>
          </a:lstStyle>
          <a:p>
            <a:pPr lvl="0" fontAlgn="base"/>
            <a:endParaRPr lang="zh-CN" altLang="en-US" strike="noStrike" noProof="1" dirty="0"/>
          </a:p>
        </p:txBody>
      </p:sp>
      <p:sp>
        <p:nvSpPr>
          <p:cNvPr id="26632" name="灯片编号占位符 26631"/>
          <p:cNvSpPr>
            <a:spLocks noGrp="1"/>
          </p:cNvSpPr>
          <p:nvPr>
            <p:ph type="sldNum" sz="quarter" idx="4"/>
          </p:nvPr>
        </p:nvSpPr>
        <p:spPr>
          <a:xfrm>
            <a:off x="6553200" y="6245225"/>
            <a:ext cx="1981200" cy="476250"/>
          </a:xfrm>
          <a:prstGeom prst="rect">
            <a:avLst/>
          </a:prstGeom>
          <a:noFill/>
          <a:ln w="9525">
            <a:noFill/>
          </a:ln>
        </p:spPr>
        <p:txBody>
          <a:bodyPr/>
          <a:lstStyle>
            <a:lvl1pPr algn="r">
              <a:defRPr sz="12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800" b="1" i="0" u="none" kern="1200" baseline="0">
          <a:solidFill>
            <a:schemeClr val="tx2"/>
          </a:solidFill>
          <a:latin typeface="+mj-lt"/>
          <a:ea typeface="+mj-ea"/>
          <a:cs typeface="+mj-cs"/>
        </a:defRPr>
      </a:lvl1pPr>
    </p:titleStyle>
    <p:body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1"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3.xml"/><Relationship Id="rId4" Type="http://schemas.openxmlformats.org/officeDocument/2006/relationships/image" Target="../media/image12.wmf"/><Relationship Id="rId3" Type="http://schemas.openxmlformats.org/officeDocument/2006/relationships/oleObject" Target="../embeddings/oleObject8.bin"/><Relationship Id="rId2" Type="http://schemas.openxmlformats.org/officeDocument/2006/relationships/image" Target="../media/image11.wmf"/><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13.wmf"/><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audio2.wav"/><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audio1.wav"/><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3.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13.xml"/><Relationship Id="rId5" Type="http://schemas.openxmlformats.org/officeDocument/2006/relationships/image" Target="../media/image7.wmf"/><Relationship Id="rId4" Type="http://schemas.openxmlformats.org/officeDocument/2006/relationships/oleObject" Target="../embeddings/oleObject3.bin"/><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3.xml"/><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2049"/>
          <p:cNvSpPr>
            <a:spLocks noGrp="1"/>
          </p:cNvSpPr>
          <p:nvPr>
            <p:ph type="ctrTitle"/>
          </p:nvPr>
        </p:nvSpPr>
        <p:spPr/>
        <p:txBody>
          <a:bodyPr anchor="b"/>
          <a:p>
            <a:pPr defTabSz="914400">
              <a:buSzTx/>
            </a:pPr>
            <a:r>
              <a:rPr lang="zh-CN" altLang="en-US" kern="1200" baseline="0" dirty="0">
                <a:latin typeface="+mj-lt"/>
                <a:ea typeface="+mj-ea"/>
                <a:cs typeface="+mj-cs"/>
              </a:rPr>
              <a:t>数据结构</a:t>
            </a:r>
            <a:endParaRPr lang="zh-CN" altLang="en-US" kern="1200" baseline="0" dirty="0">
              <a:latin typeface="+mj-lt"/>
              <a:ea typeface="+mj-ea"/>
              <a:cs typeface="+mj-cs"/>
            </a:endParaRPr>
          </a:p>
        </p:txBody>
      </p:sp>
      <p:sp>
        <p:nvSpPr>
          <p:cNvPr id="6146" name="副标题 2050"/>
          <p:cNvSpPr>
            <a:spLocks noGrp="1"/>
          </p:cNvSpPr>
          <p:nvPr>
            <p:ph type="subTitle" idx="1"/>
          </p:nvPr>
        </p:nvSpPr>
        <p:spPr/>
        <p:txBody>
          <a:bodyPr anchor="t"/>
          <a:p>
            <a:pPr defTabSz="914400">
              <a:buSzTx/>
            </a:pPr>
            <a:r>
              <a:rPr lang="zh-CN" altLang="en-US" kern="1200" baseline="0" dirty="0">
                <a:latin typeface="+mn-lt"/>
                <a:ea typeface="+mn-ea"/>
                <a:cs typeface="+mn-cs"/>
              </a:rPr>
              <a:t>第</a:t>
            </a:r>
            <a:r>
              <a:rPr lang="en-US" altLang="zh-CN" kern="1200" baseline="0" dirty="0">
                <a:latin typeface="+mn-lt"/>
                <a:ea typeface="+mn-ea"/>
                <a:cs typeface="+mn-cs"/>
              </a:rPr>
              <a:t>17</a:t>
            </a:r>
            <a:r>
              <a:rPr lang="zh-CN" altLang="en-US" kern="1200" baseline="0" dirty="0">
                <a:latin typeface="+mn-lt"/>
                <a:ea typeface="+mn-ea"/>
                <a:cs typeface="+mn-cs"/>
              </a:rPr>
              <a:t>讲 图的存储与遍历</a:t>
            </a:r>
            <a:endParaRPr lang="en-US" altLang="zh-CN" kern="1200" baseline="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邻接矩阵</a:t>
            </a:r>
            <a:endParaRPr lang="zh-CN" altLang="en-US"/>
          </a:p>
          <a:p>
            <a:pPr lvl="1"/>
            <a:endParaRPr lang="zh-CN" altLang="en-US"/>
          </a:p>
        </p:txBody>
      </p:sp>
      <p:grpSp>
        <p:nvGrpSpPr>
          <p:cNvPr id="4" name="组合 3"/>
          <p:cNvGrpSpPr/>
          <p:nvPr/>
        </p:nvGrpSpPr>
        <p:grpSpPr>
          <a:xfrm>
            <a:off x="825500" y="1778000"/>
            <a:ext cx="2438400" cy="2438400"/>
            <a:chOff x="1300" y="2800"/>
            <a:chExt cx="3840" cy="3840"/>
          </a:xfrm>
        </p:grpSpPr>
        <p:sp>
          <p:nvSpPr>
            <p:cNvPr id="208898" name="椭圆 208897"/>
            <p:cNvSpPr/>
            <p:nvPr/>
          </p:nvSpPr>
          <p:spPr>
            <a:xfrm>
              <a:off x="2740" y="280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208899" name="椭圆 208898"/>
            <p:cNvSpPr/>
            <p:nvPr/>
          </p:nvSpPr>
          <p:spPr>
            <a:xfrm>
              <a:off x="1300" y="412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08900" name="椭圆 208899"/>
            <p:cNvSpPr/>
            <p:nvPr/>
          </p:nvSpPr>
          <p:spPr>
            <a:xfrm>
              <a:off x="4300" y="412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208901" name="椭圆 208900"/>
            <p:cNvSpPr/>
            <p:nvPr/>
          </p:nvSpPr>
          <p:spPr>
            <a:xfrm>
              <a:off x="1780" y="580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208902" name="椭圆 208901"/>
            <p:cNvSpPr/>
            <p:nvPr/>
          </p:nvSpPr>
          <p:spPr>
            <a:xfrm>
              <a:off x="3580" y="580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208903" name="直接连接符 208902"/>
            <p:cNvSpPr/>
            <p:nvPr/>
          </p:nvSpPr>
          <p:spPr>
            <a:xfrm flipV="1">
              <a:off x="2020" y="3520"/>
              <a:ext cx="840" cy="720"/>
            </a:xfrm>
            <a:prstGeom prst="line">
              <a:avLst/>
            </a:prstGeom>
            <a:ln w="9525" cap="flat" cmpd="sng">
              <a:solidFill>
                <a:schemeClr val="tx1"/>
              </a:solidFill>
              <a:prstDash val="solid"/>
              <a:headEnd type="none" w="med" len="med"/>
              <a:tailEnd type="triangle" w="med" len="med"/>
            </a:ln>
          </p:spPr>
        </p:sp>
        <p:sp>
          <p:nvSpPr>
            <p:cNvPr id="208904" name="直接连接符 208903"/>
            <p:cNvSpPr/>
            <p:nvPr/>
          </p:nvSpPr>
          <p:spPr>
            <a:xfrm flipH="1" flipV="1">
              <a:off x="3580" y="3400"/>
              <a:ext cx="840" cy="840"/>
            </a:xfrm>
            <a:prstGeom prst="line">
              <a:avLst/>
            </a:prstGeom>
            <a:ln w="9525" cap="flat" cmpd="sng">
              <a:solidFill>
                <a:schemeClr val="tx1"/>
              </a:solidFill>
              <a:prstDash val="solid"/>
              <a:headEnd type="none" w="med" len="med"/>
              <a:tailEnd type="triangle" w="med" len="med"/>
            </a:ln>
          </p:spPr>
        </p:sp>
        <p:sp>
          <p:nvSpPr>
            <p:cNvPr id="208905" name="直接连接符 208904"/>
            <p:cNvSpPr/>
            <p:nvPr/>
          </p:nvSpPr>
          <p:spPr>
            <a:xfrm>
              <a:off x="2140" y="4480"/>
              <a:ext cx="2160" cy="0"/>
            </a:xfrm>
            <a:prstGeom prst="line">
              <a:avLst/>
            </a:prstGeom>
            <a:ln w="9525" cap="flat" cmpd="sng">
              <a:solidFill>
                <a:schemeClr val="tx1"/>
              </a:solidFill>
              <a:prstDash val="solid"/>
              <a:headEnd type="none" w="med" len="med"/>
              <a:tailEnd type="triangle" w="med" len="med"/>
            </a:ln>
          </p:spPr>
        </p:sp>
        <p:sp>
          <p:nvSpPr>
            <p:cNvPr id="208906" name="直接连接符 208905"/>
            <p:cNvSpPr/>
            <p:nvPr/>
          </p:nvSpPr>
          <p:spPr>
            <a:xfrm>
              <a:off x="2020" y="4840"/>
              <a:ext cx="1680" cy="1080"/>
            </a:xfrm>
            <a:prstGeom prst="line">
              <a:avLst/>
            </a:prstGeom>
            <a:ln w="9525" cap="flat" cmpd="sng">
              <a:solidFill>
                <a:schemeClr val="tx1"/>
              </a:solidFill>
              <a:prstDash val="solid"/>
              <a:headEnd type="none" w="med" len="med"/>
              <a:tailEnd type="triangle" w="med" len="med"/>
            </a:ln>
          </p:spPr>
        </p:sp>
        <p:sp>
          <p:nvSpPr>
            <p:cNvPr id="208907" name="直接连接符 208906"/>
            <p:cNvSpPr/>
            <p:nvPr/>
          </p:nvSpPr>
          <p:spPr>
            <a:xfrm>
              <a:off x="1780" y="4960"/>
              <a:ext cx="360" cy="840"/>
            </a:xfrm>
            <a:prstGeom prst="line">
              <a:avLst/>
            </a:prstGeom>
            <a:ln w="9525" cap="flat" cmpd="sng">
              <a:solidFill>
                <a:schemeClr val="tx1"/>
              </a:solidFill>
              <a:prstDash val="solid"/>
              <a:headEnd type="none" w="med" len="med"/>
              <a:tailEnd type="triangle" w="med" len="med"/>
            </a:ln>
          </p:spPr>
        </p:sp>
        <p:sp>
          <p:nvSpPr>
            <p:cNvPr id="208908" name="直接连接符 208907"/>
            <p:cNvSpPr/>
            <p:nvPr/>
          </p:nvSpPr>
          <p:spPr>
            <a:xfrm>
              <a:off x="2620" y="6280"/>
              <a:ext cx="960" cy="0"/>
            </a:xfrm>
            <a:prstGeom prst="line">
              <a:avLst/>
            </a:prstGeom>
            <a:ln w="9525" cap="flat" cmpd="sng">
              <a:solidFill>
                <a:schemeClr val="tx1"/>
              </a:solidFill>
              <a:prstDash val="solid"/>
              <a:headEnd type="none" w="med" len="med"/>
              <a:tailEnd type="triangle" w="med" len="med"/>
            </a:ln>
          </p:spPr>
        </p:sp>
      </p:grpSp>
      <p:graphicFrame>
        <p:nvGraphicFramePr>
          <p:cNvPr id="208910" name="对象 208909"/>
          <p:cNvGraphicFramePr/>
          <p:nvPr/>
        </p:nvGraphicFramePr>
        <p:xfrm>
          <a:off x="3594418" y="3149600"/>
          <a:ext cx="4545965" cy="2968625"/>
        </p:xfrm>
        <a:graphic>
          <a:graphicData uri="http://schemas.openxmlformats.org/presentationml/2006/ole">
            <mc:AlternateContent xmlns:mc="http://schemas.openxmlformats.org/markup-compatibility/2006">
              <mc:Choice xmlns:v="urn:schemas-microsoft-com:vml" Requires="v">
                <p:oleObj spid="_x0000_s3084" name="" r:id="rId1" imgW="1663700" imgH="1143000" progId="Equation.3">
                  <p:embed/>
                </p:oleObj>
              </mc:Choice>
              <mc:Fallback>
                <p:oleObj name="" r:id="rId1" imgW="1663700" imgH="1143000" progId="Equation.3">
                  <p:embed/>
                  <p:pic>
                    <p:nvPicPr>
                      <p:cNvPr id="0" name="图片 3083"/>
                      <p:cNvPicPr/>
                      <p:nvPr/>
                    </p:nvPicPr>
                    <p:blipFill>
                      <a:blip r:embed="rId2"/>
                      <a:stretch>
                        <a:fillRect/>
                      </a:stretch>
                    </p:blipFill>
                    <p:spPr>
                      <a:xfrm>
                        <a:off x="3594418" y="3149600"/>
                        <a:ext cx="4545965" cy="2968625"/>
                      </a:xfrm>
                      <a:prstGeom prst="rect">
                        <a:avLst/>
                      </a:prstGeom>
                      <a:noFill/>
                      <a:ln w="38100">
                        <a:noFill/>
                        <a:miter/>
                      </a:ln>
                    </p:spPr>
                  </p:pic>
                </p:oleObj>
              </mc:Fallback>
            </mc:AlternateContent>
          </a:graphicData>
        </a:graphic>
      </p:graphicFrame>
      <p:graphicFrame>
        <p:nvGraphicFramePr>
          <p:cNvPr id="208909" name="对象 208908"/>
          <p:cNvGraphicFramePr/>
          <p:nvPr/>
        </p:nvGraphicFramePr>
        <p:xfrm>
          <a:off x="5288280" y="897890"/>
          <a:ext cx="1739265" cy="2294255"/>
        </p:xfrm>
        <a:graphic>
          <a:graphicData uri="http://schemas.openxmlformats.org/presentationml/2006/ole">
            <mc:AlternateContent xmlns:mc="http://schemas.openxmlformats.org/markup-compatibility/2006">
              <mc:Choice xmlns:v="urn:schemas-microsoft-com:vml" Requires="v">
                <p:oleObj spid="_x0000_s3083" name="" r:id="rId3" imgW="584200" imgH="1143000" progId="Equation.3">
                  <p:embed/>
                </p:oleObj>
              </mc:Choice>
              <mc:Fallback>
                <p:oleObj name="" r:id="rId3" imgW="584200" imgH="1143000" progId="Equation.3">
                  <p:embed/>
                  <p:pic>
                    <p:nvPicPr>
                      <p:cNvPr id="0" name="图片 3082"/>
                      <p:cNvPicPr/>
                      <p:nvPr/>
                    </p:nvPicPr>
                    <p:blipFill>
                      <a:blip r:embed="rId4"/>
                      <a:stretch>
                        <a:fillRect/>
                      </a:stretch>
                    </p:blipFill>
                    <p:spPr>
                      <a:xfrm>
                        <a:off x="5288280" y="897890"/>
                        <a:ext cx="1739265" cy="2294255"/>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邻接矩阵</a:t>
            </a:r>
            <a:endParaRPr lang="zh-CN" altLang="en-US"/>
          </a:p>
          <a:p>
            <a:pPr lvl="1"/>
            <a:r>
              <a:rPr lang="zh-CN" altLang="en-US"/>
              <a:t>如何求某个顶底的度（出度、入度）？</a:t>
            </a:r>
            <a:endParaRPr lang="zh-CN" altLang="en-US"/>
          </a:p>
          <a:p>
            <a:pPr lvl="1"/>
            <a:r>
              <a:rPr lang="zh-CN" altLang="en-US"/>
              <a:t>无向图邻接矩阵具有什么性质？</a:t>
            </a:r>
            <a:endParaRPr lang="zh-CN" altLang="en-US"/>
          </a:p>
          <a:p>
            <a:pPr lvl="1"/>
            <a:r>
              <a:rPr lang="zh-CN" altLang="en-US"/>
              <a:t>网的邻接矩阵</a:t>
            </a:r>
            <a:endParaRPr lang="zh-CN" altLang="en-US"/>
          </a:p>
          <a:p>
            <a:pPr lvl="2"/>
            <a:endParaRPr lang="zh-CN" altLang="en-US"/>
          </a:p>
        </p:txBody>
      </p:sp>
      <p:graphicFrame>
        <p:nvGraphicFramePr>
          <p:cNvPr id="6" name="对象 5"/>
          <p:cNvGraphicFramePr/>
          <p:nvPr/>
        </p:nvGraphicFramePr>
        <p:xfrm>
          <a:off x="2129790" y="3130550"/>
          <a:ext cx="5194300" cy="1485900"/>
        </p:xfrm>
        <a:graphic>
          <a:graphicData uri="http://schemas.openxmlformats.org/presentationml/2006/ole">
            <mc:AlternateContent xmlns:mc="http://schemas.openxmlformats.org/markup-compatibility/2006">
              <mc:Choice xmlns:v="urn:schemas-microsoft-com:vml" Requires="v">
                <p:oleObj spid="_x0000_s7" name="" r:id="rId1" imgW="2362200" imgH="736600" progId="Equation.KSEE3">
                  <p:embed/>
                </p:oleObj>
              </mc:Choice>
              <mc:Fallback>
                <p:oleObj name="" r:id="rId1" imgW="2362200" imgH="736600" progId="Equation.KSEE3">
                  <p:embed/>
                  <p:pic>
                    <p:nvPicPr>
                      <p:cNvPr id="0" name="图片 6"/>
                      <p:cNvPicPr/>
                      <p:nvPr/>
                    </p:nvPicPr>
                    <p:blipFill>
                      <a:blip r:embed="rId2"/>
                      <a:stretch>
                        <a:fillRect/>
                      </a:stretch>
                    </p:blipFill>
                    <p:spPr>
                      <a:xfrm>
                        <a:off x="2129790" y="3130550"/>
                        <a:ext cx="5194300" cy="14859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邻接矩阵</a:t>
            </a:r>
            <a:endParaRPr lang="zh-CN" altLang="en-US"/>
          </a:p>
          <a:p>
            <a:pPr lvl="1"/>
            <a:endParaRPr lang="zh-CN" altLang="en-US"/>
          </a:p>
        </p:txBody>
      </p:sp>
      <p:grpSp>
        <p:nvGrpSpPr>
          <p:cNvPr id="5" name="组合 4"/>
          <p:cNvGrpSpPr/>
          <p:nvPr/>
        </p:nvGrpSpPr>
        <p:grpSpPr>
          <a:xfrm>
            <a:off x="288925" y="2171700"/>
            <a:ext cx="2971800" cy="2514600"/>
            <a:chOff x="240" y="2640"/>
            <a:chExt cx="4680" cy="3960"/>
          </a:xfrm>
        </p:grpSpPr>
        <p:sp>
          <p:nvSpPr>
            <p:cNvPr id="209922" name="椭圆 209921"/>
            <p:cNvSpPr/>
            <p:nvPr/>
          </p:nvSpPr>
          <p:spPr>
            <a:xfrm>
              <a:off x="1560" y="264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209923" name="椭圆 209922"/>
            <p:cNvSpPr/>
            <p:nvPr/>
          </p:nvSpPr>
          <p:spPr>
            <a:xfrm>
              <a:off x="240" y="408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09924" name="椭圆 209923"/>
            <p:cNvSpPr/>
            <p:nvPr/>
          </p:nvSpPr>
          <p:spPr>
            <a:xfrm>
              <a:off x="4080" y="312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209925" name="椭圆 209924"/>
            <p:cNvSpPr/>
            <p:nvPr/>
          </p:nvSpPr>
          <p:spPr>
            <a:xfrm>
              <a:off x="1440" y="576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209926" name="椭圆 209925"/>
            <p:cNvSpPr/>
            <p:nvPr/>
          </p:nvSpPr>
          <p:spPr>
            <a:xfrm>
              <a:off x="2520" y="408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209927" name="直接连接符 209926"/>
            <p:cNvSpPr/>
            <p:nvPr/>
          </p:nvSpPr>
          <p:spPr>
            <a:xfrm flipV="1">
              <a:off x="960" y="3360"/>
              <a:ext cx="720" cy="840"/>
            </a:xfrm>
            <a:prstGeom prst="line">
              <a:avLst/>
            </a:prstGeom>
            <a:ln w="9525" cap="flat" cmpd="sng">
              <a:solidFill>
                <a:schemeClr val="tx1"/>
              </a:solidFill>
              <a:prstDash val="solid"/>
              <a:headEnd type="none" w="med" len="med"/>
              <a:tailEnd type="none" w="med" len="med"/>
            </a:ln>
          </p:spPr>
        </p:sp>
        <p:sp>
          <p:nvSpPr>
            <p:cNvPr id="209928" name="直接连接符 209927"/>
            <p:cNvSpPr/>
            <p:nvPr/>
          </p:nvSpPr>
          <p:spPr>
            <a:xfrm>
              <a:off x="720" y="4920"/>
              <a:ext cx="840" cy="960"/>
            </a:xfrm>
            <a:prstGeom prst="line">
              <a:avLst/>
            </a:prstGeom>
            <a:ln w="9525" cap="flat" cmpd="sng">
              <a:solidFill>
                <a:schemeClr val="tx1"/>
              </a:solidFill>
              <a:prstDash val="solid"/>
              <a:headEnd type="none" w="med" len="med"/>
              <a:tailEnd type="none" w="med" len="med"/>
            </a:ln>
          </p:spPr>
        </p:sp>
        <p:sp>
          <p:nvSpPr>
            <p:cNvPr id="209931" name="椭圆 209930"/>
            <p:cNvSpPr/>
            <p:nvPr/>
          </p:nvSpPr>
          <p:spPr>
            <a:xfrm>
              <a:off x="3960" y="552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209932" name="直接连接符 209931"/>
            <p:cNvSpPr/>
            <p:nvPr/>
          </p:nvSpPr>
          <p:spPr>
            <a:xfrm>
              <a:off x="2280" y="3360"/>
              <a:ext cx="480" cy="720"/>
            </a:xfrm>
            <a:prstGeom prst="line">
              <a:avLst/>
            </a:prstGeom>
            <a:ln w="9525" cap="flat" cmpd="sng">
              <a:solidFill>
                <a:schemeClr val="tx1"/>
              </a:solidFill>
              <a:prstDash val="solid"/>
              <a:headEnd type="none" w="med" len="med"/>
              <a:tailEnd type="none" w="med" len="med"/>
            </a:ln>
          </p:spPr>
        </p:sp>
        <p:sp>
          <p:nvSpPr>
            <p:cNvPr id="209933" name="直接连接符 209932"/>
            <p:cNvSpPr/>
            <p:nvPr/>
          </p:nvSpPr>
          <p:spPr>
            <a:xfrm flipV="1">
              <a:off x="2160" y="4920"/>
              <a:ext cx="600" cy="960"/>
            </a:xfrm>
            <a:prstGeom prst="line">
              <a:avLst/>
            </a:prstGeom>
            <a:ln w="9525" cap="flat" cmpd="sng">
              <a:solidFill>
                <a:schemeClr val="tx1"/>
              </a:solidFill>
              <a:prstDash val="solid"/>
              <a:headEnd type="none" w="med" len="med"/>
              <a:tailEnd type="none" w="med" len="med"/>
            </a:ln>
          </p:spPr>
        </p:sp>
        <p:sp>
          <p:nvSpPr>
            <p:cNvPr id="209934" name="直接连接符 209933"/>
            <p:cNvSpPr/>
            <p:nvPr/>
          </p:nvSpPr>
          <p:spPr>
            <a:xfrm flipV="1">
              <a:off x="3240" y="3600"/>
              <a:ext cx="840" cy="600"/>
            </a:xfrm>
            <a:prstGeom prst="line">
              <a:avLst/>
            </a:prstGeom>
            <a:ln w="9525" cap="flat" cmpd="sng">
              <a:solidFill>
                <a:schemeClr val="tx1"/>
              </a:solidFill>
              <a:prstDash val="solid"/>
              <a:headEnd type="none" w="med" len="med"/>
              <a:tailEnd type="none" w="med" len="med"/>
            </a:ln>
          </p:spPr>
        </p:sp>
        <p:sp>
          <p:nvSpPr>
            <p:cNvPr id="209935" name="直接连接符 209934"/>
            <p:cNvSpPr/>
            <p:nvPr/>
          </p:nvSpPr>
          <p:spPr>
            <a:xfrm>
              <a:off x="3240" y="4800"/>
              <a:ext cx="840" cy="840"/>
            </a:xfrm>
            <a:prstGeom prst="line">
              <a:avLst/>
            </a:prstGeom>
            <a:ln w="9525" cap="flat" cmpd="sng">
              <a:solidFill>
                <a:schemeClr val="tx1"/>
              </a:solidFill>
              <a:prstDash val="solid"/>
              <a:headEnd type="none" w="med" len="med"/>
              <a:tailEnd type="none" w="med" len="med"/>
            </a:ln>
          </p:spPr>
        </p:sp>
        <p:sp>
          <p:nvSpPr>
            <p:cNvPr id="209936" name="文本框 209935"/>
            <p:cNvSpPr txBox="1"/>
            <p:nvPr/>
          </p:nvSpPr>
          <p:spPr>
            <a:xfrm>
              <a:off x="720" y="3360"/>
              <a:ext cx="960" cy="530"/>
            </a:xfrm>
            <a:prstGeom prst="rect">
              <a:avLst/>
            </a:prstGeom>
            <a:noFill/>
            <a:ln w="9525">
              <a:noFill/>
            </a:ln>
          </p:spPr>
          <p:txBody>
            <a:bodyPr>
              <a:spAutoFit/>
            </a:bodyPr>
            <a:p>
              <a:pPr algn="ctr">
                <a:spcBef>
                  <a:spcPct val="50000"/>
                </a:spcBef>
              </a:pPr>
              <a:r>
                <a:rPr lang="en-US" altLang="zh-CN" sz="1600">
                  <a:latin typeface="Times New Roman" panose="02020603050405020304" pitchFamily="18" charset="0"/>
                </a:rPr>
                <a:t>20</a:t>
              </a:r>
              <a:endParaRPr lang="en-US" altLang="zh-CN" sz="1600">
                <a:latin typeface="Times New Roman" panose="02020603050405020304" pitchFamily="18" charset="0"/>
              </a:endParaRPr>
            </a:p>
          </p:txBody>
        </p:sp>
        <p:sp>
          <p:nvSpPr>
            <p:cNvPr id="209937" name="文本框 209936"/>
            <p:cNvSpPr txBox="1"/>
            <p:nvPr/>
          </p:nvSpPr>
          <p:spPr>
            <a:xfrm>
              <a:off x="360" y="5160"/>
              <a:ext cx="960" cy="530"/>
            </a:xfrm>
            <a:prstGeom prst="rect">
              <a:avLst/>
            </a:prstGeom>
            <a:noFill/>
            <a:ln w="9525">
              <a:noFill/>
            </a:ln>
          </p:spPr>
          <p:txBody>
            <a:bodyPr>
              <a:spAutoFit/>
            </a:bodyPr>
            <a:p>
              <a:pPr algn="ctr">
                <a:spcBef>
                  <a:spcPct val="50000"/>
                </a:spcBef>
              </a:pPr>
              <a:r>
                <a:rPr lang="en-US" altLang="zh-CN" sz="1600">
                  <a:latin typeface="Times New Roman" panose="02020603050405020304" pitchFamily="18" charset="0"/>
                </a:rPr>
                <a:t>30</a:t>
              </a:r>
              <a:endParaRPr lang="en-US" altLang="zh-CN" sz="1600">
                <a:latin typeface="Times New Roman" panose="02020603050405020304" pitchFamily="18" charset="0"/>
              </a:endParaRPr>
            </a:p>
          </p:txBody>
        </p:sp>
        <p:sp>
          <p:nvSpPr>
            <p:cNvPr id="209938" name="文本框 209937"/>
            <p:cNvSpPr txBox="1"/>
            <p:nvPr/>
          </p:nvSpPr>
          <p:spPr>
            <a:xfrm>
              <a:off x="1680" y="5040"/>
              <a:ext cx="960" cy="530"/>
            </a:xfrm>
            <a:prstGeom prst="rect">
              <a:avLst/>
            </a:prstGeom>
            <a:noFill/>
            <a:ln w="9525">
              <a:noFill/>
            </a:ln>
          </p:spPr>
          <p:txBody>
            <a:bodyPr>
              <a:spAutoFit/>
            </a:bodyPr>
            <a:p>
              <a:pPr algn="ctr">
                <a:spcBef>
                  <a:spcPct val="50000"/>
                </a:spcBef>
              </a:pPr>
              <a:r>
                <a:rPr lang="en-US" altLang="zh-CN" sz="1600">
                  <a:latin typeface="Times New Roman" panose="02020603050405020304" pitchFamily="18" charset="0"/>
                </a:rPr>
                <a:t>50</a:t>
              </a:r>
              <a:endParaRPr lang="en-US" altLang="zh-CN" sz="1600">
                <a:latin typeface="Times New Roman" panose="02020603050405020304" pitchFamily="18" charset="0"/>
              </a:endParaRPr>
            </a:p>
          </p:txBody>
        </p:sp>
        <p:sp>
          <p:nvSpPr>
            <p:cNvPr id="209939" name="文本框 209938"/>
            <p:cNvSpPr txBox="1"/>
            <p:nvPr/>
          </p:nvSpPr>
          <p:spPr>
            <a:xfrm>
              <a:off x="2400" y="3360"/>
              <a:ext cx="960" cy="530"/>
            </a:xfrm>
            <a:prstGeom prst="rect">
              <a:avLst/>
            </a:prstGeom>
            <a:noFill/>
            <a:ln w="9525">
              <a:noFill/>
            </a:ln>
          </p:spPr>
          <p:txBody>
            <a:bodyPr>
              <a:spAutoFit/>
            </a:bodyPr>
            <a:p>
              <a:pPr algn="ctr">
                <a:spcBef>
                  <a:spcPct val="50000"/>
                </a:spcBef>
              </a:pPr>
              <a:r>
                <a:rPr lang="en-US" altLang="zh-CN" sz="1600">
                  <a:latin typeface="Times New Roman" panose="02020603050405020304" pitchFamily="18" charset="0"/>
                </a:rPr>
                <a:t>40</a:t>
              </a:r>
              <a:endParaRPr lang="en-US" altLang="zh-CN" sz="1600">
                <a:latin typeface="Times New Roman" panose="02020603050405020304" pitchFamily="18" charset="0"/>
              </a:endParaRPr>
            </a:p>
          </p:txBody>
        </p:sp>
        <p:sp>
          <p:nvSpPr>
            <p:cNvPr id="209940" name="文本框 209939"/>
            <p:cNvSpPr txBox="1"/>
            <p:nvPr/>
          </p:nvSpPr>
          <p:spPr>
            <a:xfrm>
              <a:off x="3240" y="3910"/>
              <a:ext cx="960" cy="530"/>
            </a:xfrm>
            <a:prstGeom prst="rect">
              <a:avLst/>
            </a:prstGeom>
            <a:noFill/>
            <a:ln w="9525">
              <a:noFill/>
            </a:ln>
          </p:spPr>
          <p:txBody>
            <a:bodyPr>
              <a:spAutoFit/>
            </a:bodyPr>
            <a:p>
              <a:pPr algn="ctr">
                <a:spcBef>
                  <a:spcPct val="50000"/>
                </a:spcBef>
              </a:pPr>
              <a:r>
                <a:rPr lang="en-US" altLang="zh-CN" sz="1600">
                  <a:latin typeface="Times New Roman" panose="02020603050405020304" pitchFamily="18" charset="0"/>
                </a:rPr>
                <a:t>70</a:t>
              </a:r>
              <a:endParaRPr lang="en-US" altLang="zh-CN" sz="1600">
                <a:latin typeface="Times New Roman" panose="02020603050405020304" pitchFamily="18" charset="0"/>
              </a:endParaRPr>
            </a:p>
          </p:txBody>
        </p:sp>
        <p:sp>
          <p:nvSpPr>
            <p:cNvPr id="209941" name="文本框 209940"/>
            <p:cNvSpPr txBox="1"/>
            <p:nvPr/>
          </p:nvSpPr>
          <p:spPr>
            <a:xfrm>
              <a:off x="3000" y="5110"/>
              <a:ext cx="960" cy="530"/>
            </a:xfrm>
            <a:prstGeom prst="rect">
              <a:avLst/>
            </a:prstGeom>
            <a:noFill/>
            <a:ln w="9525">
              <a:noFill/>
            </a:ln>
          </p:spPr>
          <p:txBody>
            <a:bodyPr>
              <a:spAutoFit/>
            </a:bodyPr>
            <a:p>
              <a:pPr algn="ctr">
                <a:spcBef>
                  <a:spcPct val="50000"/>
                </a:spcBef>
              </a:pPr>
              <a:r>
                <a:rPr lang="en-US" altLang="zh-CN" sz="1600">
                  <a:latin typeface="Times New Roman" panose="02020603050405020304" pitchFamily="18" charset="0"/>
                </a:rPr>
                <a:t>80</a:t>
              </a:r>
              <a:endParaRPr lang="en-US" altLang="zh-CN" sz="1600">
                <a:latin typeface="Times New Roman" panose="02020603050405020304" pitchFamily="18" charset="0"/>
              </a:endParaRPr>
            </a:p>
          </p:txBody>
        </p:sp>
      </p:grpSp>
      <p:graphicFrame>
        <p:nvGraphicFramePr>
          <p:cNvPr id="209929" name="对象 209928"/>
          <p:cNvGraphicFramePr/>
          <p:nvPr/>
        </p:nvGraphicFramePr>
        <p:xfrm>
          <a:off x="5304790" y="876300"/>
          <a:ext cx="1384935" cy="2438400"/>
        </p:xfrm>
        <a:graphic>
          <a:graphicData uri="http://schemas.openxmlformats.org/presentationml/2006/ole">
            <mc:AlternateContent xmlns:mc="http://schemas.openxmlformats.org/markup-compatibility/2006">
              <mc:Choice xmlns:v="urn:schemas-microsoft-com:vml" Requires="v">
                <p:oleObj spid="_x0000_s3085" name="" r:id="rId1" imgW="596900" imgH="1371600" progId="Equation.3">
                  <p:embed/>
                </p:oleObj>
              </mc:Choice>
              <mc:Fallback>
                <p:oleObj name="" r:id="rId1" imgW="596900" imgH="1371600" progId="Equation.3">
                  <p:embed/>
                  <p:pic>
                    <p:nvPicPr>
                      <p:cNvPr id="0" name="图片 3084"/>
                      <p:cNvPicPr/>
                      <p:nvPr/>
                    </p:nvPicPr>
                    <p:blipFill>
                      <a:blip r:embed="rId2"/>
                      <a:stretch>
                        <a:fillRect/>
                      </a:stretch>
                    </p:blipFill>
                    <p:spPr>
                      <a:xfrm>
                        <a:off x="5304790" y="876300"/>
                        <a:ext cx="1384935" cy="2438400"/>
                      </a:xfrm>
                      <a:prstGeom prst="rect">
                        <a:avLst/>
                      </a:prstGeom>
                      <a:noFill/>
                      <a:ln w="38100">
                        <a:noFill/>
                        <a:miter/>
                      </a:ln>
                    </p:spPr>
                  </p:pic>
                </p:oleObj>
              </mc:Fallback>
            </mc:AlternateContent>
          </a:graphicData>
        </a:graphic>
      </p:graphicFrame>
      <p:grpSp>
        <p:nvGrpSpPr>
          <p:cNvPr id="6" name="组合 5"/>
          <p:cNvGrpSpPr/>
          <p:nvPr/>
        </p:nvGrpSpPr>
        <p:grpSpPr>
          <a:xfrm>
            <a:off x="3966210" y="3432810"/>
            <a:ext cx="4748530" cy="2976563"/>
            <a:chOff x="6432" y="485"/>
            <a:chExt cx="7478" cy="4688"/>
          </a:xfrm>
        </p:grpSpPr>
        <p:sp>
          <p:nvSpPr>
            <p:cNvPr id="209965" name="矩形 209964"/>
            <p:cNvSpPr/>
            <p:nvPr/>
          </p:nvSpPr>
          <p:spPr>
            <a:xfrm>
              <a:off x="13335" y="439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66" name="矩形 209965"/>
            <p:cNvSpPr/>
            <p:nvPr/>
          </p:nvSpPr>
          <p:spPr>
            <a:xfrm>
              <a:off x="12288" y="439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67" name="矩形 209966"/>
            <p:cNvSpPr/>
            <p:nvPr/>
          </p:nvSpPr>
          <p:spPr>
            <a:xfrm>
              <a:off x="10175" y="439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68" name="矩形 209967"/>
            <p:cNvSpPr/>
            <p:nvPr/>
          </p:nvSpPr>
          <p:spPr>
            <a:xfrm>
              <a:off x="9120" y="439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69" name="矩形 209968"/>
            <p:cNvSpPr/>
            <p:nvPr/>
          </p:nvSpPr>
          <p:spPr>
            <a:xfrm>
              <a:off x="8058" y="439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0" name="矩形 209969"/>
            <p:cNvSpPr/>
            <p:nvPr/>
          </p:nvSpPr>
          <p:spPr>
            <a:xfrm>
              <a:off x="13335" y="361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1" name="矩形 209970"/>
            <p:cNvSpPr/>
            <p:nvPr/>
          </p:nvSpPr>
          <p:spPr>
            <a:xfrm>
              <a:off x="12288" y="361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2" name="矩形 209971"/>
            <p:cNvSpPr/>
            <p:nvPr/>
          </p:nvSpPr>
          <p:spPr>
            <a:xfrm>
              <a:off x="10175" y="361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3" name="矩形 209972"/>
            <p:cNvSpPr/>
            <p:nvPr/>
          </p:nvSpPr>
          <p:spPr>
            <a:xfrm>
              <a:off x="9120" y="361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4" name="矩形 209973"/>
            <p:cNvSpPr/>
            <p:nvPr/>
          </p:nvSpPr>
          <p:spPr>
            <a:xfrm>
              <a:off x="8058" y="361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5" name="矩形 209974"/>
            <p:cNvSpPr/>
            <p:nvPr/>
          </p:nvSpPr>
          <p:spPr>
            <a:xfrm>
              <a:off x="11230" y="2833"/>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6" name="矩形 209975"/>
            <p:cNvSpPr/>
            <p:nvPr/>
          </p:nvSpPr>
          <p:spPr>
            <a:xfrm>
              <a:off x="8058" y="2833"/>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7" name="矩形 209976"/>
            <p:cNvSpPr/>
            <p:nvPr/>
          </p:nvSpPr>
          <p:spPr>
            <a:xfrm>
              <a:off x="13335" y="2050"/>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8" name="矩形 209977"/>
            <p:cNvSpPr/>
            <p:nvPr/>
          </p:nvSpPr>
          <p:spPr>
            <a:xfrm>
              <a:off x="12288" y="2050"/>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79" name="矩形 209978"/>
            <p:cNvSpPr/>
            <p:nvPr/>
          </p:nvSpPr>
          <p:spPr>
            <a:xfrm>
              <a:off x="10175" y="2050"/>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0" name="矩形 209979"/>
            <p:cNvSpPr/>
            <p:nvPr/>
          </p:nvSpPr>
          <p:spPr>
            <a:xfrm>
              <a:off x="9120" y="2050"/>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1" name="矩形 209980"/>
            <p:cNvSpPr/>
            <p:nvPr/>
          </p:nvSpPr>
          <p:spPr>
            <a:xfrm>
              <a:off x="13335" y="126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2" name="矩形 209981"/>
            <p:cNvSpPr/>
            <p:nvPr/>
          </p:nvSpPr>
          <p:spPr>
            <a:xfrm>
              <a:off x="12288" y="126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3" name="矩形 209982"/>
            <p:cNvSpPr/>
            <p:nvPr/>
          </p:nvSpPr>
          <p:spPr>
            <a:xfrm>
              <a:off x="10175" y="126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4" name="矩形 209983"/>
            <p:cNvSpPr/>
            <p:nvPr/>
          </p:nvSpPr>
          <p:spPr>
            <a:xfrm>
              <a:off x="9120" y="1268"/>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5" name="矩形 209984"/>
            <p:cNvSpPr/>
            <p:nvPr/>
          </p:nvSpPr>
          <p:spPr>
            <a:xfrm>
              <a:off x="13335" y="48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6" name="矩形 209985"/>
            <p:cNvSpPr/>
            <p:nvPr/>
          </p:nvSpPr>
          <p:spPr>
            <a:xfrm>
              <a:off x="12288" y="48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7" name="矩形 209986"/>
            <p:cNvSpPr/>
            <p:nvPr/>
          </p:nvSpPr>
          <p:spPr>
            <a:xfrm>
              <a:off x="11230" y="48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8" name="矩形 209987"/>
            <p:cNvSpPr/>
            <p:nvPr/>
          </p:nvSpPr>
          <p:spPr>
            <a:xfrm>
              <a:off x="8058" y="485"/>
              <a:ext cx="26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0</a:t>
              </a:r>
              <a:endParaRPr lang="en-US" altLang="zh-CN" sz="2000">
                <a:latin typeface="Arial" panose="020B0604020202020204" pitchFamily="34" charset="0"/>
              </a:endParaRPr>
            </a:p>
          </p:txBody>
        </p:sp>
        <p:sp>
          <p:nvSpPr>
            <p:cNvPr id="209989" name="矩形 209988"/>
            <p:cNvSpPr/>
            <p:nvPr/>
          </p:nvSpPr>
          <p:spPr>
            <a:xfrm>
              <a:off x="7225" y="2433"/>
              <a:ext cx="285"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Symbol" panose="05050102010706020507" pitchFamily="18" charset="2"/>
                </a:rPr>
                <a:t>=</a:t>
              </a:r>
              <a:endParaRPr lang="en-US" altLang="zh-CN" sz="2000">
                <a:latin typeface="Arial" panose="020B0604020202020204" pitchFamily="34" charset="0"/>
              </a:endParaRPr>
            </a:p>
          </p:txBody>
        </p:sp>
        <p:sp>
          <p:nvSpPr>
            <p:cNvPr id="209990" name="矩形 209989"/>
            <p:cNvSpPr/>
            <p:nvPr/>
          </p:nvSpPr>
          <p:spPr>
            <a:xfrm>
              <a:off x="10905" y="4458"/>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80</a:t>
              </a:r>
              <a:endParaRPr lang="en-US" altLang="zh-CN" sz="2000">
                <a:latin typeface="Arial" panose="020B0604020202020204" pitchFamily="34" charset="0"/>
              </a:endParaRPr>
            </a:p>
          </p:txBody>
        </p:sp>
        <p:sp>
          <p:nvSpPr>
            <p:cNvPr id="209991" name="矩形 209990"/>
            <p:cNvSpPr/>
            <p:nvPr/>
          </p:nvSpPr>
          <p:spPr>
            <a:xfrm>
              <a:off x="10915" y="3675"/>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70</a:t>
              </a:r>
              <a:endParaRPr lang="en-US" altLang="zh-CN" sz="2000">
                <a:latin typeface="Arial" panose="020B0604020202020204" pitchFamily="34" charset="0"/>
              </a:endParaRPr>
            </a:p>
          </p:txBody>
        </p:sp>
        <p:sp>
          <p:nvSpPr>
            <p:cNvPr id="209992" name="矩形 209991"/>
            <p:cNvSpPr/>
            <p:nvPr/>
          </p:nvSpPr>
          <p:spPr>
            <a:xfrm>
              <a:off x="13010" y="2893"/>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80</a:t>
              </a:r>
              <a:endParaRPr lang="en-US" altLang="zh-CN" sz="2000">
                <a:latin typeface="Arial" panose="020B0604020202020204" pitchFamily="34" charset="0"/>
              </a:endParaRPr>
            </a:p>
          </p:txBody>
        </p:sp>
        <p:sp>
          <p:nvSpPr>
            <p:cNvPr id="209993" name="矩形 209992"/>
            <p:cNvSpPr/>
            <p:nvPr/>
          </p:nvSpPr>
          <p:spPr>
            <a:xfrm>
              <a:off x="11973" y="2893"/>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70</a:t>
              </a:r>
              <a:endParaRPr lang="en-US" altLang="zh-CN" sz="2000">
                <a:latin typeface="Arial" panose="020B0604020202020204" pitchFamily="34" charset="0"/>
              </a:endParaRPr>
            </a:p>
          </p:txBody>
        </p:sp>
        <p:sp>
          <p:nvSpPr>
            <p:cNvPr id="209994" name="矩形 209993"/>
            <p:cNvSpPr/>
            <p:nvPr/>
          </p:nvSpPr>
          <p:spPr>
            <a:xfrm>
              <a:off x="9855" y="2893"/>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50</a:t>
              </a:r>
              <a:endParaRPr lang="en-US" altLang="zh-CN" sz="2000">
                <a:latin typeface="Arial" panose="020B0604020202020204" pitchFamily="34" charset="0"/>
              </a:endParaRPr>
            </a:p>
          </p:txBody>
        </p:sp>
        <p:sp>
          <p:nvSpPr>
            <p:cNvPr id="209995" name="矩形 209994"/>
            <p:cNvSpPr/>
            <p:nvPr/>
          </p:nvSpPr>
          <p:spPr>
            <a:xfrm>
              <a:off x="8810" y="2893"/>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40</a:t>
              </a:r>
              <a:endParaRPr lang="en-US" altLang="zh-CN" sz="2000">
                <a:latin typeface="Arial" panose="020B0604020202020204" pitchFamily="34" charset="0"/>
              </a:endParaRPr>
            </a:p>
          </p:txBody>
        </p:sp>
        <p:sp>
          <p:nvSpPr>
            <p:cNvPr id="209996" name="矩形 209995"/>
            <p:cNvSpPr/>
            <p:nvPr/>
          </p:nvSpPr>
          <p:spPr>
            <a:xfrm>
              <a:off x="10910" y="2110"/>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50</a:t>
              </a:r>
              <a:endParaRPr lang="en-US" altLang="zh-CN" sz="2000">
                <a:latin typeface="Arial" panose="020B0604020202020204" pitchFamily="34" charset="0"/>
              </a:endParaRPr>
            </a:p>
          </p:txBody>
        </p:sp>
        <p:sp>
          <p:nvSpPr>
            <p:cNvPr id="209997" name="矩形 209996"/>
            <p:cNvSpPr/>
            <p:nvPr/>
          </p:nvSpPr>
          <p:spPr>
            <a:xfrm>
              <a:off x="7875" y="2110"/>
              <a:ext cx="520" cy="62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30</a:t>
              </a:r>
              <a:endParaRPr lang="en-US" altLang="zh-CN" sz="2000">
                <a:latin typeface="Arial" panose="020B0604020202020204" pitchFamily="34" charset="0"/>
              </a:endParaRPr>
            </a:p>
          </p:txBody>
        </p:sp>
        <p:sp>
          <p:nvSpPr>
            <p:cNvPr id="209998" name="矩形 209997"/>
            <p:cNvSpPr/>
            <p:nvPr/>
          </p:nvSpPr>
          <p:spPr>
            <a:xfrm>
              <a:off x="10918" y="1328"/>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40</a:t>
              </a:r>
              <a:endParaRPr lang="en-US" altLang="zh-CN" sz="2000">
                <a:latin typeface="Arial" panose="020B0604020202020204" pitchFamily="34" charset="0"/>
              </a:endParaRPr>
            </a:p>
          </p:txBody>
        </p:sp>
        <p:sp>
          <p:nvSpPr>
            <p:cNvPr id="209999" name="矩形 209998"/>
            <p:cNvSpPr/>
            <p:nvPr/>
          </p:nvSpPr>
          <p:spPr>
            <a:xfrm>
              <a:off x="7745" y="1328"/>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20</a:t>
              </a:r>
              <a:endParaRPr lang="en-US" altLang="zh-CN" sz="2000">
                <a:latin typeface="Arial" panose="020B0604020202020204" pitchFamily="34" charset="0"/>
              </a:endParaRPr>
            </a:p>
          </p:txBody>
        </p:sp>
        <p:sp>
          <p:nvSpPr>
            <p:cNvPr id="210000" name="矩形 209999"/>
            <p:cNvSpPr/>
            <p:nvPr/>
          </p:nvSpPr>
          <p:spPr>
            <a:xfrm>
              <a:off x="9855" y="545"/>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30</a:t>
              </a:r>
              <a:endParaRPr lang="en-US" altLang="zh-CN" sz="2000">
                <a:latin typeface="Arial" panose="020B0604020202020204" pitchFamily="34" charset="0"/>
              </a:endParaRPr>
            </a:p>
          </p:txBody>
        </p:sp>
        <p:sp>
          <p:nvSpPr>
            <p:cNvPr id="210001" name="矩形 210000"/>
            <p:cNvSpPr/>
            <p:nvPr/>
          </p:nvSpPr>
          <p:spPr>
            <a:xfrm>
              <a:off x="8810" y="545"/>
              <a:ext cx="795" cy="715"/>
            </a:xfrm>
            <a:prstGeom prst="rect">
              <a:avLst/>
            </a:prstGeom>
            <a:noFill/>
            <a:ln w="9525">
              <a:noFill/>
            </a:ln>
          </p:spPr>
          <p:txBody>
            <a:bodyPr wrap="none" lIns="0" tIns="0" rIns="0" bIns="0">
              <a:spAutoFit/>
            </a:bodyPr>
            <a:p>
              <a:pPr algn="ctr" eaLnBrk="1" hangingPunct="1"/>
              <a:r>
                <a:rPr lang="en-US" altLang="zh-CN" sz="2600">
                  <a:solidFill>
                    <a:srgbClr val="000000"/>
                  </a:solidFill>
                  <a:latin typeface="Times New Roman" panose="02020603050405020304" pitchFamily="18" charset="0"/>
                </a:rPr>
                <a:t>20</a:t>
              </a:r>
              <a:endParaRPr lang="en-US" altLang="zh-CN" sz="2000">
                <a:latin typeface="Arial" panose="020B0604020202020204" pitchFamily="34" charset="0"/>
              </a:endParaRPr>
            </a:p>
          </p:txBody>
        </p:sp>
        <p:sp>
          <p:nvSpPr>
            <p:cNvPr id="210002" name="矩形 210001"/>
            <p:cNvSpPr/>
            <p:nvPr/>
          </p:nvSpPr>
          <p:spPr>
            <a:xfrm>
              <a:off x="6432" y="2493"/>
              <a:ext cx="267" cy="484"/>
            </a:xfrm>
            <a:prstGeom prst="rect">
              <a:avLst/>
            </a:prstGeom>
            <a:noFill/>
            <a:ln w="9525">
              <a:noFill/>
            </a:ln>
          </p:spPr>
          <p:txBody>
            <a:bodyPr wrap="none" lIns="0" tIns="0" rIns="0" bIns="0">
              <a:spAutoFit/>
            </a:bodyPr>
            <a:p>
              <a:pPr algn="ctr" eaLnBrk="1" hangingPunct="1"/>
              <a:r>
                <a:rPr lang="en-US" altLang="zh-CN" sz="2000">
                  <a:latin typeface="Arial" panose="020B0604020202020204" pitchFamily="34" charset="0"/>
                </a:rPr>
                <a:t>A</a:t>
              </a:r>
              <a:endParaRPr lang="en-US" altLang="zh-CN" sz="2000">
                <a:latin typeface="Arial" panose="020B0604020202020204" pitchFamily="34" charset="0"/>
              </a:endParaRPr>
            </a:p>
          </p:txBody>
        </p:sp>
        <p:sp>
          <p:nvSpPr>
            <p:cNvPr id="210003" name="左大括号 210002"/>
            <p:cNvSpPr/>
            <p:nvPr/>
          </p:nvSpPr>
          <p:spPr>
            <a:xfrm>
              <a:off x="7590" y="570"/>
              <a:ext cx="360" cy="4500"/>
            </a:xfrm>
            <a:prstGeom prst="leftBrace">
              <a:avLst>
                <a:gd name="adj1" fmla="val 104166"/>
                <a:gd name="adj2" fmla="val 50000"/>
              </a:avLst>
            </a:prstGeom>
            <a:noFill/>
            <a:ln w="12700" cap="flat" cmpd="sng">
              <a:solidFill>
                <a:srgbClr val="000000"/>
              </a:solidFill>
              <a:prstDash val="solid"/>
              <a:headEnd type="none" w="med" len="med"/>
              <a:tailEnd type="none" w="med" len="med"/>
            </a:ln>
          </p:spPr>
          <p:txBody>
            <a:bodyPr/>
            <a:p>
              <a:endParaRPr lang="zh-CN" altLang="en-US"/>
            </a:p>
          </p:txBody>
        </p:sp>
        <p:sp>
          <p:nvSpPr>
            <p:cNvPr id="210004" name="右大括号 210003"/>
            <p:cNvSpPr/>
            <p:nvPr/>
          </p:nvSpPr>
          <p:spPr>
            <a:xfrm>
              <a:off x="13770" y="510"/>
              <a:ext cx="140" cy="4590"/>
            </a:xfrm>
            <a:prstGeom prst="rightBrace">
              <a:avLst>
                <a:gd name="adj1" fmla="val 273214"/>
                <a:gd name="adj2" fmla="val 50000"/>
              </a:avLst>
            </a:prstGeom>
            <a:noFill/>
            <a:ln w="12700" cap="flat" cmpd="sng">
              <a:solidFill>
                <a:srgbClr val="000000"/>
              </a:solidFill>
              <a:prstDash val="solid"/>
              <a:headEnd type="none" w="med" len="med"/>
              <a:tailEnd type="none" w="med" len="med"/>
            </a:ln>
          </p:spPr>
          <p:txBody>
            <a:bodyPr/>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邻接矩阵</a:t>
            </a:r>
            <a:endParaRPr lang="zh-CN" altLang="en-US"/>
          </a:p>
          <a:p>
            <a:pPr lvl="1"/>
            <a:r>
              <a:rPr lang="zh-CN" altLang="en-US"/>
              <a:t>图邻接矩阵类型定义</a:t>
            </a:r>
            <a:endParaRPr lang="zh-CN" altLang="en-US"/>
          </a:p>
          <a:p>
            <a:pPr lvl="1"/>
            <a:r>
              <a:rPr lang="zh-CN" altLang="en-US"/>
              <a:t>初始化成</a:t>
            </a:r>
            <a:r>
              <a:rPr lang="en-US" altLang="zh-CN"/>
              <a:t>0</a:t>
            </a:r>
            <a:r>
              <a:rPr lang="zh-CN" altLang="en-US"/>
              <a:t>图</a:t>
            </a:r>
            <a:endParaRPr lang="zh-CN" altLang="en-US"/>
          </a:p>
          <a:p>
            <a:pPr lvl="1"/>
            <a:r>
              <a:rPr lang="zh-CN" altLang="en-US"/>
              <a:t>图的创建</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邻接表（顺序存储与链式存储的结合）</a:t>
            </a:r>
            <a:endParaRPr lang="zh-CN" altLang="en-US"/>
          </a:p>
          <a:p>
            <a:pPr lvl="1"/>
            <a:r>
              <a:rPr lang="zh-CN" altLang="en-US"/>
              <a:t>邻接矩阵的优点和缺点</a:t>
            </a:r>
            <a:endParaRPr lang="zh-CN" altLang="en-US"/>
          </a:p>
          <a:p>
            <a:pPr lvl="1"/>
            <a:r>
              <a:rPr lang="zh-CN" altLang="en-US"/>
              <a:t>邻接表</a:t>
            </a:r>
            <a:endParaRPr lang="zh-CN" altLang="en-US"/>
          </a:p>
          <a:p>
            <a:pPr lvl="2"/>
            <a:r>
              <a:rPr lang="zh-CN" altLang="en-US"/>
              <a:t>与树的孩子链表表示法类似（只不过将所有相邻顶点构建成一个单链表，并将第一个相邻节点的地址放入顶点元素的</a:t>
            </a:r>
            <a:r>
              <a:rPr lang="en-US" altLang="zh-CN"/>
              <a:t>firstarc</a:t>
            </a:r>
            <a:r>
              <a:rPr lang="zh-CN" altLang="en-US"/>
              <a:t>域中。</a:t>
            </a:r>
            <a:endParaRPr lang="zh-CN" altLang="en-US"/>
          </a:p>
        </p:txBody>
      </p:sp>
      <p:grpSp>
        <p:nvGrpSpPr>
          <p:cNvPr id="22541" name="组合 22540"/>
          <p:cNvGrpSpPr/>
          <p:nvPr/>
        </p:nvGrpSpPr>
        <p:grpSpPr>
          <a:xfrm>
            <a:off x="795020" y="4054475"/>
            <a:ext cx="2039938" cy="1771650"/>
            <a:chOff x="691" y="2304"/>
            <a:chExt cx="1285" cy="1116"/>
          </a:xfrm>
        </p:grpSpPr>
        <p:sp>
          <p:nvSpPr>
            <p:cNvPr id="22542" name="文本框 22541"/>
            <p:cNvSpPr txBox="1"/>
            <p:nvPr/>
          </p:nvSpPr>
          <p:spPr>
            <a:xfrm>
              <a:off x="691" y="2304"/>
              <a:ext cx="276" cy="250"/>
            </a:xfrm>
            <a:prstGeom prst="rect">
              <a:avLst/>
            </a:prstGeom>
            <a:noFill/>
            <a:ln w="9525">
              <a:noFill/>
            </a:ln>
          </p:spPr>
          <p:txBody>
            <a:bodyPr wrap="none" anchor="ctr">
              <a:spAutoFit/>
            </a:bodyPr>
            <a:p>
              <a:pPr algn="ctr" eaLnBrk="1" hangingPunct="1"/>
              <a:r>
                <a:rPr lang="zh-CN" altLang="en-US" sz="2000">
                  <a:latin typeface="Times New Roman" panose="02020603050405020304" pitchFamily="18" charset="0"/>
                </a:rPr>
                <a:t>例</a:t>
              </a:r>
              <a:endParaRPr lang="zh-CN" altLang="en-US" sz="2000">
                <a:latin typeface="Times New Roman" panose="02020603050405020304" pitchFamily="18" charset="0"/>
              </a:endParaRPr>
            </a:p>
          </p:txBody>
        </p:sp>
        <p:grpSp>
          <p:nvGrpSpPr>
            <p:cNvPr id="22543" name="组合 22542"/>
            <p:cNvGrpSpPr/>
            <p:nvPr/>
          </p:nvGrpSpPr>
          <p:grpSpPr>
            <a:xfrm>
              <a:off x="1113" y="2329"/>
              <a:ext cx="863" cy="1091"/>
              <a:chOff x="3636" y="2551"/>
              <a:chExt cx="863" cy="1091"/>
            </a:xfrm>
          </p:grpSpPr>
          <p:sp>
            <p:nvSpPr>
              <p:cNvPr id="22544" name="椭圆 22543"/>
              <p:cNvSpPr/>
              <p:nvPr/>
            </p:nvSpPr>
            <p:spPr>
              <a:xfrm>
                <a:off x="3636" y="2551"/>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2545" name="椭圆 22544"/>
              <p:cNvSpPr/>
              <p:nvPr/>
            </p:nvSpPr>
            <p:spPr>
              <a:xfrm>
                <a:off x="4299" y="3269"/>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e</a:t>
                </a:r>
                <a:endParaRPr lang="en-US" altLang="zh-CN" sz="2000">
                  <a:latin typeface="Times New Roman" panose="02020603050405020304" pitchFamily="18" charset="0"/>
                </a:endParaRPr>
              </a:p>
            </p:txBody>
          </p:sp>
          <p:sp>
            <p:nvSpPr>
              <p:cNvPr id="22546" name="椭圆 22545"/>
              <p:cNvSpPr/>
              <p:nvPr/>
            </p:nvSpPr>
            <p:spPr>
              <a:xfrm>
                <a:off x="3970" y="2936"/>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2547" name="椭圆 22546"/>
              <p:cNvSpPr/>
              <p:nvPr/>
            </p:nvSpPr>
            <p:spPr>
              <a:xfrm>
                <a:off x="4299" y="2558"/>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sp>
            <p:nvSpPr>
              <p:cNvPr id="22548" name="椭圆 22547"/>
              <p:cNvSpPr/>
              <p:nvPr/>
            </p:nvSpPr>
            <p:spPr>
              <a:xfrm>
                <a:off x="3636" y="3269"/>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d</a:t>
                </a:r>
                <a:endParaRPr lang="en-US" altLang="zh-CN" sz="2000">
                  <a:latin typeface="Times New Roman" panose="02020603050405020304" pitchFamily="18" charset="0"/>
                </a:endParaRPr>
              </a:p>
            </p:txBody>
          </p:sp>
          <p:sp>
            <p:nvSpPr>
              <p:cNvPr id="22549" name="文本框 22548"/>
              <p:cNvSpPr txBox="1"/>
              <p:nvPr/>
            </p:nvSpPr>
            <p:spPr>
              <a:xfrm>
                <a:off x="3896" y="3392"/>
                <a:ext cx="312"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G2</a:t>
                </a:r>
                <a:endParaRPr lang="en-US" altLang="zh-CN" sz="2000">
                  <a:latin typeface="Times New Roman" panose="02020603050405020304" pitchFamily="18" charset="0"/>
                </a:endParaRPr>
              </a:p>
            </p:txBody>
          </p:sp>
          <p:sp>
            <p:nvSpPr>
              <p:cNvPr id="22550" name="直接连接符 22549"/>
              <p:cNvSpPr/>
              <p:nvPr/>
            </p:nvSpPr>
            <p:spPr>
              <a:xfrm>
                <a:off x="3834" y="2666"/>
                <a:ext cx="467" cy="0"/>
              </a:xfrm>
              <a:prstGeom prst="line">
                <a:avLst/>
              </a:prstGeom>
              <a:ln w="9525" cap="flat" cmpd="sng">
                <a:solidFill>
                  <a:schemeClr val="tx1"/>
                </a:solidFill>
                <a:prstDash val="solid"/>
                <a:headEnd type="none" w="med" len="med"/>
                <a:tailEnd type="none" w="med" len="med"/>
              </a:ln>
            </p:spPr>
          </p:sp>
          <p:sp>
            <p:nvSpPr>
              <p:cNvPr id="22551" name="直接连接符 22550"/>
              <p:cNvSpPr/>
              <p:nvPr/>
            </p:nvSpPr>
            <p:spPr>
              <a:xfrm>
                <a:off x="3723" y="2766"/>
                <a:ext cx="0" cy="500"/>
              </a:xfrm>
              <a:prstGeom prst="line">
                <a:avLst/>
              </a:prstGeom>
              <a:ln w="9525" cap="flat" cmpd="sng">
                <a:solidFill>
                  <a:schemeClr val="tx1"/>
                </a:solidFill>
                <a:prstDash val="solid"/>
                <a:headEnd type="none" w="med" len="med"/>
                <a:tailEnd type="none" w="med" len="med"/>
              </a:ln>
            </p:spPr>
          </p:sp>
          <p:sp>
            <p:nvSpPr>
              <p:cNvPr id="22552" name="直接连接符 22551"/>
              <p:cNvSpPr/>
              <p:nvPr/>
            </p:nvSpPr>
            <p:spPr>
              <a:xfrm>
                <a:off x="4423" y="2766"/>
                <a:ext cx="0" cy="500"/>
              </a:xfrm>
              <a:prstGeom prst="line">
                <a:avLst/>
              </a:prstGeom>
              <a:ln w="9525" cap="flat" cmpd="sng">
                <a:solidFill>
                  <a:schemeClr val="tx1"/>
                </a:solidFill>
                <a:prstDash val="solid"/>
                <a:headEnd type="none" w="med" len="med"/>
                <a:tailEnd type="none" w="med" len="med"/>
              </a:ln>
            </p:spPr>
          </p:sp>
          <p:sp>
            <p:nvSpPr>
              <p:cNvPr id="22553" name="直接连接符 22552"/>
              <p:cNvSpPr/>
              <p:nvPr/>
            </p:nvSpPr>
            <p:spPr>
              <a:xfrm>
                <a:off x="4123" y="3122"/>
                <a:ext cx="211" cy="211"/>
              </a:xfrm>
              <a:prstGeom prst="line">
                <a:avLst/>
              </a:prstGeom>
              <a:ln w="9525" cap="flat" cmpd="sng">
                <a:solidFill>
                  <a:schemeClr val="tx1"/>
                </a:solidFill>
                <a:prstDash val="solid"/>
                <a:headEnd type="none" w="med" len="med"/>
                <a:tailEnd type="none" w="med" len="med"/>
              </a:ln>
            </p:spPr>
          </p:sp>
          <p:sp>
            <p:nvSpPr>
              <p:cNvPr id="22554" name="直接连接符 22553"/>
              <p:cNvSpPr/>
              <p:nvPr/>
            </p:nvSpPr>
            <p:spPr>
              <a:xfrm flipH="1">
                <a:off x="4112" y="2755"/>
                <a:ext cx="222" cy="223"/>
              </a:xfrm>
              <a:prstGeom prst="line">
                <a:avLst/>
              </a:prstGeom>
              <a:ln w="9525" cap="flat" cmpd="sng">
                <a:solidFill>
                  <a:schemeClr val="tx1"/>
                </a:solidFill>
                <a:prstDash val="solid"/>
                <a:headEnd type="none" w="med" len="med"/>
                <a:tailEnd type="none" w="med" len="med"/>
              </a:ln>
            </p:spPr>
          </p:sp>
          <p:sp>
            <p:nvSpPr>
              <p:cNvPr id="22555" name="直接连接符 22554"/>
              <p:cNvSpPr/>
              <p:nvPr/>
            </p:nvSpPr>
            <p:spPr>
              <a:xfrm flipH="1">
                <a:off x="3812" y="3122"/>
                <a:ext cx="189" cy="189"/>
              </a:xfrm>
              <a:prstGeom prst="line">
                <a:avLst/>
              </a:prstGeom>
              <a:ln w="9525" cap="flat" cmpd="sng">
                <a:solidFill>
                  <a:schemeClr val="tx1"/>
                </a:solidFill>
                <a:prstDash val="solid"/>
                <a:headEnd type="none" w="med" len="med"/>
                <a:tailEnd type="none" w="med" len="med"/>
              </a:ln>
            </p:spPr>
          </p:sp>
        </p:grpSp>
      </p:grpSp>
      <p:grpSp>
        <p:nvGrpSpPr>
          <p:cNvPr id="22556" name="组合 22555"/>
          <p:cNvGrpSpPr/>
          <p:nvPr/>
        </p:nvGrpSpPr>
        <p:grpSpPr>
          <a:xfrm>
            <a:off x="3028950" y="3544888"/>
            <a:ext cx="5686425" cy="2668587"/>
            <a:chOff x="1908" y="2449"/>
            <a:chExt cx="3582" cy="1681"/>
          </a:xfrm>
        </p:grpSpPr>
        <p:sp>
          <p:nvSpPr>
            <p:cNvPr id="22557" name="矩形 22556"/>
            <p:cNvSpPr/>
            <p:nvPr/>
          </p:nvSpPr>
          <p:spPr>
            <a:xfrm>
              <a:off x="2158" y="2685"/>
              <a:ext cx="815" cy="141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22558" name="直接连接符 22557"/>
            <p:cNvSpPr/>
            <p:nvPr/>
          </p:nvSpPr>
          <p:spPr>
            <a:xfrm>
              <a:off x="2151" y="2963"/>
              <a:ext cx="815" cy="0"/>
            </a:xfrm>
            <a:prstGeom prst="line">
              <a:avLst/>
            </a:prstGeom>
            <a:ln w="9525" cap="flat" cmpd="sng">
              <a:solidFill>
                <a:schemeClr val="tx1"/>
              </a:solidFill>
              <a:prstDash val="solid"/>
              <a:headEnd type="none" w="med" len="med"/>
              <a:tailEnd type="none" w="med" len="med"/>
            </a:ln>
          </p:spPr>
        </p:sp>
        <p:sp>
          <p:nvSpPr>
            <p:cNvPr id="22559" name="直接连接符 22558"/>
            <p:cNvSpPr/>
            <p:nvPr/>
          </p:nvSpPr>
          <p:spPr>
            <a:xfrm>
              <a:off x="2151" y="3240"/>
              <a:ext cx="815" cy="0"/>
            </a:xfrm>
            <a:prstGeom prst="line">
              <a:avLst/>
            </a:prstGeom>
            <a:ln w="9525" cap="flat" cmpd="sng">
              <a:solidFill>
                <a:schemeClr val="tx1"/>
              </a:solidFill>
              <a:prstDash val="solid"/>
              <a:headEnd type="none" w="med" len="med"/>
              <a:tailEnd type="none" w="med" len="med"/>
            </a:ln>
          </p:spPr>
        </p:sp>
        <p:sp>
          <p:nvSpPr>
            <p:cNvPr id="22560" name="直接连接符 22559"/>
            <p:cNvSpPr/>
            <p:nvPr/>
          </p:nvSpPr>
          <p:spPr>
            <a:xfrm>
              <a:off x="2151" y="3518"/>
              <a:ext cx="815" cy="0"/>
            </a:xfrm>
            <a:prstGeom prst="line">
              <a:avLst/>
            </a:prstGeom>
            <a:ln w="9525" cap="flat" cmpd="sng">
              <a:solidFill>
                <a:schemeClr val="tx1"/>
              </a:solidFill>
              <a:prstDash val="solid"/>
              <a:headEnd type="none" w="med" len="med"/>
              <a:tailEnd type="none" w="med" len="med"/>
            </a:ln>
          </p:spPr>
        </p:sp>
        <p:sp>
          <p:nvSpPr>
            <p:cNvPr id="22561" name="直接连接符 22560"/>
            <p:cNvSpPr/>
            <p:nvPr/>
          </p:nvSpPr>
          <p:spPr>
            <a:xfrm>
              <a:off x="2580" y="2685"/>
              <a:ext cx="0" cy="1411"/>
            </a:xfrm>
            <a:prstGeom prst="line">
              <a:avLst/>
            </a:prstGeom>
            <a:ln w="9525" cap="flat" cmpd="sng">
              <a:solidFill>
                <a:schemeClr val="tx1"/>
              </a:solidFill>
              <a:prstDash val="solid"/>
              <a:headEnd type="none" w="med" len="med"/>
              <a:tailEnd type="none" w="med" len="med"/>
            </a:ln>
          </p:spPr>
        </p:sp>
        <p:sp>
          <p:nvSpPr>
            <p:cNvPr id="22562" name="文本框 22561"/>
            <p:cNvSpPr txBox="1"/>
            <p:nvPr/>
          </p:nvSpPr>
          <p:spPr>
            <a:xfrm>
              <a:off x="1908" y="2688"/>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22563" name="文本框 22562"/>
            <p:cNvSpPr txBox="1"/>
            <p:nvPr/>
          </p:nvSpPr>
          <p:spPr>
            <a:xfrm>
              <a:off x="1908" y="2961"/>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22564" name="文本框 22563"/>
            <p:cNvSpPr txBox="1"/>
            <p:nvPr/>
          </p:nvSpPr>
          <p:spPr>
            <a:xfrm>
              <a:off x="1908" y="3233"/>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22565" name="文本框 22564"/>
            <p:cNvSpPr txBox="1"/>
            <p:nvPr/>
          </p:nvSpPr>
          <p:spPr>
            <a:xfrm>
              <a:off x="1908" y="3506"/>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22566" name="文本框 22565"/>
            <p:cNvSpPr txBox="1"/>
            <p:nvPr/>
          </p:nvSpPr>
          <p:spPr>
            <a:xfrm>
              <a:off x="2287" y="2705"/>
              <a:ext cx="187"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2567" name="文本框 22566"/>
            <p:cNvSpPr txBox="1"/>
            <p:nvPr/>
          </p:nvSpPr>
          <p:spPr>
            <a:xfrm>
              <a:off x="2287" y="3255"/>
              <a:ext cx="187"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2568" name="文本框 22567"/>
            <p:cNvSpPr txBox="1"/>
            <p:nvPr/>
          </p:nvSpPr>
          <p:spPr>
            <a:xfrm>
              <a:off x="2287" y="3530"/>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d</a:t>
              </a:r>
              <a:endParaRPr lang="en-US" altLang="zh-CN" sz="2000">
                <a:latin typeface="Times New Roman" panose="02020603050405020304" pitchFamily="18" charset="0"/>
              </a:endParaRPr>
            </a:p>
          </p:txBody>
        </p:sp>
        <p:sp>
          <p:nvSpPr>
            <p:cNvPr id="22569" name="文本框 22568"/>
            <p:cNvSpPr txBox="1"/>
            <p:nvPr/>
          </p:nvSpPr>
          <p:spPr>
            <a:xfrm>
              <a:off x="2287" y="2957"/>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sp>
          <p:nvSpPr>
            <p:cNvPr id="22570" name="文本框 22569"/>
            <p:cNvSpPr txBox="1"/>
            <p:nvPr/>
          </p:nvSpPr>
          <p:spPr>
            <a:xfrm>
              <a:off x="2046" y="2449"/>
              <a:ext cx="613" cy="250"/>
            </a:xfrm>
            <a:prstGeom prst="rect">
              <a:avLst/>
            </a:prstGeom>
            <a:noFill/>
            <a:ln w="9525">
              <a:noFill/>
            </a:ln>
          </p:spPr>
          <p:txBody>
            <a:bodyPr wrap="none" anchor="ctr">
              <a:spAutoFit/>
            </a:bodyPr>
            <a:p>
              <a:pPr algn="ctr" eaLnBrk="1" hangingPunct="1"/>
              <a:r>
                <a:rPr lang="en-US" altLang="zh-CN" sz="2000" dirty="0" err="1">
                  <a:latin typeface="Times New Roman" panose="02020603050405020304" pitchFamily="18" charset="0"/>
                </a:rPr>
                <a:t>vexdata</a:t>
              </a:r>
              <a:endParaRPr lang="en-US" altLang="zh-CN" sz="2000">
                <a:latin typeface="Times New Roman" panose="02020603050405020304" pitchFamily="18" charset="0"/>
              </a:endParaRPr>
            </a:p>
          </p:txBody>
        </p:sp>
        <p:sp>
          <p:nvSpPr>
            <p:cNvPr id="22571" name="文本框 22570"/>
            <p:cNvSpPr txBox="1"/>
            <p:nvPr/>
          </p:nvSpPr>
          <p:spPr>
            <a:xfrm>
              <a:off x="2593" y="2460"/>
              <a:ext cx="567" cy="250"/>
            </a:xfrm>
            <a:prstGeom prst="rect">
              <a:avLst/>
            </a:prstGeom>
            <a:noFill/>
            <a:ln w="9525">
              <a:noFill/>
            </a:ln>
          </p:spPr>
          <p:txBody>
            <a:bodyPr wrap="none" anchor="ctr">
              <a:spAutoFit/>
            </a:bodyPr>
            <a:p>
              <a:pPr algn="ctr" eaLnBrk="1" hangingPunct="1"/>
              <a:r>
                <a:rPr lang="en-US" altLang="zh-CN" sz="2000" dirty="0" err="1">
                  <a:latin typeface="Times New Roman" panose="02020603050405020304" pitchFamily="18" charset="0"/>
                </a:rPr>
                <a:t>firstarc</a:t>
              </a:r>
              <a:endParaRPr lang="en-US" altLang="zh-CN" sz="2000">
                <a:latin typeface="Times New Roman" panose="02020603050405020304" pitchFamily="18" charset="0"/>
              </a:endParaRPr>
            </a:p>
          </p:txBody>
        </p:sp>
        <p:grpSp>
          <p:nvGrpSpPr>
            <p:cNvPr id="22572" name="组合 22571"/>
            <p:cNvGrpSpPr/>
            <p:nvPr/>
          </p:nvGrpSpPr>
          <p:grpSpPr>
            <a:xfrm>
              <a:off x="3987" y="2678"/>
              <a:ext cx="643" cy="256"/>
              <a:chOff x="4056" y="2215"/>
              <a:chExt cx="643" cy="256"/>
            </a:xfrm>
          </p:grpSpPr>
          <p:sp>
            <p:nvSpPr>
              <p:cNvPr id="22573" name="矩形 22572"/>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4</a:t>
                </a:r>
                <a:endParaRPr lang="en-US" altLang="zh-CN" sz="2000">
                  <a:latin typeface="Times New Roman" panose="02020603050405020304" pitchFamily="18" charset="0"/>
                </a:endParaRPr>
              </a:p>
            </p:txBody>
          </p:sp>
          <p:sp>
            <p:nvSpPr>
              <p:cNvPr id="22574" name="直接连接符 22573"/>
              <p:cNvSpPr/>
              <p:nvPr/>
            </p:nvSpPr>
            <p:spPr>
              <a:xfrm>
                <a:off x="4378" y="2222"/>
                <a:ext cx="0" cy="244"/>
              </a:xfrm>
              <a:prstGeom prst="line">
                <a:avLst/>
              </a:prstGeom>
              <a:ln w="9525" cap="flat" cmpd="sng">
                <a:solidFill>
                  <a:schemeClr val="tx1"/>
                </a:solidFill>
                <a:prstDash val="solid"/>
                <a:headEnd type="none" w="med" len="med"/>
                <a:tailEnd type="none" w="med" len="med"/>
              </a:ln>
            </p:spPr>
          </p:sp>
        </p:grpSp>
        <p:grpSp>
          <p:nvGrpSpPr>
            <p:cNvPr id="22575" name="组合 22574"/>
            <p:cNvGrpSpPr/>
            <p:nvPr/>
          </p:nvGrpSpPr>
          <p:grpSpPr>
            <a:xfrm>
              <a:off x="3132" y="3275"/>
              <a:ext cx="643" cy="256"/>
              <a:chOff x="4056" y="2215"/>
              <a:chExt cx="643" cy="256"/>
            </a:xfrm>
          </p:grpSpPr>
          <p:sp>
            <p:nvSpPr>
              <p:cNvPr id="22576" name="矩形 22575"/>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2</a:t>
                </a:r>
                <a:endParaRPr lang="en-US" altLang="zh-CN" sz="2000">
                  <a:latin typeface="Times New Roman" panose="02020603050405020304" pitchFamily="18" charset="0"/>
                </a:endParaRPr>
              </a:p>
            </p:txBody>
          </p:sp>
          <p:sp>
            <p:nvSpPr>
              <p:cNvPr id="22577" name="直接连接符 22576"/>
              <p:cNvSpPr/>
              <p:nvPr/>
            </p:nvSpPr>
            <p:spPr>
              <a:xfrm>
                <a:off x="4378" y="2222"/>
                <a:ext cx="0" cy="244"/>
              </a:xfrm>
              <a:prstGeom prst="line">
                <a:avLst/>
              </a:prstGeom>
              <a:ln w="9525" cap="flat" cmpd="sng">
                <a:solidFill>
                  <a:schemeClr val="tx1"/>
                </a:solidFill>
                <a:prstDash val="solid"/>
                <a:headEnd type="none" w="med" len="med"/>
                <a:tailEnd type="none" w="med" len="med"/>
              </a:ln>
            </p:spPr>
          </p:sp>
        </p:grpSp>
        <p:grpSp>
          <p:nvGrpSpPr>
            <p:cNvPr id="22578" name="组合 22577"/>
            <p:cNvGrpSpPr/>
            <p:nvPr/>
          </p:nvGrpSpPr>
          <p:grpSpPr>
            <a:xfrm>
              <a:off x="3132" y="3569"/>
              <a:ext cx="643" cy="256"/>
              <a:chOff x="4056" y="2215"/>
              <a:chExt cx="643" cy="256"/>
            </a:xfrm>
          </p:grpSpPr>
          <p:sp>
            <p:nvSpPr>
              <p:cNvPr id="22579" name="矩形 22578"/>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1</a:t>
                </a:r>
                <a:endParaRPr lang="en-US" altLang="zh-CN" sz="2000">
                  <a:latin typeface="Times New Roman" panose="02020603050405020304" pitchFamily="18" charset="0"/>
                </a:endParaRPr>
              </a:p>
            </p:txBody>
          </p:sp>
          <p:sp>
            <p:nvSpPr>
              <p:cNvPr id="22580" name="直接连接符 22579"/>
              <p:cNvSpPr/>
              <p:nvPr/>
            </p:nvSpPr>
            <p:spPr>
              <a:xfrm>
                <a:off x="4378" y="2222"/>
                <a:ext cx="0" cy="244"/>
              </a:xfrm>
              <a:prstGeom prst="line">
                <a:avLst/>
              </a:prstGeom>
              <a:ln w="9525" cap="flat" cmpd="sng">
                <a:solidFill>
                  <a:schemeClr val="tx1"/>
                </a:solidFill>
                <a:prstDash val="solid"/>
                <a:headEnd type="none" w="med" len="med"/>
                <a:tailEnd type="none" w="med" len="med"/>
              </a:ln>
            </p:spPr>
          </p:sp>
        </p:grpSp>
        <p:grpSp>
          <p:nvGrpSpPr>
            <p:cNvPr id="22581" name="组合 22580"/>
            <p:cNvGrpSpPr/>
            <p:nvPr/>
          </p:nvGrpSpPr>
          <p:grpSpPr>
            <a:xfrm>
              <a:off x="2785" y="2679"/>
              <a:ext cx="1002" cy="256"/>
              <a:chOff x="2785" y="2701"/>
              <a:chExt cx="1002" cy="256"/>
            </a:xfrm>
          </p:grpSpPr>
          <p:grpSp>
            <p:nvGrpSpPr>
              <p:cNvPr id="22582" name="组合 22581"/>
              <p:cNvGrpSpPr/>
              <p:nvPr/>
            </p:nvGrpSpPr>
            <p:grpSpPr>
              <a:xfrm>
                <a:off x="3144" y="2701"/>
                <a:ext cx="643" cy="256"/>
                <a:chOff x="4056" y="2215"/>
                <a:chExt cx="643" cy="256"/>
              </a:xfrm>
            </p:grpSpPr>
            <p:sp>
              <p:nvSpPr>
                <p:cNvPr id="22583" name="矩形 22582"/>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2</a:t>
                  </a:r>
                  <a:endParaRPr lang="en-US" altLang="zh-CN" sz="2000">
                    <a:latin typeface="Times New Roman" panose="02020603050405020304" pitchFamily="18" charset="0"/>
                  </a:endParaRPr>
                </a:p>
              </p:txBody>
            </p:sp>
            <p:sp>
              <p:nvSpPr>
                <p:cNvPr id="22584" name="直接连接符 22583"/>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585" name="直接连接符 22584"/>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sp>
          <p:nvSpPr>
            <p:cNvPr id="22586" name="直接连接符 22585"/>
            <p:cNvSpPr/>
            <p:nvPr/>
          </p:nvSpPr>
          <p:spPr>
            <a:xfrm>
              <a:off x="3706" y="2807"/>
              <a:ext cx="278" cy="0"/>
            </a:xfrm>
            <a:prstGeom prst="line">
              <a:avLst/>
            </a:prstGeom>
            <a:ln w="9525" cap="flat" cmpd="sng">
              <a:solidFill>
                <a:schemeClr val="tx1"/>
              </a:solidFill>
              <a:prstDash val="solid"/>
              <a:headEnd type="none" w="med" len="med"/>
              <a:tailEnd type="triangle" w="med" len="med"/>
            </a:ln>
          </p:spPr>
        </p:sp>
        <p:sp>
          <p:nvSpPr>
            <p:cNvPr id="22587" name="直接连接符 22586"/>
            <p:cNvSpPr/>
            <p:nvPr/>
          </p:nvSpPr>
          <p:spPr>
            <a:xfrm>
              <a:off x="2806" y="3385"/>
              <a:ext cx="344" cy="0"/>
            </a:xfrm>
            <a:prstGeom prst="line">
              <a:avLst/>
            </a:prstGeom>
            <a:ln w="9525" cap="flat" cmpd="sng">
              <a:solidFill>
                <a:schemeClr val="tx1"/>
              </a:solidFill>
              <a:prstDash val="solid"/>
              <a:headEnd type="none" w="med" len="med"/>
              <a:tailEnd type="triangle" w="med" len="med"/>
            </a:ln>
          </p:spPr>
        </p:sp>
        <p:sp>
          <p:nvSpPr>
            <p:cNvPr id="22588" name="直接连接符 22587"/>
            <p:cNvSpPr/>
            <p:nvPr/>
          </p:nvSpPr>
          <p:spPr>
            <a:xfrm>
              <a:off x="2806" y="3718"/>
              <a:ext cx="322" cy="0"/>
            </a:xfrm>
            <a:prstGeom prst="line">
              <a:avLst/>
            </a:prstGeom>
            <a:ln w="9525" cap="flat" cmpd="sng">
              <a:solidFill>
                <a:schemeClr val="tx1"/>
              </a:solidFill>
              <a:prstDash val="solid"/>
              <a:headEnd type="none" w="med" len="med"/>
              <a:tailEnd type="triangle" w="med" len="med"/>
            </a:ln>
          </p:spPr>
        </p:sp>
        <p:sp>
          <p:nvSpPr>
            <p:cNvPr id="22589" name="文本框 22588"/>
            <p:cNvSpPr txBox="1"/>
            <p:nvPr/>
          </p:nvSpPr>
          <p:spPr>
            <a:xfrm>
              <a:off x="4388" y="2705"/>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2590" name="文本框 22589"/>
            <p:cNvSpPr txBox="1"/>
            <p:nvPr/>
          </p:nvSpPr>
          <p:spPr>
            <a:xfrm>
              <a:off x="5221" y="3261"/>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2591" name="文本框 22590"/>
            <p:cNvSpPr txBox="1"/>
            <p:nvPr/>
          </p:nvSpPr>
          <p:spPr>
            <a:xfrm>
              <a:off x="4388" y="3584"/>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2592" name="文本框 22591"/>
            <p:cNvSpPr txBox="1"/>
            <p:nvPr/>
          </p:nvSpPr>
          <p:spPr>
            <a:xfrm>
              <a:off x="3802" y="2471"/>
              <a:ext cx="542" cy="250"/>
            </a:xfrm>
            <a:prstGeom prst="rect">
              <a:avLst/>
            </a:prstGeom>
            <a:noFill/>
            <a:ln w="9525">
              <a:noFill/>
            </a:ln>
          </p:spPr>
          <p:txBody>
            <a:bodyPr wrap="none" anchor="ctr">
              <a:spAutoFit/>
            </a:bodyPr>
            <a:p>
              <a:pPr algn="ctr" eaLnBrk="1" hangingPunct="1"/>
              <a:r>
                <a:rPr lang="en-US" altLang="zh-CN" sz="2000" dirty="0" err="1">
                  <a:latin typeface="Times New Roman" panose="02020603050405020304" pitchFamily="18" charset="0"/>
                </a:rPr>
                <a:t>adjvex</a:t>
              </a:r>
              <a:endParaRPr lang="en-US" altLang="zh-CN" sz="2000">
                <a:latin typeface="Times New Roman" panose="02020603050405020304" pitchFamily="18" charset="0"/>
              </a:endParaRPr>
            </a:p>
          </p:txBody>
        </p:sp>
        <p:sp>
          <p:nvSpPr>
            <p:cNvPr id="22593" name="文本框 22592"/>
            <p:cNvSpPr txBox="1"/>
            <p:nvPr/>
          </p:nvSpPr>
          <p:spPr>
            <a:xfrm>
              <a:off x="4277" y="2482"/>
              <a:ext cx="3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next</a:t>
              </a:r>
              <a:endParaRPr lang="en-US" altLang="zh-CN" sz="2000">
                <a:latin typeface="Times New Roman" panose="02020603050405020304" pitchFamily="18" charset="0"/>
              </a:endParaRPr>
            </a:p>
          </p:txBody>
        </p:sp>
        <p:sp>
          <p:nvSpPr>
            <p:cNvPr id="22594" name="直接连接符 22593"/>
            <p:cNvSpPr/>
            <p:nvPr/>
          </p:nvSpPr>
          <p:spPr>
            <a:xfrm>
              <a:off x="2168" y="3811"/>
              <a:ext cx="822" cy="0"/>
            </a:xfrm>
            <a:prstGeom prst="line">
              <a:avLst/>
            </a:prstGeom>
            <a:ln w="9525" cap="flat" cmpd="sng">
              <a:solidFill>
                <a:schemeClr val="tx1"/>
              </a:solidFill>
              <a:prstDash val="solid"/>
              <a:headEnd type="none" w="med" len="med"/>
              <a:tailEnd type="none" w="med" len="med"/>
            </a:ln>
          </p:spPr>
        </p:sp>
        <p:sp>
          <p:nvSpPr>
            <p:cNvPr id="22595" name="文本框 22594"/>
            <p:cNvSpPr txBox="1"/>
            <p:nvPr/>
          </p:nvSpPr>
          <p:spPr>
            <a:xfrm>
              <a:off x="1915" y="3835"/>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22596" name="文本框 22595"/>
            <p:cNvSpPr txBox="1"/>
            <p:nvPr/>
          </p:nvSpPr>
          <p:spPr>
            <a:xfrm>
              <a:off x="2288" y="3837"/>
              <a:ext cx="187"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e</a:t>
              </a:r>
              <a:endParaRPr lang="en-US" altLang="zh-CN" sz="2000">
                <a:latin typeface="Times New Roman" panose="02020603050405020304" pitchFamily="18" charset="0"/>
              </a:endParaRPr>
            </a:p>
          </p:txBody>
        </p:sp>
        <p:grpSp>
          <p:nvGrpSpPr>
            <p:cNvPr id="22597" name="组合 22596"/>
            <p:cNvGrpSpPr/>
            <p:nvPr/>
          </p:nvGrpSpPr>
          <p:grpSpPr>
            <a:xfrm>
              <a:off x="3625" y="3275"/>
              <a:ext cx="1002" cy="256"/>
              <a:chOff x="2785" y="2701"/>
              <a:chExt cx="1002" cy="256"/>
            </a:xfrm>
          </p:grpSpPr>
          <p:grpSp>
            <p:nvGrpSpPr>
              <p:cNvPr id="22598" name="组合 22597"/>
              <p:cNvGrpSpPr/>
              <p:nvPr/>
            </p:nvGrpSpPr>
            <p:grpSpPr>
              <a:xfrm>
                <a:off x="3144" y="2701"/>
                <a:ext cx="643" cy="256"/>
                <a:chOff x="4056" y="2215"/>
                <a:chExt cx="643" cy="256"/>
              </a:xfrm>
            </p:grpSpPr>
            <p:sp>
              <p:nvSpPr>
                <p:cNvPr id="22599" name="矩形 22598"/>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4</a:t>
                  </a:r>
                  <a:endParaRPr lang="en-US" altLang="zh-CN" sz="2000">
                    <a:latin typeface="Times New Roman" panose="02020603050405020304" pitchFamily="18" charset="0"/>
                  </a:endParaRPr>
                </a:p>
              </p:txBody>
            </p:sp>
            <p:sp>
              <p:nvSpPr>
                <p:cNvPr id="22600" name="直接连接符 22599"/>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601" name="直接连接符 22600"/>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22602" name="组合 22601"/>
            <p:cNvGrpSpPr/>
            <p:nvPr/>
          </p:nvGrpSpPr>
          <p:grpSpPr>
            <a:xfrm>
              <a:off x="3633" y="2982"/>
              <a:ext cx="1002" cy="256"/>
              <a:chOff x="2785" y="2701"/>
              <a:chExt cx="1002" cy="256"/>
            </a:xfrm>
          </p:grpSpPr>
          <p:grpSp>
            <p:nvGrpSpPr>
              <p:cNvPr id="22603" name="组合 22602"/>
              <p:cNvGrpSpPr/>
              <p:nvPr/>
            </p:nvGrpSpPr>
            <p:grpSpPr>
              <a:xfrm>
                <a:off x="3144" y="2701"/>
                <a:ext cx="643" cy="256"/>
                <a:chOff x="4056" y="2215"/>
                <a:chExt cx="643" cy="256"/>
              </a:xfrm>
            </p:grpSpPr>
            <p:sp>
              <p:nvSpPr>
                <p:cNvPr id="22604" name="矩形 22603"/>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3</a:t>
                  </a:r>
                  <a:endParaRPr lang="en-US" altLang="zh-CN" sz="2000">
                    <a:latin typeface="Times New Roman" panose="02020603050405020304" pitchFamily="18" charset="0"/>
                  </a:endParaRPr>
                </a:p>
              </p:txBody>
            </p:sp>
            <p:sp>
              <p:nvSpPr>
                <p:cNvPr id="22605" name="直接连接符 22604"/>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606" name="直接连接符 22605"/>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22607" name="组合 22606"/>
            <p:cNvGrpSpPr/>
            <p:nvPr/>
          </p:nvGrpSpPr>
          <p:grpSpPr>
            <a:xfrm>
              <a:off x="4488" y="2960"/>
              <a:ext cx="1002" cy="256"/>
              <a:chOff x="2785" y="2701"/>
              <a:chExt cx="1002" cy="256"/>
            </a:xfrm>
          </p:grpSpPr>
          <p:grpSp>
            <p:nvGrpSpPr>
              <p:cNvPr id="22608" name="组合 22607"/>
              <p:cNvGrpSpPr/>
              <p:nvPr/>
            </p:nvGrpSpPr>
            <p:grpSpPr>
              <a:xfrm>
                <a:off x="3144" y="2701"/>
                <a:ext cx="643" cy="256"/>
                <a:chOff x="4056" y="2215"/>
                <a:chExt cx="643" cy="256"/>
              </a:xfrm>
            </p:grpSpPr>
            <p:sp>
              <p:nvSpPr>
                <p:cNvPr id="22609" name="矩形 22608"/>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5</a:t>
                  </a:r>
                  <a:endParaRPr lang="en-US" altLang="zh-CN" sz="2000">
                    <a:latin typeface="Times New Roman" panose="02020603050405020304" pitchFamily="18" charset="0"/>
                  </a:endParaRPr>
                </a:p>
              </p:txBody>
            </p:sp>
            <p:sp>
              <p:nvSpPr>
                <p:cNvPr id="22610" name="直接连接符 22609"/>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611" name="直接连接符 22610"/>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sp>
          <p:nvSpPr>
            <p:cNvPr id="22612" name="文本框 22611"/>
            <p:cNvSpPr txBox="1"/>
            <p:nvPr/>
          </p:nvSpPr>
          <p:spPr>
            <a:xfrm>
              <a:off x="5229" y="2956"/>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grpSp>
          <p:nvGrpSpPr>
            <p:cNvPr id="22613" name="组合 22612"/>
            <p:cNvGrpSpPr/>
            <p:nvPr/>
          </p:nvGrpSpPr>
          <p:grpSpPr>
            <a:xfrm>
              <a:off x="2777" y="2983"/>
              <a:ext cx="1002" cy="256"/>
              <a:chOff x="2785" y="2701"/>
              <a:chExt cx="1002" cy="256"/>
            </a:xfrm>
          </p:grpSpPr>
          <p:grpSp>
            <p:nvGrpSpPr>
              <p:cNvPr id="22614" name="组合 22613"/>
              <p:cNvGrpSpPr/>
              <p:nvPr/>
            </p:nvGrpSpPr>
            <p:grpSpPr>
              <a:xfrm>
                <a:off x="3144" y="2701"/>
                <a:ext cx="643" cy="256"/>
                <a:chOff x="4056" y="2215"/>
                <a:chExt cx="643" cy="256"/>
              </a:xfrm>
            </p:grpSpPr>
            <p:sp>
              <p:nvSpPr>
                <p:cNvPr id="22615" name="矩形 22614"/>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1</a:t>
                  </a:r>
                  <a:endParaRPr lang="en-US" altLang="zh-CN" sz="2000">
                    <a:latin typeface="Times New Roman" panose="02020603050405020304" pitchFamily="18" charset="0"/>
                  </a:endParaRPr>
                </a:p>
              </p:txBody>
            </p:sp>
            <p:sp>
              <p:nvSpPr>
                <p:cNvPr id="22616" name="直接连接符 22615"/>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617" name="直接连接符 22616"/>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22618" name="组合 22617"/>
            <p:cNvGrpSpPr/>
            <p:nvPr/>
          </p:nvGrpSpPr>
          <p:grpSpPr>
            <a:xfrm>
              <a:off x="4470" y="3253"/>
              <a:ext cx="1002" cy="256"/>
              <a:chOff x="2785" y="2701"/>
              <a:chExt cx="1002" cy="256"/>
            </a:xfrm>
          </p:grpSpPr>
          <p:grpSp>
            <p:nvGrpSpPr>
              <p:cNvPr id="22619" name="组合 22618"/>
              <p:cNvGrpSpPr/>
              <p:nvPr/>
            </p:nvGrpSpPr>
            <p:grpSpPr>
              <a:xfrm>
                <a:off x="3144" y="2701"/>
                <a:ext cx="643" cy="256"/>
                <a:chOff x="4056" y="2215"/>
                <a:chExt cx="643" cy="256"/>
              </a:xfrm>
            </p:grpSpPr>
            <p:sp>
              <p:nvSpPr>
                <p:cNvPr id="22620" name="矩形 22619"/>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5</a:t>
                  </a:r>
                  <a:endParaRPr lang="en-US" altLang="zh-CN" sz="2000">
                    <a:latin typeface="Times New Roman" panose="02020603050405020304" pitchFamily="18" charset="0"/>
                  </a:endParaRPr>
                </a:p>
              </p:txBody>
            </p:sp>
            <p:sp>
              <p:nvSpPr>
                <p:cNvPr id="22621" name="直接连接符 22620"/>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622" name="直接连接符 22621"/>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22623" name="组合 22622"/>
            <p:cNvGrpSpPr/>
            <p:nvPr/>
          </p:nvGrpSpPr>
          <p:grpSpPr>
            <a:xfrm>
              <a:off x="3617" y="3579"/>
              <a:ext cx="1002" cy="256"/>
              <a:chOff x="2785" y="2701"/>
              <a:chExt cx="1002" cy="256"/>
            </a:xfrm>
          </p:grpSpPr>
          <p:grpSp>
            <p:nvGrpSpPr>
              <p:cNvPr id="22624" name="组合 22623"/>
              <p:cNvGrpSpPr/>
              <p:nvPr/>
            </p:nvGrpSpPr>
            <p:grpSpPr>
              <a:xfrm>
                <a:off x="3144" y="2701"/>
                <a:ext cx="643" cy="256"/>
                <a:chOff x="4056" y="2215"/>
                <a:chExt cx="643" cy="256"/>
              </a:xfrm>
            </p:grpSpPr>
            <p:sp>
              <p:nvSpPr>
                <p:cNvPr id="22625" name="矩形 22624"/>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3</a:t>
                  </a:r>
                  <a:endParaRPr lang="en-US" altLang="zh-CN" sz="2000">
                    <a:latin typeface="Times New Roman" panose="02020603050405020304" pitchFamily="18" charset="0"/>
                  </a:endParaRPr>
                </a:p>
              </p:txBody>
            </p:sp>
            <p:sp>
              <p:nvSpPr>
                <p:cNvPr id="22626" name="直接连接符 22625"/>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627" name="直接连接符 22626"/>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22628" name="组合 22627"/>
            <p:cNvGrpSpPr/>
            <p:nvPr/>
          </p:nvGrpSpPr>
          <p:grpSpPr>
            <a:xfrm>
              <a:off x="2773" y="3856"/>
              <a:ext cx="1002" cy="256"/>
              <a:chOff x="2785" y="2701"/>
              <a:chExt cx="1002" cy="256"/>
            </a:xfrm>
          </p:grpSpPr>
          <p:grpSp>
            <p:nvGrpSpPr>
              <p:cNvPr id="22629" name="组合 22628"/>
              <p:cNvGrpSpPr/>
              <p:nvPr/>
            </p:nvGrpSpPr>
            <p:grpSpPr>
              <a:xfrm>
                <a:off x="3144" y="2701"/>
                <a:ext cx="643" cy="256"/>
                <a:chOff x="4056" y="2215"/>
                <a:chExt cx="643" cy="256"/>
              </a:xfrm>
            </p:grpSpPr>
            <p:sp>
              <p:nvSpPr>
                <p:cNvPr id="22630" name="矩形 22629"/>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2</a:t>
                  </a:r>
                  <a:endParaRPr lang="en-US" altLang="zh-CN" sz="2000">
                    <a:latin typeface="Times New Roman" panose="02020603050405020304" pitchFamily="18" charset="0"/>
                  </a:endParaRPr>
                </a:p>
              </p:txBody>
            </p:sp>
            <p:sp>
              <p:nvSpPr>
                <p:cNvPr id="22631" name="直接连接符 22630"/>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632" name="直接连接符 22631"/>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22633" name="组合 22632"/>
            <p:cNvGrpSpPr/>
            <p:nvPr/>
          </p:nvGrpSpPr>
          <p:grpSpPr>
            <a:xfrm>
              <a:off x="3606" y="3868"/>
              <a:ext cx="1002" cy="256"/>
              <a:chOff x="2785" y="2701"/>
              <a:chExt cx="1002" cy="256"/>
            </a:xfrm>
          </p:grpSpPr>
          <p:grpSp>
            <p:nvGrpSpPr>
              <p:cNvPr id="22634" name="组合 22633"/>
              <p:cNvGrpSpPr/>
              <p:nvPr/>
            </p:nvGrpSpPr>
            <p:grpSpPr>
              <a:xfrm>
                <a:off x="3144" y="2701"/>
                <a:ext cx="643" cy="256"/>
                <a:chOff x="4056" y="2215"/>
                <a:chExt cx="643" cy="256"/>
              </a:xfrm>
            </p:grpSpPr>
            <p:sp>
              <p:nvSpPr>
                <p:cNvPr id="22635" name="矩形 22634"/>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3</a:t>
                  </a:r>
                  <a:endParaRPr lang="en-US" altLang="zh-CN" sz="2000">
                    <a:latin typeface="Times New Roman" panose="02020603050405020304" pitchFamily="18" charset="0"/>
                  </a:endParaRPr>
                </a:p>
              </p:txBody>
            </p:sp>
            <p:sp>
              <p:nvSpPr>
                <p:cNvPr id="22636" name="直接连接符 22635"/>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2637" name="直接连接符 22636"/>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sp>
          <p:nvSpPr>
            <p:cNvPr id="22638" name="文本框 22637"/>
            <p:cNvSpPr txBox="1"/>
            <p:nvPr/>
          </p:nvSpPr>
          <p:spPr>
            <a:xfrm>
              <a:off x="4361" y="3880"/>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41"/>
                                        </p:tgtEl>
                                        <p:attrNameLst>
                                          <p:attrName>style.visibility</p:attrName>
                                        </p:attrNameLst>
                                      </p:cBhvr>
                                      <p:to>
                                        <p:strVal val="visible"/>
                                      </p:to>
                                    </p:set>
                                    <p:anim calcmode="lin" valueType="num">
                                      <p:cBhvr additive="base">
                                        <p:cTn id="7" dur="500" fill="hold"/>
                                        <p:tgtEl>
                                          <p:spTgt spid="22541"/>
                                        </p:tgtEl>
                                        <p:attrNameLst>
                                          <p:attrName>ppt_x</p:attrName>
                                        </p:attrNameLst>
                                      </p:cBhvr>
                                      <p:tavLst>
                                        <p:tav tm="0">
                                          <p:val>
                                            <p:strVal val="0-#ppt_w/2"/>
                                          </p:val>
                                        </p:tav>
                                        <p:tav tm="100000">
                                          <p:val>
                                            <p:strVal val="#ppt_x"/>
                                          </p:val>
                                        </p:tav>
                                      </p:tavLst>
                                    </p:anim>
                                    <p:anim calcmode="lin" valueType="num">
                                      <p:cBhvr additive="base">
                                        <p:cTn id="8" dur="500" fill="hold"/>
                                        <p:tgtEl>
                                          <p:spTgt spid="225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56"/>
                                        </p:tgtEl>
                                        <p:attrNameLst>
                                          <p:attrName>style.visibility</p:attrName>
                                        </p:attrNameLst>
                                      </p:cBhvr>
                                      <p:to>
                                        <p:strVal val="visible"/>
                                      </p:to>
                                    </p:set>
                                    <p:anim calcmode="lin" valueType="num">
                                      <p:cBhvr additive="base">
                                        <p:cTn id="13" dur="500" fill="hold"/>
                                        <p:tgtEl>
                                          <p:spTgt spid="22556"/>
                                        </p:tgtEl>
                                        <p:attrNameLst>
                                          <p:attrName>ppt_x</p:attrName>
                                        </p:attrNameLst>
                                      </p:cBhvr>
                                      <p:tavLst>
                                        <p:tav tm="0">
                                          <p:val>
                                            <p:strVal val="0-#ppt_w/2"/>
                                          </p:val>
                                        </p:tav>
                                        <p:tav tm="100000">
                                          <p:val>
                                            <p:strVal val="#ppt_x"/>
                                          </p:val>
                                        </p:tav>
                                      </p:tavLst>
                                    </p:anim>
                                    <p:anim calcmode="lin" valueType="num">
                                      <p:cBhvr additive="base">
                                        <p:cTn id="14" dur="500" fill="hold"/>
                                        <p:tgtEl>
                                          <p:spTgt spid="225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邻接表</a:t>
            </a:r>
            <a:endParaRPr lang="zh-CN" altLang="en-US"/>
          </a:p>
          <a:p>
            <a:pPr lvl="1"/>
            <a:r>
              <a:rPr lang="zh-CN" altLang="en-US"/>
              <a:t>邻接表优点</a:t>
            </a:r>
            <a:endParaRPr lang="zh-CN" altLang="en-US"/>
          </a:p>
          <a:p>
            <a:pPr lvl="2"/>
            <a:r>
              <a:rPr lang="zh-CN" altLang="en-US"/>
              <a:t>占用存储空间较少，尤其适合于顶底多的稀疏图。</a:t>
            </a:r>
            <a:endParaRPr lang="zh-CN" altLang="en-US"/>
          </a:p>
          <a:p>
            <a:pPr lvl="1"/>
            <a:r>
              <a:rPr lang="zh-CN" altLang="en-US"/>
              <a:t>缺点</a:t>
            </a:r>
            <a:endParaRPr lang="zh-CN" altLang="en-US"/>
          </a:p>
          <a:p>
            <a:pPr lvl="2"/>
            <a:r>
              <a:rPr lang="zh-CN" altLang="en-US"/>
              <a:t>不如邻接矩阵适合代数运算</a:t>
            </a:r>
            <a:endParaRPr lang="zh-CN" altLang="en-US"/>
          </a:p>
        </p:txBody>
      </p:sp>
      <p:sp>
        <p:nvSpPr>
          <p:cNvPr id="4" name="文本框 3"/>
          <p:cNvSpPr txBox="1"/>
          <p:nvPr/>
        </p:nvSpPr>
        <p:spPr>
          <a:xfrm>
            <a:off x="850900" y="4269105"/>
            <a:ext cx="8293100" cy="1938020"/>
          </a:xfrm>
          <a:prstGeom prst="rect">
            <a:avLst/>
          </a:prstGeom>
          <a:noFill/>
        </p:spPr>
        <p:txBody>
          <a:bodyPr wrap="square" rtlCol="0">
            <a:spAutoFit/>
          </a:bodyPr>
          <a:p>
            <a:r>
              <a:rPr lang="zh-CN" altLang="en-US" sz="2000" b="1">
                <a:solidFill>
                  <a:srgbClr val="C00000"/>
                </a:solidFill>
              </a:rPr>
              <a:t>注意：一般情况下</a:t>
            </a:r>
            <a:endParaRPr lang="zh-CN" altLang="en-US" sz="2000" b="1">
              <a:solidFill>
                <a:srgbClr val="C00000"/>
              </a:solidFill>
            </a:endParaRPr>
          </a:p>
          <a:p>
            <a:r>
              <a:rPr lang="en-US" altLang="zh-CN" sz="2000" b="1">
                <a:solidFill>
                  <a:srgbClr val="C00000"/>
                </a:solidFill>
              </a:rPr>
              <a:t>1.</a:t>
            </a:r>
            <a:r>
              <a:rPr lang="zh-CN" altLang="en-US" sz="2000" b="1">
                <a:solidFill>
                  <a:srgbClr val="C00000"/>
                </a:solidFill>
              </a:rPr>
              <a:t>非简单图通常可以使用关联矩阵；</a:t>
            </a:r>
            <a:endParaRPr lang="zh-CN" altLang="en-US" sz="2000" b="1">
              <a:solidFill>
                <a:srgbClr val="C00000"/>
              </a:solidFill>
            </a:endParaRPr>
          </a:p>
          <a:p>
            <a:r>
              <a:rPr lang="en-US" altLang="zh-CN" sz="2000" b="1">
                <a:solidFill>
                  <a:srgbClr val="C00000"/>
                </a:solidFill>
              </a:rPr>
              <a:t>2.</a:t>
            </a:r>
            <a:r>
              <a:rPr lang="zh-CN" altLang="en-US" sz="2000" b="1">
                <a:solidFill>
                  <a:srgbClr val="C00000"/>
                </a:solidFill>
              </a:rPr>
              <a:t>简单图可以使用邻接矩阵和邻接表；</a:t>
            </a:r>
            <a:endParaRPr lang="zh-CN" altLang="en-US" sz="2000" b="1">
              <a:solidFill>
                <a:srgbClr val="C00000"/>
              </a:solidFill>
            </a:endParaRPr>
          </a:p>
          <a:p>
            <a:r>
              <a:rPr lang="en-US" altLang="zh-CN" sz="2000" b="1">
                <a:solidFill>
                  <a:srgbClr val="C00000"/>
                </a:solidFill>
              </a:rPr>
              <a:t>3.</a:t>
            </a:r>
            <a:r>
              <a:rPr lang="zh-CN" altLang="en-US" sz="2000" b="1">
                <a:solidFill>
                  <a:srgbClr val="C00000"/>
                </a:solidFill>
              </a:rPr>
              <a:t>如果进行图的代数运算使用邻接矩阵简单（稀疏图可以采用</a:t>
            </a:r>
            <a:r>
              <a:rPr lang="zh-CN" altLang="en-US" sz="2000" b="1">
                <a:solidFill>
                  <a:srgbClr val="C00000"/>
                </a:solidFill>
                <a:sym typeface="+mn-ea"/>
              </a:rPr>
              <a:t>稀疏</a:t>
            </a:r>
            <a:r>
              <a:rPr lang="zh-CN" altLang="en-US" sz="2000" b="1">
                <a:solidFill>
                  <a:srgbClr val="C00000"/>
                </a:solidFill>
              </a:rPr>
              <a:t>矩阵的压缩存储）。</a:t>
            </a:r>
            <a:endParaRPr lang="zh-CN" altLang="en-US" sz="2000" b="1">
              <a:solidFill>
                <a:srgbClr val="C00000"/>
              </a:solidFill>
            </a:endParaRPr>
          </a:p>
          <a:p>
            <a:r>
              <a:rPr lang="en-US" altLang="zh-CN" sz="2000" b="1">
                <a:solidFill>
                  <a:srgbClr val="C00000"/>
                </a:solidFill>
              </a:rPr>
              <a:t>4.</a:t>
            </a:r>
            <a:r>
              <a:rPr lang="zh-CN" altLang="en-US" sz="2000" b="1">
                <a:solidFill>
                  <a:srgbClr val="C00000"/>
                </a:solidFill>
              </a:rPr>
              <a:t>如果不进行代数运算则可使用邻接表。</a:t>
            </a:r>
            <a:endParaRPr lang="zh-CN" altLang="en-US" sz="2000" b="1">
              <a:solidFill>
                <a:srgbClr val="C00000"/>
              </a:solidFill>
            </a:endParaRPr>
          </a:p>
        </p:txBody>
      </p:sp>
      <p:sp>
        <p:nvSpPr>
          <p:cNvPr id="5" name="文本框 4"/>
          <p:cNvSpPr txBox="1"/>
          <p:nvPr/>
        </p:nvSpPr>
        <p:spPr>
          <a:xfrm>
            <a:off x="735330" y="3442335"/>
            <a:ext cx="7699375" cy="706755"/>
          </a:xfrm>
          <a:prstGeom prst="rect">
            <a:avLst/>
          </a:prstGeom>
          <a:noFill/>
        </p:spPr>
        <p:txBody>
          <a:bodyPr wrap="square" rtlCol="0">
            <a:spAutoFit/>
          </a:bodyPr>
          <a:p>
            <a:r>
              <a:rPr lang="zh-CN" altLang="en-US" sz="2000" b="1">
                <a:solidFill>
                  <a:srgbClr val="0070C0"/>
                </a:solidFill>
              </a:rPr>
              <a:t>在有</a:t>
            </a:r>
            <a:r>
              <a:rPr lang="en-US" altLang="zh-CN" sz="2000" b="1">
                <a:solidFill>
                  <a:srgbClr val="0070C0"/>
                </a:solidFill>
              </a:rPr>
              <a:t>n</a:t>
            </a:r>
            <a:r>
              <a:rPr lang="zh-CN" altLang="en-US" sz="2000" b="1">
                <a:solidFill>
                  <a:srgbClr val="0070C0"/>
                </a:solidFill>
              </a:rPr>
              <a:t>个节点</a:t>
            </a:r>
            <a:r>
              <a:rPr lang="en-US" altLang="zh-CN" sz="2000" b="1">
                <a:solidFill>
                  <a:srgbClr val="0070C0"/>
                </a:solidFill>
              </a:rPr>
              <a:t>m</a:t>
            </a:r>
            <a:r>
              <a:rPr lang="zh-CN" altLang="en-US" sz="2000" b="1">
                <a:solidFill>
                  <a:srgbClr val="0070C0"/>
                </a:solidFill>
              </a:rPr>
              <a:t>个边的无向图中，邻接矩阵需要</a:t>
            </a:r>
            <a:r>
              <a:rPr lang="en-US" altLang="zh-CN" sz="2000" b="1">
                <a:solidFill>
                  <a:srgbClr val="0070C0"/>
                </a:solidFill>
              </a:rPr>
              <a:t>n+n</a:t>
            </a:r>
            <a:r>
              <a:rPr lang="en-US" altLang="zh-CN" sz="2000" b="1" baseline="30000">
                <a:solidFill>
                  <a:srgbClr val="0070C0"/>
                </a:solidFill>
              </a:rPr>
              <a:t>2</a:t>
            </a:r>
            <a:r>
              <a:rPr lang="zh-CN" altLang="en-US" sz="2000" b="1">
                <a:solidFill>
                  <a:srgbClr val="0070C0"/>
                </a:solidFill>
              </a:rPr>
              <a:t>个存储单元，而邻接表需要</a:t>
            </a:r>
            <a:r>
              <a:rPr lang="en-US" altLang="zh-CN" sz="2000" b="1">
                <a:solidFill>
                  <a:srgbClr val="0070C0"/>
                </a:solidFill>
              </a:rPr>
              <a:t>n+2m</a:t>
            </a:r>
            <a:r>
              <a:rPr lang="zh-CN" altLang="en-US" sz="2000" b="1">
                <a:solidFill>
                  <a:srgbClr val="0070C0"/>
                </a:solidFill>
              </a:rPr>
              <a:t>个存储单元。</a:t>
            </a:r>
            <a:endParaRPr lang="zh-CN" altLang="en-US" sz="2000" b="1">
              <a:solidFill>
                <a:srgbClr val="0070C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邻接表</a:t>
            </a:r>
            <a:endParaRPr lang="zh-CN" altLang="en-US"/>
          </a:p>
          <a:p>
            <a:pPr lvl="1"/>
            <a:r>
              <a:rPr lang="zh-CN" altLang="en-US"/>
              <a:t>图邻接表存储类型定义</a:t>
            </a:r>
            <a:endParaRPr lang="zh-CN" altLang="en-US"/>
          </a:p>
          <a:p>
            <a:pPr lvl="1"/>
            <a:r>
              <a:rPr lang="zh-CN" altLang="en-US"/>
              <a:t>图的初始化</a:t>
            </a:r>
            <a:endParaRPr lang="zh-CN" altLang="en-US"/>
          </a:p>
          <a:p>
            <a:pPr lvl="1"/>
            <a:r>
              <a:rPr lang="zh-CN" altLang="en-US"/>
              <a:t>图的创建</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邻接表</a:t>
            </a:r>
            <a:endParaRPr lang="zh-CN" altLang="en-US"/>
          </a:p>
          <a:p>
            <a:pPr lvl="1"/>
            <a:r>
              <a:rPr lang="zh-CN" altLang="en-US"/>
              <a:t>如何解决有向图邻接表求出度入度问题？</a:t>
            </a:r>
            <a:endParaRPr lang="zh-CN" altLang="en-US"/>
          </a:p>
          <a:p>
            <a:pPr lvl="2"/>
            <a:r>
              <a:rPr lang="zh-CN" altLang="en-US"/>
              <a:t>出度：遍历对应元素后的单链表</a:t>
            </a:r>
            <a:endParaRPr lang="zh-CN" altLang="en-US"/>
          </a:p>
          <a:p>
            <a:pPr lvl="2"/>
            <a:r>
              <a:rPr lang="zh-CN" altLang="en-US"/>
              <a:t>入度</a:t>
            </a:r>
            <a:endParaRPr lang="zh-CN" altLang="en-US"/>
          </a:p>
          <a:p>
            <a:pPr lvl="3"/>
            <a:r>
              <a:rPr lang="zh-CN" altLang="en-US"/>
              <a:t>逆邻接表</a:t>
            </a:r>
            <a:endParaRPr lang="zh-CN" altLang="en-US"/>
          </a:p>
          <a:p>
            <a:pPr lvl="3"/>
            <a:r>
              <a:rPr lang="zh-CN" altLang="en-US"/>
              <a:t>十字链表</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pPr lvl="0"/>
            <a:r>
              <a:rPr lang="zh-CN" altLang="en-US"/>
              <a:t>逆邻接表</a:t>
            </a:r>
            <a:endParaRPr lang="zh-CN" altLang="en-US"/>
          </a:p>
          <a:p>
            <a:pPr lvl="1"/>
            <a:r>
              <a:rPr lang="zh-CN" altLang="en-US"/>
              <a:t>单链表中的值为到达该节点边的起始顶点</a:t>
            </a:r>
            <a:endParaRPr lang="zh-CN" altLang="en-US"/>
          </a:p>
        </p:txBody>
      </p:sp>
      <p:grpSp>
        <p:nvGrpSpPr>
          <p:cNvPr id="211971" name="组合 211970"/>
          <p:cNvGrpSpPr/>
          <p:nvPr/>
        </p:nvGrpSpPr>
        <p:grpSpPr>
          <a:xfrm>
            <a:off x="976313" y="3136900"/>
            <a:ext cx="1963737" cy="1511300"/>
            <a:chOff x="718" y="1040"/>
            <a:chExt cx="1237" cy="952"/>
          </a:xfrm>
        </p:grpSpPr>
        <p:sp>
          <p:nvSpPr>
            <p:cNvPr id="211972" name="文本框 211971"/>
            <p:cNvSpPr txBox="1"/>
            <p:nvPr/>
          </p:nvSpPr>
          <p:spPr>
            <a:xfrm>
              <a:off x="718" y="1041"/>
              <a:ext cx="276" cy="250"/>
            </a:xfrm>
            <a:prstGeom prst="rect">
              <a:avLst/>
            </a:prstGeom>
            <a:noFill/>
            <a:ln w="9525">
              <a:noFill/>
            </a:ln>
          </p:spPr>
          <p:txBody>
            <a:bodyPr wrap="none" anchor="ctr">
              <a:spAutoFit/>
            </a:bodyPr>
            <a:p>
              <a:pPr algn="ctr" eaLnBrk="1" hangingPunct="1"/>
              <a:r>
                <a:rPr lang="zh-CN" altLang="en-US" sz="2000">
                  <a:latin typeface="Times New Roman" panose="02020603050405020304" pitchFamily="18" charset="0"/>
                </a:rPr>
                <a:t>例</a:t>
              </a:r>
              <a:endParaRPr lang="zh-CN" altLang="en-US" sz="2000">
                <a:latin typeface="Times New Roman" panose="02020603050405020304" pitchFamily="18" charset="0"/>
              </a:endParaRPr>
            </a:p>
          </p:txBody>
        </p:sp>
        <p:grpSp>
          <p:nvGrpSpPr>
            <p:cNvPr id="211973" name="组合 211972"/>
            <p:cNvGrpSpPr/>
            <p:nvPr/>
          </p:nvGrpSpPr>
          <p:grpSpPr>
            <a:xfrm>
              <a:off x="1149" y="1040"/>
              <a:ext cx="806" cy="952"/>
              <a:chOff x="1238" y="2285"/>
              <a:chExt cx="806" cy="952"/>
            </a:xfrm>
          </p:grpSpPr>
          <p:sp>
            <p:nvSpPr>
              <p:cNvPr id="211974" name="文本框 211973"/>
              <p:cNvSpPr txBox="1"/>
              <p:nvPr/>
            </p:nvSpPr>
            <p:spPr>
              <a:xfrm>
                <a:off x="1479" y="2987"/>
                <a:ext cx="312"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G1</a:t>
                </a:r>
                <a:endParaRPr lang="en-US" altLang="zh-CN" sz="2000">
                  <a:latin typeface="Times New Roman" panose="02020603050405020304" pitchFamily="18" charset="0"/>
                </a:endParaRPr>
              </a:p>
            </p:txBody>
          </p:sp>
          <p:grpSp>
            <p:nvGrpSpPr>
              <p:cNvPr id="211975" name="组合 211974"/>
              <p:cNvGrpSpPr/>
              <p:nvPr/>
            </p:nvGrpSpPr>
            <p:grpSpPr>
              <a:xfrm>
                <a:off x="1238" y="2285"/>
                <a:ext cx="806" cy="734"/>
                <a:chOff x="1238" y="2285"/>
                <a:chExt cx="806" cy="734"/>
              </a:xfrm>
            </p:grpSpPr>
            <p:sp>
              <p:nvSpPr>
                <p:cNvPr id="211976" name="椭圆 211975"/>
                <p:cNvSpPr/>
                <p:nvPr/>
              </p:nvSpPr>
              <p:spPr>
                <a:xfrm>
                  <a:off x="1844" y="2285"/>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sp>
              <p:nvSpPr>
                <p:cNvPr id="211977" name="椭圆 211976"/>
                <p:cNvSpPr/>
                <p:nvPr/>
              </p:nvSpPr>
              <p:spPr>
                <a:xfrm>
                  <a:off x="1844" y="2807"/>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d</a:t>
                  </a:r>
                  <a:endParaRPr lang="en-US" altLang="zh-CN" sz="2000">
                    <a:latin typeface="Times New Roman" panose="02020603050405020304" pitchFamily="18" charset="0"/>
                  </a:endParaRPr>
                </a:p>
              </p:txBody>
            </p:sp>
            <p:sp>
              <p:nvSpPr>
                <p:cNvPr id="211978" name="椭圆 211977"/>
                <p:cNvSpPr/>
                <p:nvPr/>
              </p:nvSpPr>
              <p:spPr>
                <a:xfrm>
                  <a:off x="1238" y="2285"/>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11979" name="椭圆 211978"/>
                <p:cNvSpPr/>
                <p:nvPr/>
              </p:nvSpPr>
              <p:spPr>
                <a:xfrm>
                  <a:off x="1238" y="2807"/>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11980" name="直接连接符 211979"/>
                <p:cNvSpPr/>
                <p:nvPr/>
              </p:nvSpPr>
              <p:spPr>
                <a:xfrm>
                  <a:off x="1434" y="2400"/>
                  <a:ext cx="411" cy="0"/>
                </a:xfrm>
                <a:prstGeom prst="line">
                  <a:avLst/>
                </a:prstGeom>
                <a:ln w="9525" cap="flat" cmpd="sng">
                  <a:solidFill>
                    <a:schemeClr val="tx1"/>
                  </a:solidFill>
                  <a:prstDash val="solid"/>
                  <a:headEnd type="none" w="med" len="med"/>
                  <a:tailEnd type="triangle" w="med" len="med"/>
                </a:ln>
              </p:spPr>
            </p:sp>
            <p:sp>
              <p:nvSpPr>
                <p:cNvPr id="211981" name="直接连接符 211980"/>
                <p:cNvSpPr/>
                <p:nvPr/>
              </p:nvSpPr>
              <p:spPr>
                <a:xfrm>
                  <a:off x="1434" y="2933"/>
                  <a:ext cx="411" cy="0"/>
                </a:xfrm>
                <a:prstGeom prst="line">
                  <a:avLst/>
                </a:prstGeom>
                <a:ln w="9525" cap="flat" cmpd="sng">
                  <a:solidFill>
                    <a:schemeClr val="tx1"/>
                  </a:solidFill>
                  <a:prstDash val="solid"/>
                  <a:headEnd type="none" w="med" len="med"/>
                  <a:tailEnd type="triangle" w="med" len="med"/>
                </a:ln>
              </p:spPr>
            </p:sp>
            <p:sp>
              <p:nvSpPr>
                <p:cNvPr id="211982" name="直接连接符 211981"/>
                <p:cNvSpPr/>
                <p:nvPr/>
              </p:nvSpPr>
              <p:spPr>
                <a:xfrm>
                  <a:off x="1334" y="2500"/>
                  <a:ext cx="0" cy="322"/>
                </a:xfrm>
                <a:prstGeom prst="line">
                  <a:avLst/>
                </a:prstGeom>
                <a:ln w="9525" cap="flat" cmpd="sng">
                  <a:solidFill>
                    <a:schemeClr val="tx1"/>
                  </a:solidFill>
                  <a:prstDash val="solid"/>
                  <a:headEnd type="none" w="med" len="med"/>
                  <a:tailEnd type="triangle" w="med" len="med"/>
                </a:ln>
              </p:spPr>
            </p:sp>
            <p:sp>
              <p:nvSpPr>
                <p:cNvPr id="211983" name="直接连接符 211982"/>
                <p:cNvSpPr/>
                <p:nvPr/>
              </p:nvSpPr>
              <p:spPr>
                <a:xfrm flipH="1" flipV="1">
                  <a:off x="1400" y="2466"/>
                  <a:ext cx="467" cy="389"/>
                </a:xfrm>
                <a:prstGeom prst="line">
                  <a:avLst/>
                </a:prstGeom>
                <a:ln w="9525" cap="flat" cmpd="sng">
                  <a:solidFill>
                    <a:schemeClr val="tx1"/>
                  </a:solidFill>
                  <a:prstDash val="solid"/>
                  <a:headEnd type="none" w="med" len="med"/>
                  <a:tailEnd type="triangle" w="med" len="med"/>
                </a:ln>
              </p:spPr>
            </p:sp>
          </p:grpSp>
        </p:grpSp>
      </p:grpSp>
      <p:grpSp>
        <p:nvGrpSpPr>
          <p:cNvPr id="211984" name="组合 211983"/>
          <p:cNvGrpSpPr/>
          <p:nvPr/>
        </p:nvGrpSpPr>
        <p:grpSpPr>
          <a:xfrm>
            <a:off x="4032250" y="2595563"/>
            <a:ext cx="3216275" cy="2139950"/>
            <a:chOff x="2312" y="2331"/>
            <a:chExt cx="2026" cy="1348"/>
          </a:xfrm>
        </p:grpSpPr>
        <p:sp>
          <p:nvSpPr>
            <p:cNvPr id="211985" name="矩形 211984"/>
            <p:cNvSpPr/>
            <p:nvPr/>
          </p:nvSpPr>
          <p:spPr>
            <a:xfrm>
              <a:off x="2562" y="2567"/>
              <a:ext cx="815" cy="111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211986" name="直接连接符 211985"/>
            <p:cNvSpPr/>
            <p:nvPr/>
          </p:nvSpPr>
          <p:spPr>
            <a:xfrm>
              <a:off x="2555" y="2845"/>
              <a:ext cx="815" cy="0"/>
            </a:xfrm>
            <a:prstGeom prst="line">
              <a:avLst/>
            </a:prstGeom>
            <a:ln w="9525" cap="flat" cmpd="sng">
              <a:solidFill>
                <a:schemeClr val="tx1"/>
              </a:solidFill>
              <a:prstDash val="solid"/>
              <a:headEnd type="none" w="med" len="med"/>
              <a:tailEnd type="none" w="med" len="med"/>
            </a:ln>
          </p:spPr>
        </p:sp>
        <p:sp>
          <p:nvSpPr>
            <p:cNvPr id="211987" name="直接连接符 211986"/>
            <p:cNvSpPr/>
            <p:nvPr/>
          </p:nvSpPr>
          <p:spPr>
            <a:xfrm>
              <a:off x="2555" y="3122"/>
              <a:ext cx="815" cy="0"/>
            </a:xfrm>
            <a:prstGeom prst="line">
              <a:avLst/>
            </a:prstGeom>
            <a:ln w="9525" cap="flat" cmpd="sng">
              <a:solidFill>
                <a:schemeClr val="tx1"/>
              </a:solidFill>
              <a:prstDash val="solid"/>
              <a:headEnd type="none" w="med" len="med"/>
              <a:tailEnd type="none" w="med" len="med"/>
            </a:ln>
          </p:spPr>
        </p:sp>
        <p:sp>
          <p:nvSpPr>
            <p:cNvPr id="211988" name="直接连接符 211987"/>
            <p:cNvSpPr/>
            <p:nvPr/>
          </p:nvSpPr>
          <p:spPr>
            <a:xfrm>
              <a:off x="2555" y="3400"/>
              <a:ext cx="815" cy="0"/>
            </a:xfrm>
            <a:prstGeom prst="line">
              <a:avLst/>
            </a:prstGeom>
            <a:ln w="9525" cap="flat" cmpd="sng">
              <a:solidFill>
                <a:schemeClr val="tx1"/>
              </a:solidFill>
              <a:prstDash val="solid"/>
              <a:headEnd type="none" w="med" len="med"/>
              <a:tailEnd type="none" w="med" len="med"/>
            </a:ln>
          </p:spPr>
        </p:sp>
        <p:sp>
          <p:nvSpPr>
            <p:cNvPr id="211989" name="直接连接符 211988"/>
            <p:cNvSpPr/>
            <p:nvPr/>
          </p:nvSpPr>
          <p:spPr>
            <a:xfrm>
              <a:off x="2984" y="2567"/>
              <a:ext cx="0" cy="1100"/>
            </a:xfrm>
            <a:prstGeom prst="line">
              <a:avLst/>
            </a:prstGeom>
            <a:ln w="9525" cap="flat" cmpd="sng">
              <a:solidFill>
                <a:schemeClr val="tx1"/>
              </a:solidFill>
              <a:prstDash val="solid"/>
              <a:headEnd type="none" w="med" len="med"/>
              <a:tailEnd type="none" w="med" len="med"/>
            </a:ln>
          </p:spPr>
        </p:sp>
        <p:sp>
          <p:nvSpPr>
            <p:cNvPr id="211990" name="文本框 211989"/>
            <p:cNvSpPr txBox="1"/>
            <p:nvPr/>
          </p:nvSpPr>
          <p:spPr>
            <a:xfrm>
              <a:off x="2312" y="2570"/>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211991" name="文本框 211990"/>
            <p:cNvSpPr txBox="1"/>
            <p:nvPr/>
          </p:nvSpPr>
          <p:spPr>
            <a:xfrm>
              <a:off x="2312" y="2843"/>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211992" name="文本框 211991"/>
            <p:cNvSpPr txBox="1"/>
            <p:nvPr/>
          </p:nvSpPr>
          <p:spPr>
            <a:xfrm>
              <a:off x="2312" y="3115"/>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211993" name="文本框 211992"/>
            <p:cNvSpPr txBox="1"/>
            <p:nvPr/>
          </p:nvSpPr>
          <p:spPr>
            <a:xfrm>
              <a:off x="2312" y="3388"/>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grpSp>
          <p:nvGrpSpPr>
            <p:cNvPr id="211994" name="组合 211993"/>
            <p:cNvGrpSpPr/>
            <p:nvPr/>
          </p:nvGrpSpPr>
          <p:grpSpPr>
            <a:xfrm>
              <a:off x="2691" y="2587"/>
              <a:ext cx="196" cy="1075"/>
              <a:chOff x="2504" y="1320"/>
              <a:chExt cx="196" cy="1075"/>
            </a:xfrm>
          </p:grpSpPr>
          <p:sp>
            <p:nvSpPr>
              <p:cNvPr id="211995" name="文本框 211994"/>
              <p:cNvSpPr txBox="1"/>
              <p:nvPr/>
            </p:nvSpPr>
            <p:spPr>
              <a:xfrm>
                <a:off x="2504" y="1320"/>
                <a:ext cx="187"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11996" name="文本框 211995"/>
              <p:cNvSpPr txBox="1"/>
              <p:nvPr/>
            </p:nvSpPr>
            <p:spPr>
              <a:xfrm>
                <a:off x="2504" y="1870"/>
                <a:ext cx="187"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11997" name="文本框 211996"/>
              <p:cNvSpPr txBox="1"/>
              <p:nvPr/>
            </p:nvSpPr>
            <p:spPr>
              <a:xfrm>
                <a:off x="2504" y="2145"/>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d</a:t>
                </a:r>
                <a:endParaRPr lang="en-US" altLang="zh-CN" sz="2000">
                  <a:latin typeface="Times New Roman" panose="02020603050405020304" pitchFamily="18" charset="0"/>
                </a:endParaRPr>
              </a:p>
            </p:txBody>
          </p:sp>
          <p:sp>
            <p:nvSpPr>
              <p:cNvPr id="211998" name="文本框 211997"/>
              <p:cNvSpPr txBox="1"/>
              <p:nvPr/>
            </p:nvSpPr>
            <p:spPr>
              <a:xfrm>
                <a:off x="2504" y="1572"/>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grpSp>
        <p:sp>
          <p:nvSpPr>
            <p:cNvPr id="211999" name="文本框 211998"/>
            <p:cNvSpPr txBox="1"/>
            <p:nvPr/>
          </p:nvSpPr>
          <p:spPr>
            <a:xfrm>
              <a:off x="2450" y="2331"/>
              <a:ext cx="613" cy="250"/>
            </a:xfrm>
            <a:prstGeom prst="rect">
              <a:avLst/>
            </a:prstGeom>
            <a:noFill/>
            <a:ln w="9525">
              <a:noFill/>
            </a:ln>
          </p:spPr>
          <p:txBody>
            <a:bodyPr wrap="none" anchor="ctr">
              <a:spAutoFit/>
            </a:bodyPr>
            <a:p>
              <a:pPr algn="ctr" eaLnBrk="1" hangingPunct="1"/>
              <a:r>
                <a:rPr lang="en-US" altLang="zh-CN" sz="2000" dirty="0" err="1">
                  <a:latin typeface="Times New Roman" panose="02020603050405020304" pitchFamily="18" charset="0"/>
                </a:rPr>
                <a:t>vexdata</a:t>
              </a:r>
              <a:endParaRPr lang="en-US" altLang="zh-CN" sz="2000">
                <a:latin typeface="Times New Roman" panose="02020603050405020304" pitchFamily="18" charset="0"/>
              </a:endParaRPr>
            </a:p>
          </p:txBody>
        </p:sp>
        <p:sp>
          <p:nvSpPr>
            <p:cNvPr id="212000" name="文本框 211999"/>
            <p:cNvSpPr txBox="1"/>
            <p:nvPr/>
          </p:nvSpPr>
          <p:spPr>
            <a:xfrm>
              <a:off x="2997" y="2342"/>
              <a:ext cx="567" cy="250"/>
            </a:xfrm>
            <a:prstGeom prst="rect">
              <a:avLst/>
            </a:prstGeom>
            <a:noFill/>
            <a:ln w="9525">
              <a:noFill/>
            </a:ln>
          </p:spPr>
          <p:txBody>
            <a:bodyPr wrap="none" anchor="ctr">
              <a:spAutoFit/>
            </a:bodyPr>
            <a:p>
              <a:pPr algn="ctr" eaLnBrk="1" hangingPunct="1"/>
              <a:r>
                <a:rPr lang="en-US" altLang="zh-CN" sz="2000" dirty="0" err="1">
                  <a:latin typeface="Times New Roman" panose="02020603050405020304" pitchFamily="18" charset="0"/>
                </a:rPr>
                <a:t>firstarc</a:t>
              </a:r>
              <a:endParaRPr lang="en-US" altLang="zh-CN" sz="2000">
                <a:latin typeface="Times New Roman" panose="02020603050405020304" pitchFamily="18" charset="0"/>
              </a:endParaRPr>
            </a:p>
          </p:txBody>
        </p:sp>
        <p:grpSp>
          <p:nvGrpSpPr>
            <p:cNvPr id="212001" name="组合 212000"/>
            <p:cNvGrpSpPr/>
            <p:nvPr/>
          </p:nvGrpSpPr>
          <p:grpSpPr>
            <a:xfrm>
              <a:off x="3189" y="2571"/>
              <a:ext cx="1002" cy="256"/>
              <a:chOff x="3189" y="2583"/>
              <a:chExt cx="1002" cy="256"/>
            </a:xfrm>
          </p:grpSpPr>
          <p:grpSp>
            <p:nvGrpSpPr>
              <p:cNvPr id="212002" name="组合 212001"/>
              <p:cNvGrpSpPr/>
              <p:nvPr/>
            </p:nvGrpSpPr>
            <p:grpSpPr>
              <a:xfrm>
                <a:off x="3548" y="2583"/>
                <a:ext cx="643" cy="256"/>
                <a:chOff x="4056" y="2215"/>
                <a:chExt cx="643" cy="256"/>
              </a:xfrm>
            </p:grpSpPr>
            <p:sp>
              <p:nvSpPr>
                <p:cNvPr id="212003" name="矩形 212002"/>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4</a:t>
                  </a:r>
                  <a:endParaRPr lang="en-US" altLang="zh-CN" sz="2000">
                    <a:latin typeface="Times New Roman" panose="02020603050405020304" pitchFamily="18" charset="0"/>
                  </a:endParaRPr>
                </a:p>
              </p:txBody>
            </p:sp>
            <p:sp>
              <p:nvSpPr>
                <p:cNvPr id="212004" name="直接连接符 212003"/>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12005" name="直接连接符 212004"/>
              <p:cNvSpPr/>
              <p:nvPr/>
            </p:nvSpPr>
            <p:spPr>
              <a:xfrm>
                <a:off x="3189" y="2724"/>
                <a:ext cx="355" cy="0"/>
              </a:xfrm>
              <a:prstGeom prst="line">
                <a:avLst/>
              </a:prstGeom>
              <a:ln w="9525" cap="flat" cmpd="sng">
                <a:solidFill>
                  <a:schemeClr val="tx1"/>
                </a:solidFill>
                <a:prstDash val="solid"/>
                <a:headEnd type="none" w="med" len="med"/>
                <a:tailEnd type="triangle" w="med" len="med"/>
              </a:ln>
            </p:spPr>
          </p:sp>
        </p:grpSp>
        <p:grpSp>
          <p:nvGrpSpPr>
            <p:cNvPr id="212006" name="组合 212005"/>
            <p:cNvGrpSpPr/>
            <p:nvPr/>
          </p:nvGrpSpPr>
          <p:grpSpPr>
            <a:xfrm>
              <a:off x="3265" y="2849"/>
              <a:ext cx="924" cy="256"/>
              <a:chOff x="4110" y="2582"/>
              <a:chExt cx="924" cy="256"/>
            </a:xfrm>
          </p:grpSpPr>
          <p:grpSp>
            <p:nvGrpSpPr>
              <p:cNvPr id="212007" name="组合 212006"/>
              <p:cNvGrpSpPr/>
              <p:nvPr/>
            </p:nvGrpSpPr>
            <p:grpSpPr>
              <a:xfrm>
                <a:off x="4391" y="2582"/>
                <a:ext cx="643" cy="256"/>
                <a:chOff x="4056" y="2215"/>
                <a:chExt cx="643" cy="256"/>
              </a:xfrm>
            </p:grpSpPr>
            <p:sp>
              <p:nvSpPr>
                <p:cNvPr id="212008" name="矩形 212007"/>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1</a:t>
                  </a:r>
                  <a:endParaRPr lang="en-US" altLang="zh-CN" sz="2000">
                    <a:latin typeface="Times New Roman" panose="02020603050405020304" pitchFamily="18" charset="0"/>
                  </a:endParaRPr>
                </a:p>
              </p:txBody>
            </p:sp>
            <p:sp>
              <p:nvSpPr>
                <p:cNvPr id="212009" name="直接连接符 212008"/>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12010" name="直接连接符 212009"/>
              <p:cNvSpPr/>
              <p:nvPr/>
            </p:nvSpPr>
            <p:spPr>
              <a:xfrm>
                <a:off x="4110" y="2711"/>
                <a:ext cx="278" cy="0"/>
              </a:xfrm>
              <a:prstGeom prst="line">
                <a:avLst/>
              </a:prstGeom>
              <a:ln w="9525" cap="flat" cmpd="sng">
                <a:solidFill>
                  <a:schemeClr val="tx1"/>
                </a:solidFill>
                <a:prstDash val="solid"/>
                <a:headEnd type="none" w="med" len="med"/>
                <a:tailEnd type="triangle" w="med" len="med"/>
              </a:ln>
            </p:spPr>
          </p:sp>
        </p:grpSp>
        <p:sp>
          <p:nvSpPr>
            <p:cNvPr id="212011" name="文本框 212010"/>
            <p:cNvSpPr txBox="1"/>
            <p:nvPr/>
          </p:nvSpPr>
          <p:spPr>
            <a:xfrm>
              <a:off x="3948" y="2865"/>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grpSp>
          <p:nvGrpSpPr>
            <p:cNvPr id="212012" name="组合 212011"/>
            <p:cNvGrpSpPr/>
            <p:nvPr/>
          </p:nvGrpSpPr>
          <p:grpSpPr>
            <a:xfrm>
              <a:off x="3199" y="3123"/>
              <a:ext cx="991" cy="281"/>
              <a:chOff x="3288" y="3123"/>
              <a:chExt cx="991" cy="281"/>
            </a:xfrm>
          </p:grpSpPr>
          <p:grpSp>
            <p:nvGrpSpPr>
              <p:cNvPr id="212013" name="组合 212012"/>
              <p:cNvGrpSpPr/>
              <p:nvPr/>
            </p:nvGrpSpPr>
            <p:grpSpPr>
              <a:xfrm>
                <a:off x="3636" y="3123"/>
                <a:ext cx="643" cy="256"/>
                <a:chOff x="4056" y="2215"/>
                <a:chExt cx="643" cy="256"/>
              </a:xfrm>
            </p:grpSpPr>
            <p:sp>
              <p:nvSpPr>
                <p:cNvPr id="212014" name="矩形 212013"/>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1</a:t>
                  </a:r>
                  <a:endParaRPr lang="en-US" altLang="zh-CN" sz="2000">
                    <a:latin typeface="Times New Roman" panose="02020603050405020304" pitchFamily="18" charset="0"/>
                  </a:endParaRPr>
                </a:p>
              </p:txBody>
            </p:sp>
            <p:sp>
              <p:nvSpPr>
                <p:cNvPr id="212015" name="直接连接符 212014"/>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12016" name="直接连接符 212015"/>
              <p:cNvSpPr/>
              <p:nvPr/>
            </p:nvSpPr>
            <p:spPr>
              <a:xfrm>
                <a:off x="3288" y="3256"/>
                <a:ext cx="344" cy="0"/>
              </a:xfrm>
              <a:prstGeom prst="line">
                <a:avLst/>
              </a:prstGeom>
              <a:ln w="9525" cap="flat" cmpd="sng">
                <a:solidFill>
                  <a:schemeClr val="tx1"/>
                </a:solidFill>
                <a:prstDash val="solid"/>
                <a:headEnd type="none" w="med" len="med"/>
                <a:tailEnd type="triangle" w="med" len="med"/>
              </a:ln>
            </p:spPr>
          </p:sp>
          <p:sp>
            <p:nvSpPr>
              <p:cNvPr id="212017" name="文本框 212016"/>
              <p:cNvSpPr txBox="1"/>
              <p:nvPr/>
            </p:nvSpPr>
            <p:spPr>
              <a:xfrm>
                <a:off x="4014" y="3154"/>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grpSp>
        <p:sp>
          <p:nvSpPr>
            <p:cNvPr id="212018" name="文本框 212017"/>
            <p:cNvSpPr txBox="1"/>
            <p:nvPr/>
          </p:nvSpPr>
          <p:spPr>
            <a:xfrm>
              <a:off x="3927" y="2587"/>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grpSp>
          <p:nvGrpSpPr>
            <p:cNvPr id="212019" name="组合 212018"/>
            <p:cNvGrpSpPr/>
            <p:nvPr/>
          </p:nvGrpSpPr>
          <p:grpSpPr>
            <a:xfrm>
              <a:off x="3221" y="3407"/>
              <a:ext cx="969" cy="264"/>
              <a:chOff x="3310" y="3407"/>
              <a:chExt cx="969" cy="264"/>
            </a:xfrm>
          </p:grpSpPr>
          <p:grpSp>
            <p:nvGrpSpPr>
              <p:cNvPr id="212020" name="组合 212019"/>
              <p:cNvGrpSpPr/>
              <p:nvPr/>
            </p:nvGrpSpPr>
            <p:grpSpPr>
              <a:xfrm>
                <a:off x="3636" y="3407"/>
                <a:ext cx="643" cy="256"/>
                <a:chOff x="4056" y="2215"/>
                <a:chExt cx="643" cy="256"/>
              </a:xfrm>
            </p:grpSpPr>
            <p:sp>
              <p:nvSpPr>
                <p:cNvPr id="212021" name="矩形 212020"/>
                <p:cNvSpPr/>
                <p:nvPr/>
              </p:nvSpPr>
              <p:spPr>
                <a:xfrm>
                  <a:off x="4056" y="2215"/>
                  <a:ext cx="643" cy="256"/>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2000">
                      <a:latin typeface="Times New Roman" panose="02020603050405020304" pitchFamily="18" charset="0"/>
                    </a:rPr>
                    <a:t> 3</a:t>
                  </a:r>
                  <a:endParaRPr lang="en-US" altLang="zh-CN" sz="2000">
                    <a:latin typeface="Times New Roman" panose="02020603050405020304" pitchFamily="18" charset="0"/>
                  </a:endParaRPr>
                </a:p>
              </p:txBody>
            </p:sp>
            <p:sp>
              <p:nvSpPr>
                <p:cNvPr id="212022" name="直接连接符 212021"/>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212023" name="直接连接符 212022"/>
              <p:cNvSpPr/>
              <p:nvPr/>
            </p:nvSpPr>
            <p:spPr>
              <a:xfrm>
                <a:off x="3310" y="3556"/>
                <a:ext cx="322" cy="0"/>
              </a:xfrm>
              <a:prstGeom prst="line">
                <a:avLst/>
              </a:prstGeom>
              <a:ln w="9525" cap="flat" cmpd="sng">
                <a:solidFill>
                  <a:schemeClr val="tx1"/>
                </a:solidFill>
                <a:prstDash val="solid"/>
                <a:headEnd type="none" w="med" len="med"/>
                <a:tailEnd type="triangle" w="med" len="med"/>
              </a:ln>
            </p:spPr>
          </p:sp>
          <p:sp>
            <p:nvSpPr>
              <p:cNvPr id="212024" name="文本框 212023"/>
              <p:cNvSpPr txBox="1"/>
              <p:nvPr/>
            </p:nvSpPr>
            <p:spPr>
              <a:xfrm>
                <a:off x="4025" y="3421"/>
                <a:ext cx="1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grpSp>
        <p:sp>
          <p:nvSpPr>
            <p:cNvPr id="212025" name="文本框 212024"/>
            <p:cNvSpPr txBox="1"/>
            <p:nvPr/>
          </p:nvSpPr>
          <p:spPr>
            <a:xfrm>
              <a:off x="3472" y="2331"/>
              <a:ext cx="542" cy="250"/>
            </a:xfrm>
            <a:prstGeom prst="rect">
              <a:avLst/>
            </a:prstGeom>
            <a:noFill/>
            <a:ln w="9525">
              <a:noFill/>
            </a:ln>
          </p:spPr>
          <p:txBody>
            <a:bodyPr wrap="none" anchor="ctr">
              <a:spAutoFit/>
            </a:bodyPr>
            <a:p>
              <a:pPr algn="ctr" eaLnBrk="1" hangingPunct="1"/>
              <a:r>
                <a:rPr lang="en-US" altLang="zh-CN" sz="2000" dirty="0" err="1">
                  <a:latin typeface="Times New Roman" panose="02020603050405020304" pitchFamily="18" charset="0"/>
                </a:rPr>
                <a:t>adjvex</a:t>
              </a:r>
              <a:endParaRPr lang="en-US" altLang="zh-CN" sz="2000">
                <a:latin typeface="Times New Roman" panose="02020603050405020304" pitchFamily="18" charset="0"/>
              </a:endParaRPr>
            </a:p>
          </p:txBody>
        </p:sp>
        <p:sp>
          <p:nvSpPr>
            <p:cNvPr id="212026" name="文本框 212025"/>
            <p:cNvSpPr txBox="1"/>
            <p:nvPr/>
          </p:nvSpPr>
          <p:spPr>
            <a:xfrm>
              <a:off x="3947" y="2342"/>
              <a:ext cx="391"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next</a:t>
              </a:r>
              <a:endParaRPr lang="en-US" altLang="zh-CN" sz="2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1971"/>
                                        </p:tgtEl>
                                        <p:attrNameLst>
                                          <p:attrName>style.visibility</p:attrName>
                                        </p:attrNameLst>
                                      </p:cBhvr>
                                      <p:to>
                                        <p:strVal val="visible"/>
                                      </p:to>
                                    </p:set>
                                    <p:anim calcmode="lin" valueType="num">
                                      <p:cBhvr additive="base">
                                        <p:cTn id="7" dur="500" fill="hold"/>
                                        <p:tgtEl>
                                          <p:spTgt spid="211971"/>
                                        </p:tgtEl>
                                        <p:attrNameLst>
                                          <p:attrName>ppt_x</p:attrName>
                                        </p:attrNameLst>
                                      </p:cBhvr>
                                      <p:tavLst>
                                        <p:tav tm="0">
                                          <p:val>
                                            <p:strVal val="0-#ppt_w/2"/>
                                          </p:val>
                                        </p:tav>
                                        <p:tav tm="100000">
                                          <p:val>
                                            <p:strVal val="#ppt_x"/>
                                          </p:val>
                                        </p:tav>
                                      </p:tavLst>
                                    </p:anim>
                                    <p:anim calcmode="lin" valueType="num">
                                      <p:cBhvr additive="base">
                                        <p:cTn id="8" dur="500" fill="hold"/>
                                        <p:tgtEl>
                                          <p:spTgt spid="2119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1984"/>
                                        </p:tgtEl>
                                        <p:attrNameLst>
                                          <p:attrName>style.visibility</p:attrName>
                                        </p:attrNameLst>
                                      </p:cBhvr>
                                      <p:to>
                                        <p:strVal val="visible"/>
                                      </p:to>
                                    </p:set>
                                    <p:anim calcmode="lin" valueType="num">
                                      <p:cBhvr additive="base">
                                        <p:cTn id="13" dur="500" fill="hold"/>
                                        <p:tgtEl>
                                          <p:spTgt spid="211984"/>
                                        </p:tgtEl>
                                        <p:attrNameLst>
                                          <p:attrName>ppt_x</p:attrName>
                                        </p:attrNameLst>
                                      </p:cBhvr>
                                      <p:tavLst>
                                        <p:tav tm="0">
                                          <p:val>
                                            <p:strVal val="0-#ppt_w/2"/>
                                          </p:val>
                                        </p:tav>
                                        <p:tav tm="100000">
                                          <p:val>
                                            <p:strVal val="#ppt_x"/>
                                          </p:val>
                                        </p:tav>
                                      </p:tavLst>
                                    </p:anim>
                                    <p:anim calcmode="lin" valueType="num">
                                      <p:cBhvr additive="base">
                                        <p:cTn id="14" dur="500" fill="hold"/>
                                        <p:tgtEl>
                                          <p:spTgt spid="2119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pPr lvl="0"/>
            <a:r>
              <a:rPr lang="zh-CN" altLang="en-US"/>
              <a:t>十字链表</a:t>
            </a:r>
            <a:endParaRPr lang="zh-CN" altLang="en-US"/>
          </a:p>
          <a:p>
            <a:pPr lvl="1"/>
            <a:r>
              <a:rPr lang="zh-CN" altLang="en-US"/>
              <a:t>每个顶点之后构建邻接表和</a:t>
            </a:r>
            <a:endParaRPr lang="zh-CN" altLang="en-US"/>
          </a:p>
          <a:p>
            <a:pPr marL="471805" lvl="1" indent="0">
              <a:buNone/>
            </a:pPr>
            <a:r>
              <a:rPr lang="zh-CN" altLang="en-US"/>
              <a:t>    逆邻接表两个链表。</a:t>
            </a:r>
            <a:endParaRPr lang="zh-CN" altLang="en-US"/>
          </a:p>
        </p:txBody>
      </p:sp>
      <p:grpSp>
        <p:nvGrpSpPr>
          <p:cNvPr id="26626" name="组合 26625"/>
          <p:cNvGrpSpPr/>
          <p:nvPr/>
        </p:nvGrpSpPr>
        <p:grpSpPr>
          <a:xfrm>
            <a:off x="5798820" y="1138555"/>
            <a:ext cx="1963738" cy="1276350"/>
            <a:chOff x="539" y="640"/>
            <a:chExt cx="1237" cy="804"/>
          </a:xfrm>
        </p:grpSpPr>
        <p:sp>
          <p:nvSpPr>
            <p:cNvPr id="26627" name="文本框 26626"/>
            <p:cNvSpPr txBox="1"/>
            <p:nvPr/>
          </p:nvSpPr>
          <p:spPr>
            <a:xfrm>
              <a:off x="539" y="641"/>
              <a:ext cx="276" cy="250"/>
            </a:xfrm>
            <a:prstGeom prst="rect">
              <a:avLst/>
            </a:prstGeom>
            <a:noFill/>
            <a:ln w="9525">
              <a:noFill/>
            </a:ln>
          </p:spPr>
          <p:txBody>
            <a:bodyPr wrap="none" anchor="ctr">
              <a:spAutoFit/>
            </a:bodyPr>
            <a:p>
              <a:pPr algn="ctr" eaLnBrk="1" hangingPunct="1"/>
              <a:r>
                <a:rPr lang="zh-CN" altLang="en-US" sz="2000">
                  <a:latin typeface="Times New Roman" panose="02020603050405020304" pitchFamily="18" charset="0"/>
                </a:rPr>
                <a:t>例</a:t>
              </a:r>
              <a:endParaRPr lang="zh-CN" altLang="en-US" sz="2000">
                <a:latin typeface="Times New Roman" panose="02020603050405020304" pitchFamily="18" charset="0"/>
              </a:endParaRPr>
            </a:p>
          </p:txBody>
        </p:sp>
        <p:grpSp>
          <p:nvGrpSpPr>
            <p:cNvPr id="26628" name="组合 26627"/>
            <p:cNvGrpSpPr/>
            <p:nvPr/>
          </p:nvGrpSpPr>
          <p:grpSpPr>
            <a:xfrm>
              <a:off x="970" y="640"/>
              <a:ext cx="806" cy="734"/>
              <a:chOff x="1238" y="2285"/>
              <a:chExt cx="806" cy="734"/>
            </a:xfrm>
          </p:grpSpPr>
          <p:sp>
            <p:nvSpPr>
              <p:cNvPr id="26629" name="椭圆 26628"/>
              <p:cNvSpPr/>
              <p:nvPr/>
            </p:nvSpPr>
            <p:spPr>
              <a:xfrm>
                <a:off x="1844" y="2285"/>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sp>
            <p:nvSpPr>
              <p:cNvPr id="26630" name="椭圆 26629"/>
              <p:cNvSpPr/>
              <p:nvPr/>
            </p:nvSpPr>
            <p:spPr>
              <a:xfrm>
                <a:off x="1844" y="2807"/>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d</a:t>
                </a:r>
                <a:endParaRPr lang="en-US" altLang="zh-CN" sz="2000">
                  <a:latin typeface="Times New Roman" panose="02020603050405020304" pitchFamily="18" charset="0"/>
                </a:endParaRPr>
              </a:p>
            </p:txBody>
          </p:sp>
          <p:sp>
            <p:nvSpPr>
              <p:cNvPr id="26631" name="椭圆 26630"/>
              <p:cNvSpPr/>
              <p:nvPr/>
            </p:nvSpPr>
            <p:spPr>
              <a:xfrm>
                <a:off x="1238" y="2285"/>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6632" name="椭圆 26631"/>
              <p:cNvSpPr/>
              <p:nvPr/>
            </p:nvSpPr>
            <p:spPr>
              <a:xfrm>
                <a:off x="1238" y="2807"/>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6633" name="直接连接符 26632"/>
              <p:cNvSpPr/>
              <p:nvPr/>
            </p:nvSpPr>
            <p:spPr>
              <a:xfrm>
                <a:off x="1434" y="2400"/>
                <a:ext cx="411" cy="0"/>
              </a:xfrm>
              <a:prstGeom prst="line">
                <a:avLst/>
              </a:prstGeom>
              <a:ln w="9525" cap="flat" cmpd="sng">
                <a:solidFill>
                  <a:schemeClr val="tx1"/>
                </a:solidFill>
                <a:prstDash val="solid"/>
                <a:headEnd type="none" w="med" len="med"/>
                <a:tailEnd type="triangle" w="med" len="med"/>
              </a:ln>
            </p:spPr>
          </p:sp>
          <p:sp>
            <p:nvSpPr>
              <p:cNvPr id="26634" name="直接连接符 26633"/>
              <p:cNvSpPr/>
              <p:nvPr/>
            </p:nvSpPr>
            <p:spPr>
              <a:xfrm>
                <a:off x="1434" y="2933"/>
                <a:ext cx="411" cy="0"/>
              </a:xfrm>
              <a:prstGeom prst="line">
                <a:avLst/>
              </a:prstGeom>
              <a:ln w="9525" cap="flat" cmpd="sng">
                <a:solidFill>
                  <a:schemeClr val="tx1"/>
                </a:solidFill>
                <a:prstDash val="solid"/>
                <a:headEnd type="none" w="med" len="med"/>
                <a:tailEnd type="triangle" w="med" len="med"/>
              </a:ln>
            </p:spPr>
          </p:sp>
          <p:sp>
            <p:nvSpPr>
              <p:cNvPr id="26635" name="直接连接符 26634"/>
              <p:cNvSpPr/>
              <p:nvPr/>
            </p:nvSpPr>
            <p:spPr>
              <a:xfrm>
                <a:off x="1334" y="2500"/>
                <a:ext cx="0" cy="322"/>
              </a:xfrm>
              <a:prstGeom prst="line">
                <a:avLst/>
              </a:prstGeom>
              <a:ln w="9525" cap="flat" cmpd="sng">
                <a:solidFill>
                  <a:schemeClr val="tx1"/>
                </a:solidFill>
                <a:prstDash val="solid"/>
                <a:headEnd type="none" w="med" len="med"/>
                <a:tailEnd type="triangle" w="med" len="med"/>
              </a:ln>
            </p:spPr>
          </p:sp>
          <p:sp>
            <p:nvSpPr>
              <p:cNvPr id="26636" name="直接连接符 26635"/>
              <p:cNvSpPr/>
              <p:nvPr/>
            </p:nvSpPr>
            <p:spPr>
              <a:xfrm flipH="1" flipV="1">
                <a:off x="1400" y="2466"/>
                <a:ext cx="467" cy="389"/>
              </a:xfrm>
              <a:prstGeom prst="line">
                <a:avLst/>
              </a:prstGeom>
              <a:ln w="9525" cap="flat" cmpd="sng">
                <a:solidFill>
                  <a:schemeClr val="tx1"/>
                </a:solidFill>
                <a:prstDash val="solid"/>
                <a:headEnd type="none" w="med" len="med"/>
                <a:tailEnd type="triangle" w="med" len="med"/>
              </a:ln>
            </p:spPr>
          </p:sp>
        </p:grpSp>
        <p:sp>
          <p:nvSpPr>
            <p:cNvPr id="26637" name="直接连接符 26636"/>
            <p:cNvSpPr/>
            <p:nvPr/>
          </p:nvSpPr>
          <p:spPr>
            <a:xfrm flipV="1">
              <a:off x="1689" y="844"/>
              <a:ext cx="0" cy="323"/>
            </a:xfrm>
            <a:prstGeom prst="line">
              <a:avLst/>
            </a:prstGeom>
            <a:ln w="9525" cap="flat" cmpd="sng">
              <a:solidFill>
                <a:schemeClr val="tx1"/>
              </a:solidFill>
              <a:prstDash val="solid"/>
              <a:headEnd type="none" w="med" len="med"/>
              <a:tailEnd type="triangle" w="med" len="med"/>
            </a:ln>
          </p:spPr>
        </p:sp>
        <p:sp>
          <p:nvSpPr>
            <p:cNvPr id="26638" name="任意多边形 26637"/>
            <p:cNvSpPr/>
            <p:nvPr/>
          </p:nvSpPr>
          <p:spPr>
            <a:xfrm>
              <a:off x="1122" y="1355"/>
              <a:ext cx="489" cy="89"/>
            </a:xfrm>
            <a:custGeom>
              <a:avLst/>
              <a:gdLst/>
              <a:ahLst/>
              <a:cxnLst/>
              <a:pathLst>
                <a:path w="489" h="89">
                  <a:moveTo>
                    <a:pt x="489" y="12"/>
                  </a:moveTo>
                  <a:cubicBezTo>
                    <a:pt x="473" y="34"/>
                    <a:pt x="457" y="56"/>
                    <a:pt x="400" y="67"/>
                  </a:cubicBezTo>
                  <a:cubicBezTo>
                    <a:pt x="343" y="78"/>
                    <a:pt x="212" y="89"/>
                    <a:pt x="145" y="78"/>
                  </a:cubicBezTo>
                  <a:cubicBezTo>
                    <a:pt x="78" y="67"/>
                    <a:pt x="39" y="33"/>
                    <a:pt x="0" y="0"/>
                  </a:cubicBezTo>
                </a:path>
              </a:pathLst>
            </a:custGeom>
            <a:noFill/>
            <a:ln w="9525" cap="flat" cmpd="sng">
              <a:solidFill>
                <a:schemeClr val="tx1">
                  <a:alpha val="100000"/>
                </a:schemeClr>
              </a:solidFill>
              <a:prstDash val="solid"/>
              <a:headEnd type="none" w="med" len="med"/>
              <a:tailEnd type="triangle" w="med" len="med"/>
            </a:ln>
          </p:spPr>
          <p:txBody>
            <a:bodyPr/>
            <a:p>
              <a:endParaRPr lang="zh-CN" altLang="en-US"/>
            </a:p>
          </p:txBody>
        </p:sp>
        <p:sp>
          <p:nvSpPr>
            <p:cNvPr id="26639" name="任意多边形 26638"/>
            <p:cNvSpPr/>
            <p:nvPr/>
          </p:nvSpPr>
          <p:spPr>
            <a:xfrm>
              <a:off x="938" y="833"/>
              <a:ext cx="84" cy="411"/>
            </a:xfrm>
            <a:custGeom>
              <a:avLst/>
              <a:gdLst/>
              <a:ahLst/>
              <a:cxnLst/>
              <a:pathLst>
                <a:path w="84" h="411">
                  <a:moveTo>
                    <a:pt x="40" y="411"/>
                  </a:moveTo>
                  <a:cubicBezTo>
                    <a:pt x="20" y="334"/>
                    <a:pt x="0" y="257"/>
                    <a:pt x="7" y="189"/>
                  </a:cubicBezTo>
                  <a:cubicBezTo>
                    <a:pt x="14" y="121"/>
                    <a:pt x="49" y="60"/>
                    <a:pt x="84" y="0"/>
                  </a:cubicBezTo>
                </a:path>
              </a:pathLst>
            </a:custGeom>
            <a:noFill/>
            <a:ln w="9525" cap="flat" cmpd="sng">
              <a:solidFill>
                <a:schemeClr val="tx1">
                  <a:alpha val="100000"/>
                </a:schemeClr>
              </a:solidFill>
              <a:prstDash val="solid"/>
              <a:headEnd type="none" w="med" len="med"/>
              <a:tailEnd type="triangle" w="med" len="med"/>
            </a:ln>
          </p:spPr>
          <p:txBody>
            <a:bodyPr/>
            <a:p>
              <a:endParaRPr lang="zh-CN" altLang="en-US"/>
            </a:p>
          </p:txBody>
        </p:sp>
      </p:grpSp>
      <p:grpSp>
        <p:nvGrpSpPr>
          <p:cNvPr id="26723" name="组合 26722"/>
          <p:cNvGrpSpPr/>
          <p:nvPr/>
        </p:nvGrpSpPr>
        <p:grpSpPr>
          <a:xfrm>
            <a:off x="479425" y="2782888"/>
            <a:ext cx="1652588" cy="2882900"/>
            <a:chOff x="302" y="1753"/>
            <a:chExt cx="1041" cy="1816"/>
          </a:xfrm>
        </p:grpSpPr>
        <p:sp>
          <p:nvSpPr>
            <p:cNvPr id="26643" name="矩形 26642"/>
            <p:cNvSpPr/>
            <p:nvPr/>
          </p:nvSpPr>
          <p:spPr>
            <a:xfrm>
              <a:off x="521" y="1755"/>
              <a:ext cx="822" cy="244"/>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6644" name="直接连接符 26643"/>
            <p:cNvSpPr/>
            <p:nvPr/>
          </p:nvSpPr>
          <p:spPr>
            <a:xfrm>
              <a:off x="788" y="1755"/>
              <a:ext cx="0" cy="244"/>
            </a:xfrm>
            <a:prstGeom prst="line">
              <a:avLst/>
            </a:prstGeom>
            <a:ln w="9525" cap="flat" cmpd="sng">
              <a:solidFill>
                <a:schemeClr val="tx1"/>
              </a:solidFill>
              <a:prstDash val="solid"/>
              <a:headEnd type="none" w="med" len="med"/>
              <a:tailEnd type="none" w="med" len="med"/>
            </a:ln>
          </p:spPr>
        </p:sp>
        <p:sp>
          <p:nvSpPr>
            <p:cNvPr id="26645" name="直接连接符 26644"/>
            <p:cNvSpPr/>
            <p:nvPr/>
          </p:nvSpPr>
          <p:spPr>
            <a:xfrm>
              <a:off x="1055" y="1755"/>
              <a:ext cx="0" cy="244"/>
            </a:xfrm>
            <a:prstGeom prst="line">
              <a:avLst/>
            </a:prstGeom>
            <a:ln w="9525" cap="flat" cmpd="sng">
              <a:solidFill>
                <a:schemeClr val="tx1"/>
              </a:solidFill>
              <a:prstDash val="solid"/>
              <a:headEnd type="none" w="med" len="med"/>
              <a:tailEnd type="none" w="med" len="med"/>
            </a:ln>
          </p:spPr>
        </p:sp>
        <p:sp>
          <p:nvSpPr>
            <p:cNvPr id="26647" name="矩形 26646"/>
            <p:cNvSpPr/>
            <p:nvPr/>
          </p:nvSpPr>
          <p:spPr>
            <a:xfrm>
              <a:off x="521" y="2273"/>
              <a:ext cx="822" cy="244"/>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b             </a:t>
              </a:r>
              <a:endParaRPr lang="en-US" altLang="zh-CN" sz="2000">
                <a:latin typeface="Times New Roman" panose="02020603050405020304" pitchFamily="18" charset="0"/>
              </a:endParaRPr>
            </a:p>
          </p:txBody>
        </p:sp>
        <p:sp>
          <p:nvSpPr>
            <p:cNvPr id="26648" name="直接连接符 26647"/>
            <p:cNvSpPr/>
            <p:nvPr/>
          </p:nvSpPr>
          <p:spPr>
            <a:xfrm>
              <a:off x="788" y="2273"/>
              <a:ext cx="0" cy="244"/>
            </a:xfrm>
            <a:prstGeom prst="line">
              <a:avLst/>
            </a:prstGeom>
            <a:ln w="9525" cap="flat" cmpd="sng">
              <a:solidFill>
                <a:schemeClr val="tx1"/>
              </a:solidFill>
              <a:prstDash val="solid"/>
              <a:headEnd type="none" w="med" len="med"/>
              <a:tailEnd type="none" w="med" len="med"/>
            </a:ln>
          </p:spPr>
        </p:sp>
        <p:sp>
          <p:nvSpPr>
            <p:cNvPr id="26649" name="直接连接符 26648"/>
            <p:cNvSpPr/>
            <p:nvPr/>
          </p:nvSpPr>
          <p:spPr>
            <a:xfrm>
              <a:off x="1055" y="2273"/>
              <a:ext cx="0" cy="244"/>
            </a:xfrm>
            <a:prstGeom prst="line">
              <a:avLst/>
            </a:prstGeom>
            <a:ln w="9525" cap="flat" cmpd="sng">
              <a:solidFill>
                <a:schemeClr val="tx1"/>
              </a:solidFill>
              <a:prstDash val="solid"/>
              <a:headEnd type="none" w="med" len="med"/>
              <a:tailEnd type="none" w="med" len="med"/>
            </a:ln>
          </p:spPr>
        </p:sp>
        <p:sp>
          <p:nvSpPr>
            <p:cNvPr id="26651" name="矩形 26650"/>
            <p:cNvSpPr/>
            <p:nvPr/>
          </p:nvSpPr>
          <p:spPr>
            <a:xfrm>
              <a:off x="521" y="2791"/>
              <a:ext cx="822" cy="244"/>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6652" name="直接连接符 26651"/>
            <p:cNvSpPr/>
            <p:nvPr/>
          </p:nvSpPr>
          <p:spPr>
            <a:xfrm>
              <a:off x="788" y="2791"/>
              <a:ext cx="0" cy="244"/>
            </a:xfrm>
            <a:prstGeom prst="line">
              <a:avLst/>
            </a:prstGeom>
            <a:ln w="9525" cap="flat" cmpd="sng">
              <a:solidFill>
                <a:schemeClr val="tx1"/>
              </a:solidFill>
              <a:prstDash val="solid"/>
              <a:headEnd type="none" w="med" len="med"/>
              <a:tailEnd type="none" w="med" len="med"/>
            </a:ln>
          </p:spPr>
        </p:sp>
        <p:sp>
          <p:nvSpPr>
            <p:cNvPr id="26653" name="直接连接符 26652"/>
            <p:cNvSpPr/>
            <p:nvPr/>
          </p:nvSpPr>
          <p:spPr>
            <a:xfrm>
              <a:off x="1055" y="2791"/>
              <a:ext cx="0" cy="244"/>
            </a:xfrm>
            <a:prstGeom prst="line">
              <a:avLst/>
            </a:prstGeom>
            <a:ln w="9525" cap="flat" cmpd="sng">
              <a:solidFill>
                <a:schemeClr val="tx1"/>
              </a:solidFill>
              <a:prstDash val="solid"/>
              <a:headEnd type="none" w="med" len="med"/>
              <a:tailEnd type="none" w="med" len="med"/>
            </a:ln>
          </p:spPr>
        </p:sp>
        <p:sp>
          <p:nvSpPr>
            <p:cNvPr id="26655" name="矩形 26654"/>
            <p:cNvSpPr/>
            <p:nvPr/>
          </p:nvSpPr>
          <p:spPr>
            <a:xfrm>
              <a:off x="521" y="3310"/>
              <a:ext cx="822" cy="244"/>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d</a:t>
              </a:r>
              <a:endParaRPr lang="en-US" altLang="zh-CN" sz="2000">
                <a:latin typeface="Times New Roman" panose="02020603050405020304" pitchFamily="18" charset="0"/>
              </a:endParaRPr>
            </a:p>
          </p:txBody>
        </p:sp>
        <p:sp>
          <p:nvSpPr>
            <p:cNvPr id="26656" name="直接连接符 26655"/>
            <p:cNvSpPr/>
            <p:nvPr/>
          </p:nvSpPr>
          <p:spPr>
            <a:xfrm>
              <a:off x="788" y="3310"/>
              <a:ext cx="0" cy="244"/>
            </a:xfrm>
            <a:prstGeom prst="line">
              <a:avLst/>
            </a:prstGeom>
            <a:ln w="9525" cap="flat" cmpd="sng">
              <a:solidFill>
                <a:schemeClr val="tx1"/>
              </a:solidFill>
              <a:prstDash val="solid"/>
              <a:headEnd type="none" w="med" len="med"/>
              <a:tailEnd type="none" w="med" len="med"/>
            </a:ln>
          </p:spPr>
        </p:sp>
        <p:sp>
          <p:nvSpPr>
            <p:cNvPr id="26657" name="直接连接符 26656"/>
            <p:cNvSpPr/>
            <p:nvPr/>
          </p:nvSpPr>
          <p:spPr>
            <a:xfrm>
              <a:off x="1055" y="3310"/>
              <a:ext cx="0" cy="244"/>
            </a:xfrm>
            <a:prstGeom prst="line">
              <a:avLst/>
            </a:prstGeom>
            <a:ln w="9525" cap="flat" cmpd="sng">
              <a:solidFill>
                <a:schemeClr val="tx1"/>
              </a:solidFill>
              <a:prstDash val="solid"/>
              <a:headEnd type="none" w="med" len="med"/>
              <a:tailEnd type="none" w="med" len="med"/>
            </a:ln>
          </p:spPr>
        </p:sp>
        <p:sp>
          <p:nvSpPr>
            <p:cNvPr id="26658" name="文本框 26657"/>
            <p:cNvSpPr txBox="1"/>
            <p:nvPr/>
          </p:nvSpPr>
          <p:spPr>
            <a:xfrm>
              <a:off x="324" y="1753"/>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26659" name="文本框 26658"/>
            <p:cNvSpPr txBox="1"/>
            <p:nvPr/>
          </p:nvSpPr>
          <p:spPr>
            <a:xfrm>
              <a:off x="313" y="2274"/>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26660" name="文本框 26659"/>
            <p:cNvSpPr txBox="1"/>
            <p:nvPr/>
          </p:nvSpPr>
          <p:spPr>
            <a:xfrm>
              <a:off x="302" y="2785"/>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26661" name="文本框 26660"/>
            <p:cNvSpPr txBox="1"/>
            <p:nvPr/>
          </p:nvSpPr>
          <p:spPr>
            <a:xfrm>
              <a:off x="335" y="3319"/>
              <a:ext cx="196" cy="250"/>
            </a:xfrm>
            <a:prstGeom prst="rect">
              <a:avLst/>
            </a:prstGeom>
            <a:noFill/>
            <a:ln w="9525">
              <a:noFill/>
            </a:ln>
          </p:spPr>
          <p:txBody>
            <a:bodyPr wrap="none" anchor="ctr">
              <a:spAutoFit/>
            </a:bodyPr>
            <a:p>
              <a:pPr algn="ctr" eaLnBrk="1" hangingPunct="1"/>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grpSp>
      <p:sp>
        <p:nvSpPr>
          <p:cNvPr id="26697" name="直接连接符 26696"/>
          <p:cNvSpPr/>
          <p:nvPr/>
        </p:nvSpPr>
        <p:spPr>
          <a:xfrm>
            <a:off x="2046288" y="2963863"/>
            <a:ext cx="2135187" cy="0"/>
          </a:xfrm>
          <a:prstGeom prst="line">
            <a:avLst/>
          </a:prstGeom>
          <a:ln w="38100" cap="flat" cmpd="sng">
            <a:solidFill>
              <a:srgbClr val="0000FF"/>
            </a:solidFill>
            <a:prstDash val="solid"/>
            <a:headEnd type="none" w="med" len="med"/>
            <a:tailEnd type="triangle" w="med" len="med"/>
          </a:ln>
        </p:spPr>
      </p:sp>
      <p:sp>
        <p:nvSpPr>
          <p:cNvPr id="26699" name="直接连接符 26698"/>
          <p:cNvSpPr/>
          <p:nvPr/>
        </p:nvSpPr>
        <p:spPr>
          <a:xfrm>
            <a:off x="2028825" y="4621213"/>
            <a:ext cx="441325" cy="0"/>
          </a:xfrm>
          <a:prstGeom prst="line">
            <a:avLst/>
          </a:prstGeom>
          <a:ln w="38100" cap="flat" cmpd="sng">
            <a:solidFill>
              <a:srgbClr val="0000FF"/>
            </a:solidFill>
            <a:prstDash val="solid"/>
            <a:headEnd type="none" w="med" len="med"/>
            <a:tailEnd type="triangle" w="med" len="med"/>
          </a:ln>
        </p:spPr>
      </p:sp>
      <p:grpSp>
        <p:nvGrpSpPr>
          <p:cNvPr id="26719" name="组合 26718"/>
          <p:cNvGrpSpPr/>
          <p:nvPr/>
        </p:nvGrpSpPr>
        <p:grpSpPr>
          <a:xfrm>
            <a:off x="1500188" y="3033713"/>
            <a:ext cx="1833562" cy="1428750"/>
            <a:chOff x="945" y="1911"/>
            <a:chExt cx="1155" cy="900"/>
          </a:xfrm>
        </p:grpSpPr>
        <p:sp>
          <p:nvSpPr>
            <p:cNvPr id="26704" name="直接连接符 26703"/>
            <p:cNvSpPr/>
            <p:nvPr/>
          </p:nvSpPr>
          <p:spPr>
            <a:xfrm>
              <a:off x="945" y="1911"/>
              <a:ext cx="0" cy="178"/>
            </a:xfrm>
            <a:prstGeom prst="line">
              <a:avLst/>
            </a:prstGeom>
            <a:ln w="38100" cap="flat" cmpd="sng">
              <a:solidFill>
                <a:schemeClr val="folHlink"/>
              </a:solidFill>
              <a:prstDash val="solid"/>
              <a:headEnd type="none" w="med" len="med"/>
              <a:tailEnd type="none" w="med" len="med"/>
            </a:ln>
          </p:spPr>
        </p:sp>
        <p:sp>
          <p:nvSpPr>
            <p:cNvPr id="26705" name="直接连接符 26704"/>
            <p:cNvSpPr/>
            <p:nvPr/>
          </p:nvSpPr>
          <p:spPr>
            <a:xfrm>
              <a:off x="945" y="2089"/>
              <a:ext cx="1155" cy="0"/>
            </a:xfrm>
            <a:prstGeom prst="line">
              <a:avLst/>
            </a:prstGeom>
            <a:ln w="38100" cap="flat" cmpd="sng">
              <a:solidFill>
                <a:schemeClr val="folHlink"/>
              </a:solidFill>
              <a:prstDash val="solid"/>
              <a:headEnd type="none" w="med" len="med"/>
              <a:tailEnd type="none" w="med" len="med"/>
            </a:ln>
          </p:spPr>
        </p:sp>
        <p:sp>
          <p:nvSpPr>
            <p:cNvPr id="26706" name="直接连接符 26705"/>
            <p:cNvSpPr/>
            <p:nvPr/>
          </p:nvSpPr>
          <p:spPr>
            <a:xfrm>
              <a:off x="2100" y="2089"/>
              <a:ext cx="0" cy="722"/>
            </a:xfrm>
            <a:prstGeom prst="line">
              <a:avLst/>
            </a:prstGeom>
            <a:ln w="38100" cap="flat" cmpd="sng">
              <a:solidFill>
                <a:schemeClr val="folHlink"/>
              </a:solidFill>
              <a:prstDash val="solid"/>
              <a:headEnd type="none" w="med" len="med"/>
              <a:tailEnd type="triangle" w="med" len="med"/>
            </a:ln>
          </p:spPr>
        </p:sp>
      </p:grpSp>
      <p:grpSp>
        <p:nvGrpSpPr>
          <p:cNvPr id="26720" name="组合 26719"/>
          <p:cNvGrpSpPr/>
          <p:nvPr/>
        </p:nvGrpSpPr>
        <p:grpSpPr>
          <a:xfrm>
            <a:off x="1479550" y="3175000"/>
            <a:ext cx="3230563" cy="987425"/>
            <a:chOff x="932" y="2000"/>
            <a:chExt cx="2035" cy="622"/>
          </a:xfrm>
        </p:grpSpPr>
        <p:sp>
          <p:nvSpPr>
            <p:cNvPr id="26708" name="直接连接符 26707"/>
            <p:cNvSpPr/>
            <p:nvPr/>
          </p:nvSpPr>
          <p:spPr>
            <a:xfrm flipH="1">
              <a:off x="932" y="2411"/>
              <a:ext cx="1" cy="211"/>
            </a:xfrm>
            <a:prstGeom prst="line">
              <a:avLst/>
            </a:prstGeom>
            <a:ln w="38100" cap="flat" cmpd="sng">
              <a:solidFill>
                <a:schemeClr val="folHlink"/>
              </a:solidFill>
              <a:prstDash val="solid"/>
              <a:headEnd type="none" w="med" len="med"/>
              <a:tailEnd type="none" w="med" len="med"/>
            </a:ln>
          </p:spPr>
        </p:sp>
        <p:sp>
          <p:nvSpPr>
            <p:cNvPr id="26709" name="直接连接符 26708"/>
            <p:cNvSpPr/>
            <p:nvPr/>
          </p:nvSpPr>
          <p:spPr>
            <a:xfrm>
              <a:off x="933" y="2622"/>
              <a:ext cx="2034" cy="0"/>
            </a:xfrm>
            <a:prstGeom prst="line">
              <a:avLst/>
            </a:prstGeom>
            <a:ln w="38100" cap="flat" cmpd="sng">
              <a:solidFill>
                <a:schemeClr val="folHlink"/>
              </a:solidFill>
              <a:prstDash val="solid"/>
              <a:headEnd type="none" w="med" len="med"/>
              <a:tailEnd type="none" w="med" len="med"/>
            </a:ln>
          </p:spPr>
        </p:sp>
        <p:sp>
          <p:nvSpPr>
            <p:cNvPr id="26710" name="直接连接符 26709"/>
            <p:cNvSpPr/>
            <p:nvPr/>
          </p:nvSpPr>
          <p:spPr>
            <a:xfrm flipV="1">
              <a:off x="2967" y="2000"/>
              <a:ext cx="0" cy="622"/>
            </a:xfrm>
            <a:prstGeom prst="line">
              <a:avLst/>
            </a:prstGeom>
            <a:ln w="38100" cap="flat" cmpd="sng">
              <a:solidFill>
                <a:schemeClr val="folHlink"/>
              </a:solidFill>
              <a:prstDash val="solid"/>
              <a:headEnd type="none" w="med" len="med"/>
              <a:tailEnd type="triangle" w="med" len="med"/>
            </a:ln>
          </p:spPr>
        </p:sp>
      </p:grpSp>
      <p:sp>
        <p:nvSpPr>
          <p:cNvPr id="26700" name="直接连接符 26699"/>
          <p:cNvSpPr/>
          <p:nvPr/>
        </p:nvSpPr>
        <p:spPr>
          <a:xfrm>
            <a:off x="3740150" y="4656138"/>
            <a:ext cx="3740150" cy="0"/>
          </a:xfrm>
          <a:prstGeom prst="line">
            <a:avLst/>
          </a:prstGeom>
          <a:ln w="38100" cap="flat" cmpd="sng">
            <a:solidFill>
              <a:srgbClr val="0000FF"/>
            </a:solidFill>
            <a:prstDash val="solid"/>
            <a:headEnd type="none" w="med" len="med"/>
            <a:tailEnd type="triangle" w="med" len="med"/>
          </a:ln>
        </p:spPr>
      </p:sp>
      <p:grpSp>
        <p:nvGrpSpPr>
          <p:cNvPr id="26737" name="组合 26736"/>
          <p:cNvGrpSpPr/>
          <p:nvPr/>
        </p:nvGrpSpPr>
        <p:grpSpPr>
          <a:xfrm>
            <a:off x="2471738" y="2767013"/>
            <a:ext cx="6376987" cy="2921000"/>
            <a:chOff x="1557" y="1743"/>
            <a:chExt cx="4017" cy="1840"/>
          </a:xfrm>
        </p:grpSpPr>
        <p:grpSp>
          <p:nvGrpSpPr>
            <p:cNvPr id="26724" name="组合 26723"/>
            <p:cNvGrpSpPr/>
            <p:nvPr/>
          </p:nvGrpSpPr>
          <p:grpSpPr>
            <a:xfrm>
              <a:off x="1557" y="1743"/>
              <a:ext cx="4017" cy="1840"/>
              <a:chOff x="1557" y="1743"/>
              <a:chExt cx="4017" cy="1840"/>
            </a:xfrm>
          </p:grpSpPr>
          <p:sp>
            <p:nvSpPr>
              <p:cNvPr id="26663" name="矩形 26662"/>
              <p:cNvSpPr/>
              <p:nvPr/>
            </p:nvSpPr>
            <p:spPr>
              <a:xfrm>
                <a:off x="3737" y="1747"/>
                <a:ext cx="867"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 1   3</a:t>
                </a:r>
                <a:endParaRPr lang="en-US" altLang="zh-CN" sz="2000">
                  <a:latin typeface="Times New Roman" panose="02020603050405020304" pitchFamily="18" charset="0"/>
                </a:endParaRPr>
              </a:p>
            </p:txBody>
          </p:sp>
          <p:sp>
            <p:nvSpPr>
              <p:cNvPr id="26668" name="矩形 26667"/>
              <p:cNvSpPr/>
              <p:nvPr/>
            </p:nvSpPr>
            <p:spPr>
              <a:xfrm>
                <a:off x="2639" y="1743"/>
                <a:ext cx="867"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 1   2</a:t>
                </a:r>
                <a:endParaRPr lang="en-US" altLang="zh-CN" sz="2000">
                  <a:latin typeface="Times New Roman" panose="02020603050405020304" pitchFamily="18" charset="0"/>
                </a:endParaRPr>
              </a:p>
            </p:txBody>
          </p:sp>
          <p:sp>
            <p:nvSpPr>
              <p:cNvPr id="26673" name="矩形 26672"/>
              <p:cNvSpPr/>
              <p:nvPr/>
            </p:nvSpPr>
            <p:spPr>
              <a:xfrm>
                <a:off x="4707" y="2812"/>
                <a:ext cx="867"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 3   4</a:t>
                </a:r>
                <a:endParaRPr lang="en-US" altLang="zh-CN" sz="2000">
                  <a:latin typeface="Times New Roman" panose="02020603050405020304" pitchFamily="18" charset="0"/>
                </a:endParaRPr>
              </a:p>
            </p:txBody>
          </p:sp>
          <p:sp>
            <p:nvSpPr>
              <p:cNvPr id="26678" name="矩形 26677"/>
              <p:cNvSpPr/>
              <p:nvPr/>
            </p:nvSpPr>
            <p:spPr>
              <a:xfrm>
                <a:off x="1557" y="2812"/>
                <a:ext cx="867"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 3   1</a:t>
                </a:r>
                <a:endParaRPr lang="en-US" altLang="zh-CN" sz="2000">
                  <a:latin typeface="Times New Roman" panose="02020603050405020304" pitchFamily="18" charset="0"/>
                </a:endParaRPr>
              </a:p>
            </p:txBody>
          </p:sp>
          <p:sp>
            <p:nvSpPr>
              <p:cNvPr id="26683" name="矩形 26682"/>
              <p:cNvSpPr/>
              <p:nvPr/>
            </p:nvSpPr>
            <p:spPr>
              <a:xfrm>
                <a:off x="3710" y="3319"/>
                <a:ext cx="867"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 4   3</a:t>
                </a:r>
                <a:endParaRPr lang="en-US" altLang="zh-CN" sz="2000">
                  <a:latin typeface="Times New Roman" panose="02020603050405020304" pitchFamily="18" charset="0"/>
                </a:endParaRPr>
              </a:p>
            </p:txBody>
          </p:sp>
          <p:sp>
            <p:nvSpPr>
              <p:cNvPr id="26688" name="矩形 26687"/>
              <p:cNvSpPr/>
              <p:nvPr/>
            </p:nvSpPr>
            <p:spPr>
              <a:xfrm>
                <a:off x="2639" y="3327"/>
                <a:ext cx="867"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 4   2</a:t>
                </a:r>
                <a:endParaRPr lang="en-US" altLang="zh-CN" sz="2000">
                  <a:latin typeface="Times New Roman" panose="02020603050405020304" pitchFamily="18" charset="0"/>
                </a:endParaRPr>
              </a:p>
            </p:txBody>
          </p:sp>
          <p:sp>
            <p:nvSpPr>
              <p:cNvPr id="26693" name="矩形 26692"/>
              <p:cNvSpPr/>
              <p:nvPr/>
            </p:nvSpPr>
            <p:spPr>
              <a:xfrm>
                <a:off x="1567" y="3323"/>
                <a:ext cx="867"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2000">
                    <a:latin typeface="Times New Roman" panose="02020603050405020304" pitchFamily="18" charset="0"/>
                  </a:rPr>
                  <a:t> 4   1</a:t>
                </a:r>
                <a:endParaRPr lang="en-US" altLang="zh-CN" sz="2000">
                  <a:latin typeface="Times New Roman" panose="02020603050405020304" pitchFamily="18" charset="0"/>
                </a:endParaRPr>
              </a:p>
            </p:txBody>
          </p:sp>
        </p:grpSp>
        <p:grpSp>
          <p:nvGrpSpPr>
            <p:cNvPr id="26736" name="组合 26735"/>
            <p:cNvGrpSpPr/>
            <p:nvPr/>
          </p:nvGrpSpPr>
          <p:grpSpPr>
            <a:xfrm>
              <a:off x="1789" y="1743"/>
              <a:ext cx="3579" cy="1840"/>
              <a:chOff x="1789" y="1743"/>
              <a:chExt cx="3579" cy="1840"/>
            </a:xfrm>
          </p:grpSpPr>
          <p:sp>
            <p:nvSpPr>
              <p:cNvPr id="26664" name="直接连接符 26663"/>
              <p:cNvSpPr/>
              <p:nvPr/>
            </p:nvSpPr>
            <p:spPr>
              <a:xfrm>
                <a:off x="4183" y="1747"/>
                <a:ext cx="0" cy="256"/>
              </a:xfrm>
              <a:prstGeom prst="line">
                <a:avLst/>
              </a:prstGeom>
              <a:ln w="9525" cap="flat" cmpd="sng">
                <a:solidFill>
                  <a:schemeClr val="tx1"/>
                </a:solidFill>
                <a:prstDash val="solid"/>
                <a:headEnd type="none" w="med" len="med"/>
                <a:tailEnd type="none" w="med" len="med"/>
              </a:ln>
            </p:spPr>
          </p:sp>
          <p:sp>
            <p:nvSpPr>
              <p:cNvPr id="26665" name="直接连接符 26664"/>
              <p:cNvSpPr/>
              <p:nvPr/>
            </p:nvSpPr>
            <p:spPr>
              <a:xfrm>
                <a:off x="3969" y="1747"/>
                <a:ext cx="0" cy="256"/>
              </a:xfrm>
              <a:prstGeom prst="line">
                <a:avLst/>
              </a:prstGeom>
              <a:ln w="9525" cap="flat" cmpd="sng">
                <a:solidFill>
                  <a:schemeClr val="tx1"/>
                </a:solidFill>
                <a:prstDash val="solid"/>
                <a:headEnd type="none" w="med" len="med"/>
                <a:tailEnd type="none" w="med" len="med"/>
              </a:ln>
            </p:spPr>
          </p:sp>
          <p:sp>
            <p:nvSpPr>
              <p:cNvPr id="26666" name="直接连接符 26665"/>
              <p:cNvSpPr/>
              <p:nvPr/>
            </p:nvSpPr>
            <p:spPr>
              <a:xfrm>
                <a:off x="4398" y="1747"/>
                <a:ext cx="0" cy="256"/>
              </a:xfrm>
              <a:prstGeom prst="line">
                <a:avLst/>
              </a:prstGeom>
              <a:ln w="9525" cap="flat" cmpd="sng">
                <a:solidFill>
                  <a:schemeClr val="tx1"/>
                </a:solidFill>
                <a:prstDash val="solid"/>
                <a:headEnd type="none" w="med" len="med"/>
                <a:tailEnd type="none" w="med" len="med"/>
              </a:ln>
            </p:spPr>
          </p:sp>
          <p:sp>
            <p:nvSpPr>
              <p:cNvPr id="26669" name="直接连接符 26668"/>
              <p:cNvSpPr/>
              <p:nvPr/>
            </p:nvSpPr>
            <p:spPr>
              <a:xfrm>
                <a:off x="3085" y="1743"/>
                <a:ext cx="0" cy="256"/>
              </a:xfrm>
              <a:prstGeom prst="line">
                <a:avLst/>
              </a:prstGeom>
              <a:ln w="9525" cap="flat" cmpd="sng">
                <a:solidFill>
                  <a:schemeClr val="tx1"/>
                </a:solidFill>
                <a:prstDash val="solid"/>
                <a:headEnd type="none" w="med" len="med"/>
                <a:tailEnd type="none" w="med" len="med"/>
              </a:ln>
            </p:spPr>
          </p:sp>
          <p:sp>
            <p:nvSpPr>
              <p:cNvPr id="26670" name="直接连接符 26669"/>
              <p:cNvSpPr/>
              <p:nvPr/>
            </p:nvSpPr>
            <p:spPr>
              <a:xfrm>
                <a:off x="2871" y="1743"/>
                <a:ext cx="0" cy="256"/>
              </a:xfrm>
              <a:prstGeom prst="line">
                <a:avLst/>
              </a:prstGeom>
              <a:ln w="9525" cap="flat" cmpd="sng">
                <a:solidFill>
                  <a:schemeClr val="tx1"/>
                </a:solidFill>
                <a:prstDash val="solid"/>
                <a:headEnd type="none" w="med" len="med"/>
                <a:tailEnd type="none" w="med" len="med"/>
              </a:ln>
            </p:spPr>
          </p:sp>
          <p:sp>
            <p:nvSpPr>
              <p:cNvPr id="26671" name="直接连接符 26670"/>
              <p:cNvSpPr/>
              <p:nvPr/>
            </p:nvSpPr>
            <p:spPr>
              <a:xfrm>
                <a:off x="3300" y="1743"/>
                <a:ext cx="0" cy="256"/>
              </a:xfrm>
              <a:prstGeom prst="line">
                <a:avLst/>
              </a:prstGeom>
              <a:ln w="9525" cap="flat" cmpd="sng">
                <a:solidFill>
                  <a:schemeClr val="tx1"/>
                </a:solidFill>
                <a:prstDash val="solid"/>
                <a:headEnd type="none" w="med" len="med"/>
                <a:tailEnd type="none" w="med" len="med"/>
              </a:ln>
            </p:spPr>
          </p:sp>
          <p:sp>
            <p:nvSpPr>
              <p:cNvPr id="26674" name="直接连接符 26673"/>
              <p:cNvSpPr/>
              <p:nvPr/>
            </p:nvSpPr>
            <p:spPr>
              <a:xfrm>
                <a:off x="5153" y="2812"/>
                <a:ext cx="0" cy="256"/>
              </a:xfrm>
              <a:prstGeom prst="line">
                <a:avLst/>
              </a:prstGeom>
              <a:ln w="9525" cap="flat" cmpd="sng">
                <a:solidFill>
                  <a:schemeClr val="tx1"/>
                </a:solidFill>
                <a:prstDash val="solid"/>
                <a:headEnd type="none" w="med" len="med"/>
                <a:tailEnd type="none" w="med" len="med"/>
              </a:ln>
            </p:spPr>
          </p:sp>
          <p:sp>
            <p:nvSpPr>
              <p:cNvPr id="26675" name="直接连接符 26674"/>
              <p:cNvSpPr/>
              <p:nvPr/>
            </p:nvSpPr>
            <p:spPr>
              <a:xfrm>
                <a:off x="4939" y="2812"/>
                <a:ext cx="0" cy="256"/>
              </a:xfrm>
              <a:prstGeom prst="line">
                <a:avLst/>
              </a:prstGeom>
              <a:ln w="9525" cap="flat" cmpd="sng">
                <a:solidFill>
                  <a:schemeClr val="tx1"/>
                </a:solidFill>
                <a:prstDash val="solid"/>
                <a:headEnd type="none" w="med" len="med"/>
                <a:tailEnd type="none" w="med" len="med"/>
              </a:ln>
            </p:spPr>
          </p:sp>
          <p:sp>
            <p:nvSpPr>
              <p:cNvPr id="26676" name="直接连接符 26675"/>
              <p:cNvSpPr/>
              <p:nvPr/>
            </p:nvSpPr>
            <p:spPr>
              <a:xfrm>
                <a:off x="5368" y="2812"/>
                <a:ext cx="0" cy="256"/>
              </a:xfrm>
              <a:prstGeom prst="line">
                <a:avLst/>
              </a:prstGeom>
              <a:ln w="9525" cap="flat" cmpd="sng">
                <a:solidFill>
                  <a:schemeClr val="tx1"/>
                </a:solidFill>
                <a:prstDash val="solid"/>
                <a:headEnd type="none" w="med" len="med"/>
                <a:tailEnd type="none" w="med" len="med"/>
              </a:ln>
            </p:spPr>
          </p:sp>
          <p:sp>
            <p:nvSpPr>
              <p:cNvPr id="26679" name="直接连接符 26678"/>
              <p:cNvSpPr/>
              <p:nvPr/>
            </p:nvSpPr>
            <p:spPr>
              <a:xfrm>
                <a:off x="2003" y="2812"/>
                <a:ext cx="0" cy="256"/>
              </a:xfrm>
              <a:prstGeom prst="line">
                <a:avLst/>
              </a:prstGeom>
              <a:ln w="9525" cap="flat" cmpd="sng">
                <a:solidFill>
                  <a:schemeClr val="tx1"/>
                </a:solidFill>
                <a:prstDash val="solid"/>
                <a:headEnd type="none" w="med" len="med"/>
                <a:tailEnd type="none" w="med" len="med"/>
              </a:ln>
            </p:spPr>
          </p:sp>
          <p:sp>
            <p:nvSpPr>
              <p:cNvPr id="26680" name="直接连接符 26679"/>
              <p:cNvSpPr/>
              <p:nvPr/>
            </p:nvSpPr>
            <p:spPr>
              <a:xfrm>
                <a:off x="1789" y="2812"/>
                <a:ext cx="0" cy="256"/>
              </a:xfrm>
              <a:prstGeom prst="line">
                <a:avLst/>
              </a:prstGeom>
              <a:ln w="9525" cap="flat" cmpd="sng">
                <a:solidFill>
                  <a:schemeClr val="tx1"/>
                </a:solidFill>
                <a:prstDash val="solid"/>
                <a:headEnd type="none" w="med" len="med"/>
                <a:tailEnd type="none" w="med" len="med"/>
              </a:ln>
            </p:spPr>
          </p:sp>
          <p:sp>
            <p:nvSpPr>
              <p:cNvPr id="26681" name="直接连接符 26680"/>
              <p:cNvSpPr/>
              <p:nvPr/>
            </p:nvSpPr>
            <p:spPr>
              <a:xfrm>
                <a:off x="2218" y="2812"/>
                <a:ext cx="0" cy="256"/>
              </a:xfrm>
              <a:prstGeom prst="line">
                <a:avLst/>
              </a:prstGeom>
              <a:ln w="9525" cap="flat" cmpd="sng">
                <a:solidFill>
                  <a:schemeClr val="tx1"/>
                </a:solidFill>
                <a:prstDash val="solid"/>
                <a:headEnd type="none" w="med" len="med"/>
                <a:tailEnd type="none" w="med" len="med"/>
              </a:ln>
            </p:spPr>
          </p:sp>
          <p:sp>
            <p:nvSpPr>
              <p:cNvPr id="26684" name="直接连接符 26683"/>
              <p:cNvSpPr/>
              <p:nvPr/>
            </p:nvSpPr>
            <p:spPr>
              <a:xfrm>
                <a:off x="4156" y="3319"/>
                <a:ext cx="0" cy="256"/>
              </a:xfrm>
              <a:prstGeom prst="line">
                <a:avLst/>
              </a:prstGeom>
              <a:ln w="9525" cap="flat" cmpd="sng">
                <a:solidFill>
                  <a:schemeClr val="tx1"/>
                </a:solidFill>
                <a:prstDash val="solid"/>
                <a:headEnd type="none" w="med" len="med"/>
                <a:tailEnd type="none" w="med" len="med"/>
              </a:ln>
            </p:spPr>
          </p:sp>
          <p:sp>
            <p:nvSpPr>
              <p:cNvPr id="26685" name="直接连接符 26684"/>
              <p:cNvSpPr/>
              <p:nvPr/>
            </p:nvSpPr>
            <p:spPr>
              <a:xfrm>
                <a:off x="3942" y="3319"/>
                <a:ext cx="0" cy="256"/>
              </a:xfrm>
              <a:prstGeom prst="line">
                <a:avLst/>
              </a:prstGeom>
              <a:ln w="9525" cap="flat" cmpd="sng">
                <a:solidFill>
                  <a:schemeClr val="tx1"/>
                </a:solidFill>
                <a:prstDash val="solid"/>
                <a:headEnd type="none" w="med" len="med"/>
                <a:tailEnd type="none" w="med" len="med"/>
              </a:ln>
            </p:spPr>
          </p:sp>
          <p:sp>
            <p:nvSpPr>
              <p:cNvPr id="26686" name="直接连接符 26685"/>
              <p:cNvSpPr/>
              <p:nvPr/>
            </p:nvSpPr>
            <p:spPr>
              <a:xfrm>
                <a:off x="4371" y="3319"/>
                <a:ext cx="0" cy="256"/>
              </a:xfrm>
              <a:prstGeom prst="line">
                <a:avLst/>
              </a:prstGeom>
              <a:ln w="9525" cap="flat" cmpd="sng">
                <a:solidFill>
                  <a:schemeClr val="tx1"/>
                </a:solidFill>
                <a:prstDash val="solid"/>
                <a:headEnd type="none" w="med" len="med"/>
                <a:tailEnd type="none" w="med" len="med"/>
              </a:ln>
            </p:spPr>
          </p:sp>
          <p:sp>
            <p:nvSpPr>
              <p:cNvPr id="26689" name="直接连接符 26688"/>
              <p:cNvSpPr/>
              <p:nvPr/>
            </p:nvSpPr>
            <p:spPr>
              <a:xfrm>
                <a:off x="3085" y="3327"/>
                <a:ext cx="0" cy="256"/>
              </a:xfrm>
              <a:prstGeom prst="line">
                <a:avLst/>
              </a:prstGeom>
              <a:ln w="9525" cap="flat" cmpd="sng">
                <a:solidFill>
                  <a:schemeClr val="tx1"/>
                </a:solidFill>
                <a:prstDash val="solid"/>
                <a:headEnd type="none" w="med" len="med"/>
                <a:tailEnd type="none" w="med" len="med"/>
              </a:ln>
            </p:spPr>
          </p:sp>
          <p:sp>
            <p:nvSpPr>
              <p:cNvPr id="26690" name="直接连接符 26689"/>
              <p:cNvSpPr/>
              <p:nvPr/>
            </p:nvSpPr>
            <p:spPr>
              <a:xfrm>
                <a:off x="2871" y="3327"/>
                <a:ext cx="0" cy="256"/>
              </a:xfrm>
              <a:prstGeom prst="line">
                <a:avLst/>
              </a:prstGeom>
              <a:ln w="9525" cap="flat" cmpd="sng">
                <a:solidFill>
                  <a:schemeClr val="tx1"/>
                </a:solidFill>
                <a:prstDash val="solid"/>
                <a:headEnd type="none" w="med" len="med"/>
                <a:tailEnd type="none" w="med" len="med"/>
              </a:ln>
            </p:spPr>
          </p:sp>
          <p:sp>
            <p:nvSpPr>
              <p:cNvPr id="26691" name="直接连接符 26690"/>
              <p:cNvSpPr/>
              <p:nvPr/>
            </p:nvSpPr>
            <p:spPr>
              <a:xfrm>
                <a:off x="3300" y="3327"/>
                <a:ext cx="0" cy="256"/>
              </a:xfrm>
              <a:prstGeom prst="line">
                <a:avLst/>
              </a:prstGeom>
              <a:ln w="9525" cap="flat" cmpd="sng">
                <a:solidFill>
                  <a:schemeClr val="tx1"/>
                </a:solidFill>
                <a:prstDash val="solid"/>
                <a:headEnd type="none" w="med" len="med"/>
                <a:tailEnd type="none" w="med" len="med"/>
              </a:ln>
            </p:spPr>
          </p:sp>
          <p:sp>
            <p:nvSpPr>
              <p:cNvPr id="26694" name="直接连接符 26693"/>
              <p:cNvSpPr/>
              <p:nvPr/>
            </p:nvSpPr>
            <p:spPr>
              <a:xfrm>
                <a:off x="2013" y="3323"/>
                <a:ext cx="0" cy="256"/>
              </a:xfrm>
              <a:prstGeom prst="line">
                <a:avLst/>
              </a:prstGeom>
              <a:ln w="9525" cap="flat" cmpd="sng">
                <a:solidFill>
                  <a:schemeClr val="tx1"/>
                </a:solidFill>
                <a:prstDash val="solid"/>
                <a:headEnd type="none" w="med" len="med"/>
                <a:tailEnd type="none" w="med" len="med"/>
              </a:ln>
            </p:spPr>
          </p:sp>
          <p:sp>
            <p:nvSpPr>
              <p:cNvPr id="26695" name="直接连接符 26694"/>
              <p:cNvSpPr/>
              <p:nvPr/>
            </p:nvSpPr>
            <p:spPr>
              <a:xfrm>
                <a:off x="1799" y="3323"/>
                <a:ext cx="0" cy="256"/>
              </a:xfrm>
              <a:prstGeom prst="line">
                <a:avLst/>
              </a:prstGeom>
              <a:ln w="9525" cap="flat" cmpd="sng">
                <a:solidFill>
                  <a:schemeClr val="tx1"/>
                </a:solidFill>
                <a:prstDash val="solid"/>
                <a:headEnd type="none" w="med" len="med"/>
                <a:tailEnd type="none" w="med" len="med"/>
              </a:ln>
            </p:spPr>
          </p:sp>
          <p:sp>
            <p:nvSpPr>
              <p:cNvPr id="26696" name="直接连接符 26695"/>
              <p:cNvSpPr/>
              <p:nvPr/>
            </p:nvSpPr>
            <p:spPr>
              <a:xfrm>
                <a:off x="2228" y="3323"/>
                <a:ext cx="0" cy="256"/>
              </a:xfrm>
              <a:prstGeom prst="line">
                <a:avLst/>
              </a:prstGeom>
              <a:ln w="9525" cap="flat" cmpd="sng">
                <a:solidFill>
                  <a:schemeClr val="tx1"/>
                </a:solidFill>
                <a:prstDash val="solid"/>
                <a:headEnd type="none" w="med" len="med"/>
                <a:tailEnd type="none" w="med" len="med"/>
              </a:ln>
            </p:spPr>
          </p:sp>
        </p:grpSp>
      </p:grpSp>
      <p:sp>
        <p:nvSpPr>
          <p:cNvPr id="26698" name="直接连接符 26697"/>
          <p:cNvSpPr/>
          <p:nvPr/>
        </p:nvSpPr>
        <p:spPr>
          <a:xfrm>
            <a:off x="5451475" y="2963863"/>
            <a:ext cx="476250" cy="0"/>
          </a:xfrm>
          <a:prstGeom prst="line">
            <a:avLst/>
          </a:prstGeom>
          <a:ln w="38100" cap="flat" cmpd="sng">
            <a:solidFill>
              <a:srgbClr val="0000FF"/>
            </a:solidFill>
            <a:prstDash val="solid"/>
            <a:headEnd type="none" w="med" len="med"/>
            <a:tailEnd type="triangle" w="med" len="med"/>
          </a:ln>
        </p:spPr>
      </p:sp>
      <p:sp>
        <p:nvSpPr>
          <p:cNvPr id="26701" name="直接连接符 26700"/>
          <p:cNvSpPr/>
          <p:nvPr/>
        </p:nvSpPr>
        <p:spPr>
          <a:xfrm>
            <a:off x="2028825" y="5449888"/>
            <a:ext cx="458788" cy="0"/>
          </a:xfrm>
          <a:prstGeom prst="line">
            <a:avLst/>
          </a:prstGeom>
          <a:ln w="38100" cap="flat" cmpd="sng">
            <a:solidFill>
              <a:srgbClr val="0000FF"/>
            </a:solidFill>
            <a:prstDash val="solid"/>
            <a:headEnd type="none" w="med" len="med"/>
            <a:tailEnd type="triangle" w="med" len="med"/>
          </a:ln>
        </p:spPr>
      </p:sp>
      <p:sp>
        <p:nvSpPr>
          <p:cNvPr id="26702" name="直接连接符 26701"/>
          <p:cNvSpPr/>
          <p:nvPr/>
        </p:nvSpPr>
        <p:spPr>
          <a:xfrm>
            <a:off x="3757613" y="5467350"/>
            <a:ext cx="423862" cy="0"/>
          </a:xfrm>
          <a:prstGeom prst="line">
            <a:avLst/>
          </a:prstGeom>
          <a:ln w="38100" cap="flat" cmpd="sng">
            <a:solidFill>
              <a:srgbClr val="0000FF"/>
            </a:solidFill>
            <a:prstDash val="solid"/>
            <a:headEnd type="none" w="med" len="med"/>
            <a:tailEnd type="triangle" w="med" len="med"/>
          </a:ln>
        </p:spPr>
      </p:sp>
      <p:sp>
        <p:nvSpPr>
          <p:cNvPr id="26703" name="直接连接符 26702"/>
          <p:cNvSpPr/>
          <p:nvPr/>
        </p:nvSpPr>
        <p:spPr>
          <a:xfrm>
            <a:off x="5434013" y="5467350"/>
            <a:ext cx="458787" cy="0"/>
          </a:xfrm>
          <a:prstGeom prst="line">
            <a:avLst/>
          </a:prstGeom>
          <a:ln w="38100" cap="flat" cmpd="sng">
            <a:solidFill>
              <a:srgbClr val="0000FF"/>
            </a:solidFill>
            <a:prstDash val="solid"/>
            <a:headEnd type="none" w="med" len="med"/>
            <a:tailEnd type="triangle" w="med" len="med"/>
          </a:ln>
        </p:spPr>
      </p:sp>
      <p:sp>
        <p:nvSpPr>
          <p:cNvPr id="26707" name="直接连接符 26706"/>
          <p:cNvSpPr/>
          <p:nvPr/>
        </p:nvSpPr>
        <p:spPr>
          <a:xfrm>
            <a:off x="3333750" y="4727575"/>
            <a:ext cx="0" cy="546100"/>
          </a:xfrm>
          <a:prstGeom prst="line">
            <a:avLst/>
          </a:prstGeom>
          <a:ln w="38100" cap="flat" cmpd="sng">
            <a:solidFill>
              <a:schemeClr val="folHlink"/>
            </a:solidFill>
            <a:prstDash val="solid"/>
            <a:headEnd type="none" w="med" len="med"/>
            <a:tailEnd type="triangle" w="med" len="med"/>
          </a:ln>
        </p:spPr>
      </p:sp>
      <p:sp>
        <p:nvSpPr>
          <p:cNvPr id="26711" name="直接连接符 26710"/>
          <p:cNvSpPr/>
          <p:nvPr/>
        </p:nvSpPr>
        <p:spPr>
          <a:xfrm>
            <a:off x="5062538" y="3051175"/>
            <a:ext cx="0" cy="2222500"/>
          </a:xfrm>
          <a:prstGeom prst="line">
            <a:avLst/>
          </a:prstGeom>
          <a:ln w="38100" cap="flat" cmpd="sng">
            <a:solidFill>
              <a:schemeClr val="folHlink"/>
            </a:solidFill>
            <a:prstDash val="solid"/>
            <a:headEnd type="none" w="med" len="med"/>
            <a:tailEnd type="triangle" w="med" len="med"/>
          </a:ln>
        </p:spPr>
      </p:sp>
      <p:grpSp>
        <p:nvGrpSpPr>
          <p:cNvPr id="26721" name="组合 26720"/>
          <p:cNvGrpSpPr/>
          <p:nvPr/>
        </p:nvGrpSpPr>
        <p:grpSpPr>
          <a:xfrm>
            <a:off x="1463675" y="3175000"/>
            <a:ext cx="5046663" cy="1816100"/>
            <a:chOff x="922" y="2000"/>
            <a:chExt cx="3179" cy="1144"/>
          </a:xfrm>
        </p:grpSpPr>
        <p:sp>
          <p:nvSpPr>
            <p:cNvPr id="26712" name="直接连接符 26711"/>
            <p:cNvSpPr/>
            <p:nvPr/>
          </p:nvSpPr>
          <p:spPr>
            <a:xfrm>
              <a:off x="922" y="2955"/>
              <a:ext cx="0" cy="189"/>
            </a:xfrm>
            <a:prstGeom prst="line">
              <a:avLst/>
            </a:prstGeom>
            <a:ln w="38100" cap="flat" cmpd="sng">
              <a:solidFill>
                <a:schemeClr val="folHlink"/>
              </a:solidFill>
              <a:prstDash val="solid"/>
              <a:headEnd type="none" w="med" len="med"/>
              <a:tailEnd type="none" w="med" len="med"/>
            </a:ln>
          </p:spPr>
        </p:sp>
        <p:sp>
          <p:nvSpPr>
            <p:cNvPr id="26713" name="直接连接符 26712"/>
            <p:cNvSpPr/>
            <p:nvPr/>
          </p:nvSpPr>
          <p:spPr>
            <a:xfrm>
              <a:off x="933" y="3144"/>
              <a:ext cx="3168" cy="0"/>
            </a:xfrm>
            <a:prstGeom prst="line">
              <a:avLst/>
            </a:prstGeom>
            <a:ln w="38100" cap="flat" cmpd="sng">
              <a:solidFill>
                <a:schemeClr val="folHlink"/>
              </a:solidFill>
              <a:prstDash val="solid"/>
              <a:headEnd type="none" w="med" len="med"/>
              <a:tailEnd type="none" w="med" len="med"/>
            </a:ln>
          </p:spPr>
        </p:sp>
        <p:sp>
          <p:nvSpPr>
            <p:cNvPr id="26714" name="直接连接符 26713"/>
            <p:cNvSpPr/>
            <p:nvPr/>
          </p:nvSpPr>
          <p:spPr>
            <a:xfrm flipV="1">
              <a:off x="4101" y="2000"/>
              <a:ext cx="0" cy="1144"/>
            </a:xfrm>
            <a:prstGeom prst="line">
              <a:avLst/>
            </a:prstGeom>
            <a:ln w="38100" cap="flat" cmpd="sng">
              <a:solidFill>
                <a:schemeClr val="folHlink"/>
              </a:solidFill>
              <a:prstDash val="solid"/>
              <a:headEnd type="none" w="med" len="med"/>
              <a:tailEnd type="triangle" w="med" len="med"/>
            </a:ln>
          </p:spPr>
        </p:sp>
      </p:grpSp>
      <p:sp>
        <p:nvSpPr>
          <p:cNvPr id="26715" name="直接连接符 26714"/>
          <p:cNvSpPr/>
          <p:nvPr/>
        </p:nvSpPr>
        <p:spPr>
          <a:xfrm>
            <a:off x="6791325" y="3033713"/>
            <a:ext cx="0" cy="2239962"/>
          </a:xfrm>
          <a:prstGeom prst="line">
            <a:avLst/>
          </a:prstGeom>
          <a:ln w="38100" cap="flat" cmpd="sng">
            <a:solidFill>
              <a:schemeClr val="folHlink"/>
            </a:solidFill>
            <a:prstDash val="solid"/>
            <a:headEnd type="none" w="med" len="med"/>
            <a:tailEnd type="triangle" w="med" len="med"/>
          </a:ln>
        </p:spPr>
      </p:sp>
      <p:grpSp>
        <p:nvGrpSpPr>
          <p:cNvPr id="26722" name="组合 26721"/>
          <p:cNvGrpSpPr/>
          <p:nvPr/>
        </p:nvGrpSpPr>
        <p:grpSpPr>
          <a:xfrm>
            <a:off x="1463675" y="4867275"/>
            <a:ext cx="6897688" cy="1076325"/>
            <a:chOff x="922" y="3066"/>
            <a:chExt cx="4345" cy="678"/>
          </a:xfrm>
        </p:grpSpPr>
        <p:sp>
          <p:nvSpPr>
            <p:cNvPr id="26716" name="直接连接符 26715"/>
            <p:cNvSpPr/>
            <p:nvPr/>
          </p:nvSpPr>
          <p:spPr>
            <a:xfrm flipH="1">
              <a:off x="922" y="3466"/>
              <a:ext cx="0" cy="278"/>
            </a:xfrm>
            <a:prstGeom prst="line">
              <a:avLst/>
            </a:prstGeom>
            <a:ln w="38100" cap="flat" cmpd="sng">
              <a:solidFill>
                <a:schemeClr val="folHlink"/>
              </a:solidFill>
              <a:prstDash val="solid"/>
              <a:headEnd type="none" w="med" len="med"/>
              <a:tailEnd type="none" w="med" len="med"/>
            </a:ln>
          </p:spPr>
        </p:sp>
        <p:sp>
          <p:nvSpPr>
            <p:cNvPr id="26717" name="直接连接符 26716"/>
            <p:cNvSpPr/>
            <p:nvPr/>
          </p:nvSpPr>
          <p:spPr>
            <a:xfrm>
              <a:off x="933" y="3722"/>
              <a:ext cx="4334" cy="0"/>
            </a:xfrm>
            <a:prstGeom prst="line">
              <a:avLst/>
            </a:prstGeom>
            <a:ln w="38100" cap="flat" cmpd="sng">
              <a:solidFill>
                <a:schemeClr val="folHlink"/>
              </a:solidFill>
              <a:prstDash val="solid"/>
              <a:headEnd type="none" w="med" len="med"/>
              <a:tailEnd type="none" w="med" len="med"/>
            </a:ln>
          </p:spPr>
        </p:sp>
        <p:sp>
          <p:nvSpPr>
            <p:cNvPr id="26718" name="直接连接符 26717"/>
            <p:cNvSpPr/>
            <p:nvPr/>
          </p:nvSpPr>
          <p:spPr>
            <a:xfrm flipV="1">
              <a:off x="5267" y="3066"/>
              <a:ext cx="0" cy="656"/>
            </a:xfrm>
            <a:prstGeom prst="line">
              <a:avLst/>
            </a:prstGeom>
            <a:ln w="38100" cap="flat" cmpd="sng">
              <a:solidFill>
                <a:schemeClr val="folHlink"/>
              </a:solidFill>
              <a:prstDash val="solid"/>
              <a:headEnd type="none" w="med" len="med"/>
              <a:tailEnd type="triangle" w="med" len="med"/>
            </a:ln>
          </p:spPr>
        </p:sp>
      </p:grpSp>
      <p:sp>
        <p:nvSpPr>
          <p:cNvPr id="26725" name="文本框 26724"/>
          <p:cNvSpPr txBox="1"/>
          <p:nvPr/>
        </p:nvSpPr>
        <p:spPr>
          <a:xfrm>
            <a:off x="7010400" y="2819400"/>
            <a:ext cx="303213" cy="396875"/>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6726" name="文本框 26725"/>
          <p:cNvSpPr txBox="1"/>
          <p:nvPr/>
        </p:nvSpPr>
        <p:spPr>
          <a:xfrm>
            <a:off x="1752600" y="3657600"/>
            <a:ext cx="303213" cy="396875"/>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6727" name="文本框 26726"/>
          <p:cNvSpPr txBox="1"/>
          <p:nvPr/>
        </p:nvSpPr>
        <p:spPr>
          <a:xfrm>
            <a:off x="8534400" y="4495800"/>
            <a:ext cx="303213" cy="396875"/>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6728" name="文本框 26727"/>
          <p:cNvSpPr txBox="1"/>
          <p:nvPr/>
        </p:nvSpPr>
        <p:spPr>
          <a:xfrm>
            <a:off x="6934200" y="5257800"/>
            <a:ext cx="303213" cy="396875"/>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6729" name="文本框 26728"/>
          <p:cNvSpPr txBox="1"/>
          <p:nvPr/>
        </p:nvSpPr>
        <p:spPr>
          <a:xfrm>
            <a:off x="3200400" y="5257800"/>
            <a:ext cx="303213" cy="396875"/>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6730" name="文本框 26729"/>
          <p:cNvSpPr txBox="1"/>
          <p:nvPr/>
        </p:nvSpPr>
        <p:spPr>
          <a:xfrm>
            <a:off x="4953000" y="5257800"/>
            <a:ext cx="303213" cy="396875"/>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6731" name="文本框 26730"/>
          <p:cNvSpPr txBox="1"/>
          <p:nvPr/>
        </p:nvSpPr>
        <p:spPr>
          <a:xfrm>
            <a:off x="6629400" y="5257800"/>
            <a:ext cx="303213" cy="396875"/>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26732" name="文本框 26731"/>
          <p:cNvSpPr txBox="1"/>
          <p:nvPr/>
        </p:nvSpPr>
        <p:spPr>
          <a:xfrm>
            <a:off x="8229600" y="4495800"/>
            <a:ext cx="303213" cy="396875"/>
          </a:xfrm>
          <a:prstGeom prst="rect">
            <a:avLst/>
          </a:prstGeom>
          <a:noFill/>
          <a:ln w="9525">
            <a:noFill/>
          </a:ln>
        </p:spPr>
        <p:txBody>
          <a:bodyPr wrap="none" anchor="t">
            <a:spAutoFit/>
          </a:bodyPr>
          <a:p>
            <a:pPr eaLnBrk="1" hangingPunct="1"/>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6723"/>
                                        </p:tgtEl>
                                        <p:attrNameLst>
                                          <p:attrName>style.visibility</p:attrName>
                                        </p:attrNameLst>
                                      </p:cBhvr>
                                      <p:to>
                                        <p:strVal val="visible"/>
                                      </p:to>
                                    </p:set>
                                    <p:animEffect transition="in" filter="box(out)">
                                      <p:cBhvr>
                                        <p:cTn id="13" dur="500"/>
                                        <p:tgtEl>
                                          <p:spTgt spid="26723"/>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6737"/>
                                        </p:tgtEl>
                                        <p:attrNameLst>
                                          <p:attrName>style.visibility</p:attrName>
                                        </p:attrNameLst>
                                      </p:cBhvr>
                                      <p:to>
                                        <p:strVal val="visible"/>
                                      </p:to>
                                    </p:set>
                                    <p:animEffect transition="in" filter="box(out)">
                                      <p:cBhvr>
                                        <p:cTn id="18" dur="500"/>
                                        <p:tgtEl>
                                          <p:spTgt spid="26737"/>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26697"/>
                                        </p:tgtEl>
                                        <p:attrNameLst>
                                          <p:attrName>style.visibility</p:attrName>
                                        </p:attrNameLst>
                                      </p:cBhvr>
                                      <p:to>
                                        <p:strVal val="visible"/>
                                      </p:to>
                                    </p:set>
                                    <p:animEffect transition="in" filter="box(out)">
                                      <p:cBhvr>
                                        <p:cTn id="23" dur="500"/>
                                        <p:tgtEl>
                                          <p:spTgt spid="26697"/>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26698"/>
                                        </p:tgtEl>
                                        <p:attrNameLst>
                                          <p:attrName>style.visibility</p:attrName>
                                        </p:attrNameLst>
                                      </p:cBhvr>
                                      <p:to>
                                        <p:strVal val="visible"/>
                                      </p:to>
                                    </p:set>
                                    <p:animEffect transition="in" filter="box(out)">
                                      <p:cBhvr>
                                        <p:cTn id="28" dur="500"/>
                                        <p:tgtEl>
                                          <p:spTgt spid="26698"/>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6725">
                                            <p:txEl>
                                              <p:charRg st="0" end="2"/>
                                            </p:txEl>
                                          </p:spTgt>
                                        </p:tgtEl>
                                        <p:attrNameLst>
                                          <p:attrName>style.visibility</p:attrName>
                                        </p:attrNameLst>
                                      </p:cBhvr>
                                      <p:to>
                                        <p:strVal val="visible"/>
                                      </p:to>
                                    </p:set>
                                    <p:animEffect transition="in" filter="box(out)">
                                      <p:cBhvr>
                                        <p:cTn id="33" dur="500"/>
                                        <p:tgtEl>
                                          <p:spTgt spid="26725">
                                            <p:txEl>
                                              <p:charRg st="0" end="2"/>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6726">
                                            <p:txEl>
                                              <p:charRg st="0" end="2"/>
                                            </p:txEl>
                                          </p:spTgt>
                                        </p:tgtEl>
                                        <p:attrNameLst>
                                          <p:attrName>style.visibility</p:attrName>
                                        </p:attrNameLst>
                                      </p:cBhvr>
                                      <p:to>
                                        <p:strVal val="visible"/>
                                      </p:to>
                                    </p:set>
                                    <p:animEffect transition="in" filter="box(out)">
                                      <p:cBhvr>
                                        <p:cTn id="38" dur="500"/>
                                        <p:tgtEl>
                                          <p:spTgt spid="26726">
                                            <p:txEl>
                                              <p:charRg st="0" end="2"/>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26699"/>
                                        </p:tgtEl>
                                        <p:attrNameLst>
                                          <p:attrName>style.visibility</p:attrName>
                                        </p:attrNameLst>
                                      </p:cBhvr>
                                      <p:to>
                                        <p:strVal val="visible"/>
                                      </p:to>
                                    </p:set>
                                    <p:animEffect transition="in" filter="box(out)">
                                      <p:cBhvr>
                                        <p:cTn id="43" dur="500"/>
                                        <p:tgtEl>
                                          <p:spTgt spid="26699"/>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26700"/>
                                        </p:tgtEl>
                                        <p:attrNameLst>
                                          <p:attrName>style.visibility</p:attrName>
                                        </p:attrNameLst>
                                      </p:cBhvr>
                                      <p:to>
                                        <p:strVal val="visible"/>
                                      </p:to>
                                    </p:set>
                                    <p:animEffect transition="in" filter="box(out)">
                                      <p:cBhvr>
                                        <p:cTn id="48" dur="500"/>
                                        <p:tgtEl>
                                          <p:spTgt spid="26700"/>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6727">
                                            <p:txEl>
                                              <p:charRg st="0" end="2"/>
                                            </p:txEl>
                                          </p:spTgt>
                                        </p:tgtEl>
                                        <p:attrNameLst>
                                          <p:attrName>style.visibility</p:attrName>
                                        </p:attrNameLst>
                                      </p:cBhvr>
                                      <p:to>
                                        <p:strVal val="visible"/>
                                      </p:to>
                                    </p:set>
                                    <p:animEffect transition="in" filter="box(out)">
                                      <p:cBhvr>
                                        <p:cTn id="53" dur="500"/>
                                        <p:tgtEl>
                                          <p:spTgt spid="26727">
                                            <p:txEl>
                                              <p:charRg st="0" end="2"/>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6701"/>
                                        </p:tgtEl>
                                        <p:attrNameLst>
                                          <p:attrName>style.visibility</p:attrName>
                                        </p:attrNameLst>
                                      </p:cBhvr>
                                      <p:to>
                                        <p:strVal val="visible"/>
                                      </p:to>
                                    </p:set>
                                    <p:animEffect transition="in" filter="box(out)">
                                      <p:cBhvr>
                                        <p:cTn id="58" dur="500"/>
                                        <p:tgtEl>
                                          <p:spTgt spid="26701"/>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26702"/>
                                        </p:tgtEl>
                                        <p:attrNameLst>
                                          <p:attrName>style.visibility</p:attrName>
                                        </p:attrNameLst>
                                      </p:cBhvr>
                                      <p:to>
                                        <p:strVal val="visible"/>
                                      </p:to>
                                    </p:set>
                                    <p:animEffect transition="in" filter="box(out)">
                                      <p:cBhvr>
                                        <p:cTn id="63" dur="500"/>
                                        <p:tgtEl>
                                          <p:spTgt spid="26702"/>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26703"/>
                                        </p:tgtEl>
                                        <p:attrNameLst>
                                          <p:attrName>style.visibility</p:attrName>
                                        </p:attrNameLst>
                                      </p:cBhvr>
                                      <p:to>
                                        <p:strVal val="visible"/>
                                      </p:to>
                                    </p:set>
                                    <p:animEffect transition="in" filter="box(out)">
                                      <p:cBhvr>
                                        <p:cTn id="68" dur="500"/>
                                        <p:tgtEl>
                                          <p:spTgt spid="26703"/>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6728">
                                            <p:txEl>
                                              <p:charRg st="0" end="2"/>
                                            </p:txEl>
                                          </p:spTgt>
                                        </p:tgtEl>
                                        <p:attrNameLst>
                                          <p:attrName>style.visibility</p:attrName>
                                        </p:attrNameLst>
                                      </p:cBhvr>
                                      <p:to>
                                        <p:strVal val="visible"/>
                                      </p:to>
                                    </p:set>
                                    <p:animEffect transition="in" filter="box(out)">
                                      <p:cBhvr>
                                        <p:cTn id="73" dur="500"/>
                                        <p:tgtEl>
                                          <p:spTgt spid="26728">
                                            <p:txEl>
                                              <p:charRg st="0" end="2"/>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26719"/>
                                        </p:tgtEl>
                                        <p:attrNameLst>
                                          <p:attrName>style.visibility</p:attrName>
                                        </p:attrNameLst>
                                      </p:cBhvr>
                                      <p:to>
                                        <p:strVal val="visible"/>
                                      </p:to>
                                    </p:set>
                                    <p:animEffect transition="in" filter="box(out)">
                                      <p:cBhvr>
                                        <p:cTn id="78" dur="500"/>
                                        <p:tgtEl>
                                          <p:spTgt spid="26719"/>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nodeType="clickEffect">
                                  <p:stCondLst>
                                    <p:cond delay="0"/>
                                  </p:stCondLst>
                                  <p:childTnLst>
                                    <p:set>
                                      <p:cBhvr>
                                        <p:cTn id="82" dur="1" fill="hold">
                                          <p:stCondLst>
                                            <p:cond delay="0"/>
                                          </p:stCondLst>
                                        </p:cTn>
                                        <p:tgtEl>
                                          <p:spTgt spid="26707"/>
                                        </p:tgtEl>
                                        <p:attrNameLst>
                                          <p:attrName>style.visibility</p:attrName>
                                        </p:attrNameLst>
                                      </p:cBhvr>
                                      <p:to>
                                        <p:strVal val="visible"/>
                                      </p:to>
                                    </p:set>
                                    <p:animEffect transition="in" filter="box(out)">
                                      <p:cBhvr>
                                        <p:cTn id="83" dur="500"/>
                                        <p:tgtEl>
                                          <p:spTgt spid="26707"/>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6729">
                                            <p:txEl>
                                              <p:charRg st="0" end="2"/>
                                            </p:txEl>
                                          </p:spTgt>
                                        </p:tgtEl>
                                        <p:attrNameLst>
                                          <p:attrName>style.visibility</p:attrName>
                                        </p:attrNameLst>
                                      </p:cBhvr>
                                      <p:to>
                                        <p:strVal val="visible"/>
                                      </p:to>
                                    </p:set>
                                    <p:animEffect transition="in" filter="box(out)">
                                      <p:cBhvr>
                                        <p:cTn id="88" dur="500"/>
                                        <p:tgtEl>
                                          <p:spTgt spid="26729">
                                            <p:txEl>
                                              <p:charRg st="0" end="2"/>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26720"/>
                                        </p:tgtEl>
                                        <p:attrNameLst>
                                          <p:attrName>style.visibility</p:attrName>
                                        </p:attrNameLst>
                                      </p:cBhvr>
                                      <p:to>
                                        <p:strVal val="visible"/>
                                      </p:to>
                                    </p:set>
                                    <p:animEffect transition="in" filter="box(out)">
                                      <p:cBhvr>
                                        <p:cTn id="93" dur="500"/>
                                        <p:tgtEl>
                                          <p:spTgt spid="26720"/>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nodeType="clickEffect">
                                  <p:stCondLst>
                                    <p:cond delay="0"/>
                                  </p:stCondLst>
                                  <p:childTnLst>
                                    <p:set>
                                      <p:cBhvr>
                                        <p:cTn id="97" dur="1" fill="hold">
                                          <p:stCondLst>
                                            <p:cond delay="0"/>
                                          </p:stCondLst>
                                        </p:cTn>
                                        <p:tgtEl>
                                          <p:spTgt spid="26711"/>
                                        </p:tgtEl>
                                        <p:attrNameLst>
                                          <p:attrName>style.visibility</p:attrName>
                                        </p:attrNameLst>
                                      </p:cBhvr>
                                      <p:to>
                                        <p:strVal val="visible"/>
                                      </p:to>
                                    </p:set>
                                    <p:animEffect transition="in" filter="box(out)">
                                      <p:cBhvr>
                                        <p:cTn id="98" dur="500"/>
                                        <p:tgtEl>
                                          <p:spTgt spid="26711"/>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26730">
                                            <p:txEl>
                                              <p:charRg st="0" end="2"/>
                                            </p:txEl>
                                          </p:spTgt>
                                        </p:tgtEl>
                                        <p:attrNameLst>
                                          <p:attrName>style.visibility</p:attrName>
                                        </p:attrNameLst>
                                      </p:cBhvr>
                                      <p:to>
                                        <p:strVal val="visible"/>
                                      </p:to>
                                    </p:set>
                                    <p:animEffect transition="in" filter="box(out)">
                                      <p:cBhvr>
                                        <p:cTn id="103" dur="500"/>
                                        <p:tgtEl>
                                          <p:spTgt spid="26730">
                                            <p:txEl>
                                              <p:charRg st="0" end="2"/>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nodeType="clickEffect">
                                  <p:stCondLst>
                                    <p:cond delay="0"/>
                                  </p:stCondLst>
                                  <p:childTnLst>
                                    <p:set>
                                      <p:cBhvr>
                                        <p:cTn id="107" dur="1" fill="hold">
                                          <p:stCondLst>
                                            <p:cond delay="0"/>
                                          </p:stCondLst>
                                        </p:cTn>
                                        <p:tgtEl>
                                          <p:spTgt spid="26721"/>
                                        </p:tgtEl>
                                        <p:attrNameLst>
                                          <p:attrName>style.visibility</p:attrName>
                                        </p:attrNameLst>
                                      </p:cBhvr>
                                      <p:to>
                                        <p:strVal val="visible"/>
                                      </p:to>
                                    </p:set>
                                    <p:animEffect transition="in" filter="box(out)">
                                      <p:cBhvr>
                                        <p:cTn id="108" dur="500"/>
                                        <p:tgtEl>
                                          <p:spTgt spid="26721"/>
                                        </p:tgtEl>
                                      </p:cBhvr>
                                    </p:animEffect>
                                  </p:childTnLst>
                                  <p:subTnLst>
                                    <p:audio>
                                      <p:cMediaNode>
                                        <p:cTn display="0" masterRel="sameClick">
                                          <p:stCondLst>
                                            <p:cond evt="begin" delay="0">
                                              <p:tn val="106"/>
                                            </p:cond>
                                          </p:stCondLst>
                                          <p:endCondLst>
                                            <p:cond evt="onStopAudio" delay="0">
                                              <p:tgtEl>
                                                <p:sldTgt/>
                                              </p:tgtEl>
                                            </p:cond>
                                          </p:endCondLst>
                                        </p:cTn>
                                        <p:tgtEl>
                                          <p:sndTgt r:embed="rId2"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nodeType="clickEffect">
                                  <p:stCondLst>
                                    <p:cond delay="0"/>
                                  </p:stCondLst>
                                  <p:childTnLst>
                                    <p:set>
                                      <p:cBhvr>
                                        <p:cTn id="112" dur="1" fill="hold">
                                          <p:stCondLst>
                                            <p:cond delay="0"/>
                                          </p:stCondLst>
                                        </p:cTn>
                                        <p:tgtEl>
                                          <p:spTgt spid="26715"/>
                                        </p:tgtEl>
                                        <p:attrNameLst>
                                          <p:attrName>style.visibility</p:attrName>
                                        </p:attrNameLst>
                                      </p:cBhvr>
                                      <p:to>
                                        <p:strVal val="visible"/>
                                      </p:to>
                                    </p:set>
                                    <p:animEffect transition="in" filter="box(out)">
                                      <p:cBhvr>
                                        <p:cTn id="113" dur="500"/>
                                        <p:tgtEl>
                                          <p:spTgt spid="26715"/>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6731">
                                            <p:txEl>
                                              <p:charRg st="0" end="2"/>
                                            </p:txEl>
                                          </p:spTgt>
                                        </p:tgtEl>
                                        <p:attrNameLst>
                                          <p:attrName>style.visibility</p:attrName>
                                        </p:attrNameLst>
                                      </p:cBhvr>
                                      <p:to>
                                        <p:strVal val="visible"/>
                                      </p:to>
                                    </p:set>
                                    <p:animEffect transition="in" filter="box(out)">
                                      <p:cBhvr>
                                        <p:cTn id="118" dur="500"/>
                                        <p:tgtEl>
                                          <p:spTgt spid="26731">
                                            <p:txEl>
                                              <p:charRg st="0" end="2"/>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2" name="CAMERA.WAV"/>
                                        </p:tgtEl>
                                      </p:cMediaNode>
                                    </p:audio>
                                  </p:sub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nodeType="clickEffect">
                                  <p:stCondLst>
                                    <p:cond delay="0"/>
                                  </p:stCondLst>
                                  <p:childTnLst>
                                    <p:set>
                                      <p:cBhvr>
                                        <p:cTn id="122" dur="1" fill="hold">
                                          <p:stCondLst>
                                            <p:cond delay="0"/>
                                          </p:stCondLst>
                                        </p:cTn>
                                        <p:tgtEl>
                                          <p:spTgt spid="26722"/>
                                        </p:tgtEl>
                                        <p:attrNameLst>
                                          <p:attrName>style.visibility</p:attrName>
                                        </p:attrNameLst>
                                      </p:cBhvr>
                                      <p:to>
                                        <p:strVal val="visible"/>
                                      </p:to>
                                    </p:set>
                                    <p:animEffect transition="in" filter="box(out)">
                                      <p:cBhvr>
                                        <p:cTn id="123" dur="500"/>
                                        <p:tgtEl>
                                          <p:spTgt spid="26722"/>
                                        </p:tgtEl>
                                      </p:cBhvr>
                                    </p:animEffect>
                                  </p:childTnLst>
                                  <p:subTnLst>
                                    <p:audio>
                                      <p:cMediaNode>
                                        <p:cTn display="0" masterRel="sameClick">
                                          <p:stCondLst>
                                            <p:cond evt="begin" delay="0">
                                              <p:tn val="121"/>
                                            </p:cond>
                                          </p:stCondLst>
                                          <p:endCondLst>
                                            <p:cond evt="onStopAudio" delay="0">
                                              <p:tgtEl>
                                                <p:sldTgt/>
                                              </p:tgtEl>
                                            </p:cond>
                                          </p:endCondLst>
                                        </p:cTn>
                                        <p:tgtEl>
                                          <p:sndTgt r:embed="rId2"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26732">
                                            <p:txEl>
                                              <p:charRg st="0" end="2"/>
                                            </p:txEl>
                                          </p:spTgt>
                                        </p:tgtEl>
                                        <p:attrNameLst>
                                          <p:attrName>style.visibility</p:attrName>
                                        </p:attrNameLst>
                                      </p:cBhvr>
                                      <p:to>
                                        <p:strVal val="visible"/>
                                      </p:to>
                                    </p:set>
                                    <p:animEffect transition="in" filter="box(out)">
                                      <p:cBhvr>
                                        <p:cTn id="128" dur="500"/>
                                        <p:tgtEl>
                                          <p:spTgt spid="26732">
                                            <p:txEl>
                                              <p:charRg st="0" end="2"/>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5" grpId="0" build="p"/>
      <p:bldP spid="26726" grpId="0" build="p"/>
      <p:bldP spid="26727" grpId="0" build="p"/>
      <p:bldP spid="26728" grpId="0" build="p"/>
      <p:bldP spid="26729" grpId="0" build="p"/>
      <p:bldP spid="26730" grpId="0" build="p"/>
      <p:bldP spid="26731" grpId="0" build="p"/>
      <p:bldP spid="2673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图的存储与遍历</a:t>
            </a:r>
            <a:endParaRPr lang="zh-CN" altLang="en-US"/>
          </a:p>
        </p:txBody>
      </p:sp>
      <p:sp>
        <p:nvSpPr>
          <p:cNvPr id="3" name="内容占位符 2"/>
          <p:cNvSpPr>
            <a:spLocks noGrp="1"/>
          </p:cNvSpPr>
          <p:nvPr>
            <p:ph idx="1"/>
          </p:nvPr>
        </p:nvSpPr>
        <p:spPr/>
        <p:txBody>
          <a:bodyPr/>
          <a:p>
            <a:r>
              <a:rPr lang="zh-CN" altLang="en-US"/>
              <a:t>图的存储结构</a:t>
            </a:r>
            <a:endParaRPr lang="zh-CN" altLang="en-US"/>
          </a:p>
          <a:p>
            <a:r>
              <a:rPr lang="zh-CN" altLang="en-US"/>
              <a:t>图的遍历</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t>邻接表</a:t>
            </a:r>
            <a:endParaRPr lang="zh-CN" altLang="en-US"/>
          </a:p>
          <a:p>
            <a:pPr lvl="1"/>
            <a:r>
              <a:rPr lang="zh-CN" altLang="en-US"/>
              <a:t>一种简单的办法，即在元素定义时增加</a:t>
            </a:r>
            <a:r>
              <a:rPr lang="en-US" altLang="zh-CN"/>
              <a:t>indegree</a:t>
            </a:r>
            <a:r>
              <a:rPr lang="zh-CN" altLang="en-US"/>
              <a:t>域，保存顶点的入度。（如何完成图的初始化和创建？）</a:t>
            </a:r>
            <a:endParaRPr lang="zh-CN" altLang="en-US"/>
          </a:p>
          <a:p>
            <a:pPr lvl="1"/>
            <a:r>
              <a:rPr lang="zh-CN" altLang="en-US"/>
              <a:t>只适合快速求入度，无法实现逻辑上求</a:t>
            </a:r>
            <a:r>
              <a:rPr lang="en-US" altLang="zh-CN"/>
              <a:t>“</a:t>
            </a:r>
            <a:r>
              <a:rPr lang="zh-CN" altLang="en-US"/>
              <a:t>前驱</a:t>
            </a:r>
            <a:r>
              <a:rPr lang="en-US" altLang="zh-CN"/>
              <a:t>”</a:t>
            </a:r>
            <a:r>
              <a:rPr lang="zh-CN" altLang="en-US"/>
              <a:t>顶点。</a:t>
            </a:r>
            <a:endParaRPr lang="zh-CN" altLang="en-US"/>
          </a:p>
          <a:p>
            <a:pPr lvl="1"/>
            <a:endParaRPr lang="zh-CN" altLang="en-US"/>
          </a:p>
        </p:txBody>
      </p:sp>
      <p:grpSp>
        <p:nvGrpSpPr>
          <p:cNvPr id="26626" name="组合 26625"/>
          <p:cNvGrpSpPr/>
          <p:nvPr/>
        </p:nvGrpSpPr>
        <p:grpSpPr>
          <a:xfrm>
            <a:off x="567055" y="4181475"/>
            <a:ext cx="1963738" cy="1276350"/>
            <a:chOff x="539" y="640"/>
            <a:chExt cx="1237" cy="804"/>
          </a:xfrm>
        </p:grpSpPr>
        <p:sp>
          <p:nvSpPr>
            <p:cNvPr id="26627" name="文本框 26626"/>
            <p:cNvSpPr txBox="1"/>
            <p:nvPr/>
          </p:nvSpPr>
          <p:spPr>
            <a:xfrm>
              <a:off x="539" y="641"/>
              <a:ext cx="276" cy="250"/>
            </a:xfrm>
            <a:prstGeom prst="rect">
              <a:avLst/>
            </a:prstGeom>
            <a:noFill/>
            <a:ln w="9525">
              <a:noFill/>
            </a:ln>
          </p:spPr>
          <p:txBody>
            <a:bodyPr wrap="none" anchor="ctr">
              <a:spAutoFit/>
            </a:bodyPr>
            <a:p>
              <a:pPr algn="ctr" eaLnBrk="1" hangingPunct="1"/>
              <a:r>
                <a:rPr lang="zh-CN" altLang="en-US" sz="2000">
                  <a:latin typeface="Times New Roman" panose="02020603050405020304" pitchFamily="18" charset="0"/>
                </a:rPr>
                <a:t>例</a:t>
              </a:r>
              <a:endParaRPr lang="zh-CN" altLang="en-US" sz="2000">
                <a:latin typeface="Times New Roman" panose="02020603050405020304" pitchFamily="18" charset="0"/>
              </a:endParaRPr>
            </a:p>
          </p:txBody>
        </p:sp>
        <p:grpSp>
          <p:nvGrpSpPr>
            <p:cNvPr id="26628" name="组合 26627"/>
            <p:cNvGrpSpPr/>
            <p:nvPr/>
          </p:nvGrpSpPr>
          <p:grpSpPr>
            <a:xfrm>
              <a:off x="970" y="640"/>
              <a:ext cx="806" cy="734"/>
              <a:chOff x="1238" y="2285"/>
              <a:chExt cx="806" cy="734"/>
            </a:xfrm>
          </p:grpSpPr>
          <p:sp>
            <p:nvSpPr>
              <p:cNvPr id="26629" name="椭圆 26628"/>
              <p:cNvSpPr/>
              <p:nvPr/>
            </p:nvSpPr>
            <p:spPr>
              <a:xfrm>
                <a:off x="1844" y="2285"/>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b</a:t>
                </a:r>
                <a:endParaRPr lang="en-US" altLang="zh-CN" sz="2000">
                  <a:latin typeface="Times New Roman" panose="02020603050405020304" pitchFamily="18" charset="0"/>
                </a:endParaRPr>
              </a:p>
            </p:txBody>
          </p:sp>
          <p:sp>
            <p:nvSpPr>
              <p:cNvPr id="26630" name="椭圆 26629"/>
              <p:cNvSpPr/>
              <p:nvPr/>
            </p:nvSpPr>
            <p:spPr>
              <a:xfrm>
                <a:off x="1844" y="2807"/>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d</a:t>
                </a:r>
                <a:endParaRPr lang="en-US" altLang="zh-CN" sz="2000">
                  <a:latin typeface="Times New Roman" panose="02020603050405020304" pitchFamily="18" charset="0"/>
                </a:endParaRPr>
              </a:p>
            </p:txBody>
          </p:sp>
          <p:sp>
            <p:nvSpPr>
              <p:cNvPr id="26631" name="椭圆 26630"/>
              <p:cNvSpPr/>
              <p:nvPr/>
            </p:nvSpPr>
            <p:spPr>
              <a:xfrm>
                <a:off x="1238" y="2285"/>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a</a:t>
                </a:r>
                <a:endParaRPr lang="en-US" altLang="zh-CN" sz="2000">
                  <a:latin typeface="Times New Roman" panose="02020603050405020304" pitchFamily="18" charset="0"/>
                </a:endParaRPr>
              </a:p>
            </p:txBody>
          </p:sp>
          <p:sp>
            <p:nvSpPr>
              <p:cNvPr id="26632" name="椭圆 26631"/>
              <p:cNvSpPr/>
              <p:nvPr/>
            </p:nvSpPr>
            <p:spPr>
              <a:xfrm>
                <a:off x="1238" y="2807"/>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c</a:t>
                </a:r>
                <a:endParaRPr lang="en-US" altLang="zh-CN" sz="2000">
                  <a:latin typeface="Times New Roman" panose="02020603050405020304" pitchFamily="18" charset="0"/>
                </a:endParaRPr>
              </a:p>
            </p:txBody>
          </p:sp>
          <p:sp>
            <p:nvSpPr>
              <p:cNvPr id="26633" name="直接连接符 26632"/>
              <p:cNvSpPr/>
              <p:nvPr/>
            </p:nvSpPr>
            <p:spPr>
              <a:xfrm>
                <a:off x="1434" y="2400"/>
                <a:ext cx="411" cy="0"/>
              </a:xfrm>
              <a:prstGeom prst="line">
                <a:avLst/>
              </a:prstGeom>
              <a:ln w="9525" cap="flat" cmpd="sng">
                <a:solidFill>
                  <a:schemeClr val="tx1"/>
                </a:solidFill>
                <a:prstDash val="solid"/>
                <a:headEnd type="none" w="med" len="med"/>
                <a:tailEnd type="triangle" w="med" len="med"/>
              </a:ln>
            </p:spPr>
          </p:sp>
          <p:sp>
            <p:nvSpPr>
              <p:cNvPr id="26634" name="直接连接符 26633"/>
              <p:cNvSpPr/>
              <p:nvPr/>
            </p:nvSpPr>
            <p:spPr>
              <a:xfrm>
                <a:off x="1434" y="2933"/>
                <a:ext cx="411" cy="0"/>
              </a:xfrm>
              <a:prstGeom prst="line">
                <a:avLst/>
              </a:prstGeom>
              <a:ln w="9525" cap="flat" cmpd="sng">
                <a:solidFill>
                  <a:schemeClr val="tx1"/>
                </a:solidFill>
                <a:prstDash val="solid"/>
                <a:headEnd type="none" w="med" len="med"/>
                <a:tailEnd type="triangle" w="med" len="med"/>
              </a:ln>
            </p:spPr>
          </p:sp>
          <p:sp>
            <p:nvSpPr>
              <p:cNvPr id="26635" name="直接连接符 26634"/>
              <p:cNvSpPr/>
              <p:nvPr/>
            </p:nvSpPr>
            <p:spPr>
              <a:xfrm>
                <a:off x="1334" y="2500"/>
                <a:ext cx="0" cy="322"/>
              </a:xfrm>
              <a:prstGeom prst="line">
                <a:avLst/>
              </a:prstGeom>
              <a:ln w="9525" cap="flat" cmpd="sng">
                <a:solidFill>
                  <a:schemeClr val="tx1"/>
                </a:solidFill>
                <a:prstDash val="solid"/>
                <a:headEnd type="none" w="med" len="med"/>
                <a:tailEnd type="triangle" w="med" len="med"/>
              </a:ln>
            </p:spPr>
          </p:sp>
          <p:sp>
            <p:nvSpPr>
              <p:cNvPr id="26636" name="直接连接符 26635"/>
              <p:cNvSpPr/>
              <p:nvPr/>
            </p:nvSpPr>
            <p:spPr>
              <a:xfrm flipH="1" flipV="1">
                <a:off x="1400" y="2466"/>
                <a:ext cx="467" cy="389"/>
              </a:xfrm>
              <a:prstGeom prst="line">
                <a:avLst/>
              </a:prstGeom>
              <a:ln w="9525" cap="flat" cmpd="sng">
                <a:solidFill>
                  <a:schemeClr val="tx1"/>
                </a:solidFill>
                <a:prstDash val="solid"/>
                <a:headEnd type="none" w="med" len="med"/>
                <a:tailEnd type="triangle" w="med" len="med"/>
              </a:ln>
            </p:spPr>
          </p:sp>
        </p:grpSp>
        <p:sp>
          <p:nvSpPr>
            <p:cNvPr id="26637" name="直接连接符 26636"/>
            <p:cNvSpPr/>
            <p:nvPr/>
          </p:nvSpPr>
          <p:spPr>
            <a:xfrm flipV="1">
              <a:off x="1689" y="844"/>
              <a:ext cx="0" cy="323"/>
            </a:xfrm>
            <a:prstGeom prst="line">
              <a:avLst/>
            </a:prstGeom>
            <a:ln w="9525" cap="flat" cmpd="sng">
              <a:solidFill>
                <a:schemeClr val="tx1"/>
              </a:solidFill>
              <a:prstDash val="solid"/>
              <a:headEnd type="none" w="med" len="med"/>
              <a:tailEnd type="triangle" w="med" len="med"/>
            </a:ln>
          </p:spPr>
        </p:sp>
        <p:sp>
          <p:nvSpPr>
            <p:cNvPr id="26638" name="任意多边形 26637"/>
            <p:cNvSpPr/>
            <p:nvPr/>
          </p:nvSpPr>
          <p:spPr>
            <a:xfrm>
              <a:off x="1122" y="1355"/>
              <a:ext cx="489" cy="89"/>
            </a:xfrm>
            <a:custGeom>
              <a:avLst/>
              <a:gdLst/>
              <a:ahLst/>
              <a:cxnLst/>
              <a:pathLst>
                <a:path w="489" h="89">
                  <a:moveTo>
                    <a:pt x="489" y="12"/>
                  </a:moveTo>
                  <a:cubicBezTo>
                    <a:pt x="473" y="34"/>
                    <a:pt x="457" y="56"/>
                    <a:pt x="400" y="67"/>
                  </a:cubicBezTo>
                  <a:cubicBezTo>
                    <a:pt x="343" y="78"/>
                    <a:pt x="212" y="89"/>
                    <a:pt x="145" y="78"/>
                  </a:cubicBezTo>
                  <a:cubicBezTo>
                    <a:pt x="78" y="67"/>
                    <a:pt x="39" y="33"/>
                    <a:pt x="0" y="0"/>
                  </a:cubicBezTo>
                </a:path>
              </a:pathLst>
            </a:custGeom>
            <a:noFill/>
            <a:ln w="9525" cap="flat" cmpd="sng">
              <a:solidFill>
                <a:schemeClr val="tx1">
                  <a:alpha val="100000"/>
                </a:schemeClr>
              </a:solidFill>
              <a:prstDash val="solid"/>
              <a:headEnd type="none" w="med" len="med"/>
              <a:tailEnd type="triangle" w="med" len="med"/>
            </a:ln>
          </p:spPr>
          <p:txBody>
            <a:bodyPr/>
            <a:p>
              <a:endParaRPr lang="zh-CN" altLang="en-US"/>
            </a:p>
          </p:txBody>
        </p:sp>
        <p:sp>
          <p:nvSpPr>
            <p:cNvPr id="26639" name="任意多边形 26638"/>
            <p:cNvSpPr/>
            <p:nvPr/>
          </p:nvSpPr>
          <p:spPr>
            <a:xfrm>
              <a:off x="938" y="833"/>
              <a:ext cx="84" cy="411"/>
            </a:xfrm>
            <a:custGeom>
              <a:avLst/>
              <a:gdLst/>
              <a:ahLst/>
              <a:cxnLst/>
              <a:pathLst>
                <a:path w="84" h="411">
                  <a:moveTo>
                    <a:pt x="40" y="411"/>
                  </a:moveTo>
                  <a:cubicBezTo>
                    <a:pt x="20" y="334"/>
                    <a:pt x="0" y="257"/>
                    <a:pt x="7" y="189"/>
                  </a:cubicBezTo>
                  <a:cubicBezTo>
                    <a:pt x="14" y="121"/>
                    <a:pt x="49" y="60"/>
                    <a:pt x="84" y="0"/>
                  </a:cubicBezTo>
                </a:path>
              </a:pathLst>
            </a:custGeom>
            <a:noFill/>
            <a:ln w="9525" cap="flat" cmpd="sng">
              <a:solidFill>
                <a:schemeClr val="tx1">
                  <a:alpha val="100000"/>
                </a:schemeClr>
              </a:solidFill>
              <a:prstDash val="solid"/>
              <a:headEnd type="none" w="med" len="med"/>
              <a:tailEnd type="triangle" w="med" len="med"/>
            </a:ln>
          </p:spPr>
          <p:txBody>
            <a:bodyPr/>
            <a:p>
              <a:endParaRPr lang="zh-CN" altLang="en-US"/>
            </a:p>
          </p:txBody>
        </p:sp>
      </p:grpSp>
      <p:graphicFrame>
        <p:nvGraphicFramePr>
          <p:cNvPr id="4" name="表格 3"/>
          <p:cNvGraphicFramePr/>
          <p:nvPr>
            <p:custDataLst>
              <p:tags r:id="rId1"/>
            </p:custDataLst>
          </p:nvPr>
        </p:nvGraphicFramePr>
        <p:xfrm>
          <a:off x="2655570" y="3867785"/>
          <a:ext cx="2252345" cy="1590675"/>
        </p:xfrm>
        <a:graphic>
          <a:graphicData uri="http://schemas.openxmlformats.org/drawingml/2006/table">
            <a:tbl>
              <a:tblPr firstRow="1" bandRow="1">
                <a:tableStyleId>{5940675A-B579-460E-94D1-54222C63F5DA}</a:tableStyleId>
              </a:tblPr>
              <a:tblGrid>
                <a:gridCol w="727075"/>
                <a:gridCol w="762000"/>
                <a:gridCol w="763270"/>
              </a:tblGrid>
              <a:tr h="318135">
                <a:tc>
                  <a:txBody>
                    <a:bodyPr/>
                    <a:p>
                      <a:pPr>
                        <a:buNone/>
                      </a:pPr>
                      <a:r>
                        <a:rPr lang="en-US" sz="1200" b="1">
                          <a:latin typeface="宋体" panose="02010600030101010101" pitchFamily="2" charset="-122"/>
                          <a:ea typeface="宋体" panose="02010600030101010101" pitchFamily="2" charset="-122"/>
                          <a:cs typeface="宋体" panose="02010600030101010101" pitchFamily="2" charset="-122"/>
                        </a:rPr>
                        <a:t>data</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b="1">
                          <a:latin typeface="宋体" panose="02010600030101010101" pitchFamily="2" charset="-122"/>
                          <a:ea typeface="宋体" panose="02010600030101010101" pitchFamily="2" charset="-122"/>
                          <a:cs typeface="宋体" panose="02010600030101010101" pitchFamily="2" charset="-122"/>
                        </a:rPr>
                        <a:t>indegree</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200" b="1">
                          <a:latin typeface="宋体" panose="02010600030101010101" pitchFamily="2" charset="-122"/>
                          <a:ea typeface="宋体" panose="02010600030101010101" pitchFamily="2" charset="-122"/>
                          <a:cs typeface="宋体" panose="02010600030101010101" pitchFamily="2" charset="-122"/>
                        </a:rPr>
                        <a:t>firstarc</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318135">
                <a:tc>
                  <a:txBody>
                    <a:bodyPr/>
                    <a:p>
                      <a:pPr algn="ctr">
                        <a:buNone/>
                      </a:pPr>
                      <a:r>
                        <a:rPr lang="en-US" sz="1400" b="1">
                          <a:latin typeface="宋体" panose="02010600030101010101" pitchFamily="2" charset="-122"/>
                          <a:ea typeface="宋体" panose="02010600030101010101" pitchFamily="2" charset="-122"/>
                          <a:cs typeface="宋体" panose="02010600030101010101" pitchFamily="2" charset="-122"/>
                        </a:rPr>
                        <a:t>a</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b="1">
                          <a:latin typeface="宋体" panose="02010600030101010101" pitchFamily="2" charset="-122"/>
                          <a:ea typeface="宋体" panose="02010600030101010101" pitchFamily="2" charset="-122"/>
                          <a:cs typeface="宋体" panose="02010600030101010101" pitchFamily="2" charset="-122"/>
                        </a:rPr>
                        <a:t>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b="1">
                          <a:latin typeface="Calibri" panose="020F0502020204030204" charset="0"/>
                          <a:cs typeface="Calibri" panose="020F0502020204030204" charset="0"/>
                        </a:rPr>
                        <a:t> </a:t>
                      </a:r>
                      <a:endParaRPr lang="en-US" altLang="en-US" sz="12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algn="ctr">
                        <a:buNone/>
                      </a:pPr>
                      <a:r>
                        <a:rPr lang="en-US" sz="1400" b="1">
                          <a:latin typeface="宋体" panose="02010600030101010101" pitchFamily="2" charset="-122"/>
                          <a:ea typeface="宋体" panose="02010600030101010101" pitchFamily="2" charset="-122"/>
                          <a:cs typeface="宋体" panose="02010600030101010101" pitchFamily="2" charset="-122"/>
                        </a:rPr>
                        <a:t>b</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b="1">
                          <a:latin typeface="Calibri" panose="020F0502020204030204" charset="0"/>
                          <a:cs typeface="Calibri" panose="020F0502020204030204" charset="0"/>
                        </a:rPr>
                        <a:t> </a:t>
                      </a:r>
                      <a:r>
                        <a:rPr lang="en-US" altLang="zh-CN" sz="1200" b="1">
                          <a:latin typeface="Calibri" panose="020F0502020204030204" charset="0"/>
                          <a:cs typeface="Calibri" panose="020F0502020204030204" charset="0"/>
                        </a:rPr>
                        <a:t>^</a:t>
                      </a:r>
                      <a:endParaRPr lang="en-US" altLang="zh-CN" sz="12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algn="ctr">
                        <a:buNone/>
                      </a:pPr>
                      <a:r>
                        <a:rPr lang="en-US" sz="1400" b="1">
                          <a:latin typeface="宋体" panose="02010600030101010101" pitchFamily="2" charset="-122"/>
                          <a:ea typeface="宋体" panose="02010600030101010101" pitchFamily="2" charset="-122"/>
                          <a:cs typeface="宋体" panose="02010600030101010101" pitchFamily="2" charset="-122"/>
                        </a:rPr>
                        <a:t>c</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b="1">
                          <a:latin typeface="宋体" panose="02010600030101010101" pitchFamily="2" charset="-122"/>
                          <a:ea typeface="宋体" panose="02010600030101010101" pitchFamily="2" charset="-122"/>
                          <a:cs typeface="宋体" panose="02010600030101010101" pitchFamily="2" charset="-122"/>
                        </a:rPr>
                        <a:t>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b="1">
                          <a:latin typeface="Calibri" panose="020F0502020204030204" charset="0"/>
                          <a:cs typeface="Calibri" panose="020F0502020204030204" charset="0"/>
                        </a:rPr>
                        <a:t> </a:t>
                      </a:r>
                      <a:endParaRPr lang="en-US" altLang="en-US" sz="12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algn="ctr">
                        <a:buNone/>
                      </a:pPr>
                      <a:r>
                        <a:rPr lang="en-US" sz="1400" b="1">
                          <a:latin typeface="宋体" panose="02010600030101010101" pitchFamily="2" charset="-122"/>
                          <a:ea typeface="宋体" panose="02010600030101010101" pitchFamily="2" charset="-122"/>
                          <a:cs typeface="宋体" panose="02010600030101010101" pitchFamily="2" charset="-122"/>
                        </a:rPr>
                        <a:t>d</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endParaRPr lang="en-US" altLang="en-US" sz="12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5158740" y="4210685"/>
          <a:ext cx="1079500" cy="257175"/>
        </p:xfrm>
        <a:graphic>
          <a:graphicData uri="http://schemas.openxmlformats.org/drawingml/2006/table">
            <a:tbl>
              <a:tblPr firstRow="1" bandRow="1">
                <a:tableStyleId>{5940675A-B579-460E-94D1-54222C63F5DA}</a:tableStyleId>
              </a:tblPr>
              <a:tblGrid>
                <a:gridCol w="539750"/>
                <a:gridCol w="539750"/>
              </a:tblGrid>
              <a:tr h="257175">
                <a:tc>
                  <a:txBody>
                    <a:bodyPr/>
                    <a:p>
                      <a:pP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endParaRPr lang="en-US" alt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6466205" y="4210685"/>
          <a:ext cx="1079500" cy="257175"/>
        </p:xfrm>
        <a:graphic>
          <a:graphicData uri="http://schemas.openxmlformats.org/drawingml/2006/table">
            <a:tbl>
              <a:tblPr firstRow="1" bandRow="1">
                <a:tableStyleId>{5940675A-B579-460E-94D1-54222C63F5DA}</a:tableStyleId>
              </a:tblPr>
              <a:tblGrid>
                <a:gridCol w="539750"/>
                <a:gridCol w="539750"/>
              </a:tblGrid>
              <a:tr h="257175">
                <a:tc>
                  <a:txBody>
                    <a:bodyPr/>
                    <a:p>
                      <a:pPr>
                        <a:buNone/>
                      </a:pPr>
                      <a:r>
                        <a:rPr lang="en-US" sz="1400" b="1">
                          <a:latin typeface="宋体" panose="02010600030101010101" pitchFamily="2" charset="-122"/>
                          <a:ea typeface="宋体" panose="02010600030101010101" pitchFamily="2" charset="-122"/>
                          <a:cs typeface="宋体" panose="02010600030101010101" pitchFamily="2" charset="-122"/>
                        </a:rPr>
                        <a:t>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endParaRPr lang="en-US" alt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5158740" y="4900295"/>
          <a:ext cx="1079500" cy="257175"/>
        </p:xfrm>
        <a:graphic>
          <a:graphicData uri="http://schemas.openxmlformats.org/drawingml/2006/table">
            <a:tbl>
              <a:tblPr firstRow="1" bandRow="1">
                <a:tableStyleId>{5940675A-B579-460E-94D1-54222C63F5DA}</a:tableStyleId>
              </a:tblPr>
              <a:tblGrid>
                <a:gridCol w="539750"/>
                <a:gridCol w="539750"/>
              </a:tblGrid>
              <a:tr h="257175">
                <a:tc>
                  <a:txBody>
                    <a:bodyPr/>
                    <a:p>
                      <a:pPr>
                        <a:buNone/>
                      </a:pPr>
                      <a:r>
                        <a:rPr lang="en-US" sz="1400" b="1">
                          <a:latin typeface="宋体" panose="02010600030101010101" pitchFamily="2" charset="-122"/>
                          <a:ea typeface="宋体" panose="02010600030101010101" pitchFamily="2" charset="-122"/>
                          <a:cs typeface="宋体" panose="02010600030101010101" pitchFamily="2" charset="-122"/>
                        </a:rPr>
                        <a:t>0</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endParaRPr lang="en-US" alt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nvGraphicFramePr>
        <p:xfrm>
          <a:off x="6466205" y="4900295"/>
          <a:ext cx="1079500" cy="257175"/>
        </p:xfrm>
        <a:graphic>
          <a:graphicData uri="http://schemas.openxmlformats.org/drawingml/2006/table">
            <a:tbl>
              <a:tblPr firstRow="1" bandRow="1">
                <a:tableStyleId>{5940675A-B579-460E-94D1-54222C63F5DA}</a:tableStyleId>
              </a:tblPr>
              <a:tblGrid>
                <a:gridCol w="539750"/>
                <a:gridCol w="539750"/>
              </a:tblGrid>
              <a:tr h="257175">
                <a:tc>
                  <a:txBody>
                    <a:bodyPr/>
                    <a:p>
                      <a:pPr>
                        <a:buNone/>
                      </a:pPr>
                      <a:r>
                        <a:rPr lang="en-US" sz="1400" b="1">
                          <a:latin typeface="宋体" panose="02010600030101010101" pitchFamily="2" charset="-122"/>
                          <a:ea typeface="宋体" panose="02010600030101010101" pitchFamily="2" charset="-122"/>
                          <a:cs typeface="宋体" panose="02010600030101010101" pitchFamily="2" charset="-122"/>
                        </a:rPr>
                        <a:t>3</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endParaRPr lang="en-US" alt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nvGraphicFramePr>
        <p:xfrm>
          <a:off x="5158740" y="5211445"/>
          <a:ext cx="1079500" cy="257175"/>
        </p:xfrm>
        <a:graphic>
          <a:graphicData uri="http://schemas.openxmlformats.org/drawingml/2006/table">
            <a:tbl>
              <a:tblPr firstRow="1" bandRow="1">
                <a:tableStyleId>{5940675A-B579-460E-94D1-54222C63F5DA}</a:tableStyleId>
              </a:tblPr>
              <a:tblGrid>
                <a:gridCol w="539750"/>
                <a:gridCol w="539750"/>
              </a:tblGrid>
              <a:tr h="257175">
                <a:tc>
                  <a:txBody>
                    <a:bodyPr/>
                    <a:p>
                      <a:pPr>
                        <a:buNone/>
                      </a:pPr>
                      <a:r>
                        <a:rPr lang="en-US" sz="1400" b="1">
                          <a:latin typeface="宋体" panose="02010600030101010101" pitchFamily="2" charset="-122"/>
                          <a:ea typeface="宋体" panose="02010600030101010101" pitchFamily="2" charset="-122"/>
                          <a:cs typeface="宋体" panose="02010600030101010101" pitchFamily="2" charset="-122"/>
                        </a:rPr>
                        <a:t>0</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endParaRPr lang="en-US" alt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0" name="表格 9"/>
          <p:cNvGraphicFramePr/>
          <p:nvPr/>
        </p:nvGraphicFramePr>
        <p:xfrm>
          <a:off x="6466205" y="5211445"/>
          <a:ext cx="1079500" cy="257175"/>
        </p:xfrm>
        <a:graphic>
          <a:graphicData uri="http://schemas.openxmlformats.org/drawingml/2006/table">
            <a:tbl>
              <a:tblPr firstRow="1" bandRow="1">
                <a:tableStyleId>{5940675A-B579-460E-94D1-54222C63F5DA}</a:tableStyleId>
              </a:tblPr>
              <a:tblGrid>
                <a:gridCol w="539750"/>
                <a:gridCol w="539750"/>
              </a:tblGrid>
              <a:tr h="257175">
                <a:tc>
                  <a:txBody>
                    <a:bodyPr/>
                    <a:p>
                      <a:pP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endParaRPr lang="en-US" alt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2" name="表格 11"/>
          <p:cNvGraphicFramePr/>
          <p:nvPr/>
        </p:nvGraphicFramePr>
        <p:xfrm>
          <a:off x="7884160" y="5201285"/>
          <a:ext cx="1079500" cy="257175"/>
        </p:xfrm>
        <a:graphic>
          <a:graphicData uri="http://schemas.openxmlformats.org/drawingml/2006/table">
            <a:tbl>
              <a:tblPr firstRow="1" bandRow="1">
                <a:tableStyleId>{5940675A-B579-460E-94D1-54222C63F5DA}</a:tableStyleId>
              </a:tblPr>
              <a:tblGrid>
                <a:gridCol w="539750"/>
                <a:gridCol w="539750"/>
              </a:tblGrid>
              <a:tr h="257175">
                <a:tc>
                  <a:txBody>
                    <a:bodyPr/>
                    <a:p>
                      <a:pPr>
                        <a:buNone/>
                      </a:pPr>
                      <a:r>
                        <a:rPr lang="en-US" sz="1400" b="1">
                          <a:latin typeface="宋体" panose="02010600030101010101" pitchFamily="2" charset="-122"/>
                          <a:ea typeface="宋体" panose="02010600030101010101" pitchFamily="2" charset="-122"/>
                          <a:cs typeface="宋体" panose="02010600030101010101" pitchFamily="2" charset="-122"/>
                        </a:rPr>
                        <a:t>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endParaRPr lang="en-US" alt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13" name="直接箭头连接符 12"/>
          <p:cNvCxnSpPr/>
          <p:nvPr/>
        </p:nvCxnSpPr>
        <p:spPr>
          <a:xfrm>
            <a:off x="4643755" y="4364990"/>
            <a:ext cx="4318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034405" y="4349750"/>
            <a:ext cx="4318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643755" y="5028565"/>
            <a:ext cx="4318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34405" y="5034280"/>
            <a:ext cx="4318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643755" y="5316855"/>
            <a:ext cx="4318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034405" y="5339715"/>
            <a:ext cx="4318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369175" y="5316855"/>
            <a:ext cx="4318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图的遍历</a:t>
            </a:r>
            <a:endParaRPr lang="zh-CN" altLang="zh-CN"/>
          </a:p>
        </p:txBody>
      </p:sp>
      <p:sp>
        <p:nvSpPr>
          <p:cNvPr id="3" name="内容占位符 2"/>
          <p:cNvSpPr>
            <a:spLocks noGrp="1"/>
          </p:cNvSpPr>
          <p:nvPr>
            <p:ph idx="1"/>
          </p:nvPr>
        </p:nvSpPr>
        <p:spPr/>
        <p:txBody>
          <a:bodyPr/>
          <a:p>
            <a:r>
              <a:rPr lang="zh-CN" altLang="en-US"/>
              <a:t>深度优先遍历</a:t>
            </a:r>
            <a:endParaRPr lang="zh-CN" altLang="en-US"/>
          </a:p>
          <a:p>
            <a:pPr lvl="1"/>
            <a:r>
              <a:rPr lang="zh-CN" altLang="en-US" dirty="0">
                <a:latin typeface="宋体" panose="02010600030101010101" pitchFamily="2" charset="-122"/>
                <a:sym typeface="+mn-ea"/>
              </a:rPr>
              <a:t>从图中某顶点</a:t>
            </a:r>
            <a:r>
              <a:rPr lang="en-US" altLang="zh-CN" dirty="0">
                <a:latin typeface="宋体" panose="02010600030101010101" pitchFamily="2" charset="-122"/>
                <a:sym typeface="+mn-ea"/>
              </a:rPr>
              <a:t>v</a:t>
            </a:r>
            <a:r>
              <a:rPr lang="zh-CN" altLang="en-US" dirty="0">
                <a:latin typeface="宋体" panose="02010600030101010101" pitchFamily="2" charset="-122"/>
                <a:sym typeface="+mn-ea"/>
              </a:rPr>
              <a:t>出发，访问该顶点；</a:t>
            </a:r>
            <a:endParaRPr lang="zh-CN" altLang="en-US" dirty="0">
              <a:latin typeface="宋体" panose="02010600030101010101" pitchFamily="2" charset="-122"/>
              <a:sym typeface="+mn-ea"/>
            </a:endParaRPr>
          </a:p>
          <a:p>
            <a:pPr lvl="1"/>
            <a:r>
              <a:rPr lang="zh-CN" altLang="en-US" dirty="0">
                <a:solidFill>
                  <a:srgbClr val="0070C0"/>
                </a:solidFill>
                <a:latin typeface="宋体" panose="02010600030101010101" pitchFamily="2" charset="-122"/>
                <a:sym typeface="+mn-ea"/>
              </a:rPr>
              <a:t>依次</a:t>
            </a:r>
            <a:r>
              <a:rPr lang="zh-CN" altLang="en-US" dirty="0">
                <a:latin typeface="宋体" panose="02010600030101010101" pitchFamily="2" charset="-122"/>
                <a:sym typeface="+mn-ea"/>
              </a:rPr>
              <a:t>从</a:t>
            </a:r>
            <a:r>
              <a:rPr lang="en-US" altLang="zh-CN" dirty="0">
                <a:latin typeface="宋体" panose="02010600030101010101" pitchFamily="2" charset="-122"/>
                <a:sym typeface="+mn-ea"/>
              </a:rPr>
              <a:t>v</a:t>
            </a:r>
            <a:r>
              <a:rPr lang="zh-CN" altLang="en-US" dirty="0">
                <a:latin typeface="宋体" panose="02010600030101010101" pitchFamily="2" charset="-122"/>
                <a:sym typeface="+mn-ea"/>
              </a:rPr>
              <a:t>的</a:t>
            </a:r>
            <a:r>
              <a:rPr lang="zh-CN" altLang="en-US" dirty="0">
                <a:solidFill>
                  <a:srgbClr val="0070C0"/>
                </a:solidFill>
                <a:latin typeface="宋体" panose="02010600030101010101" pitchFamily="2" charset="-122"/>
                <a:sym typeface="+mn-ea"/>
              </a:rPr>
              <a:t>未被访问</a:t>
            </a:r>
            <a:r>
              <a:rPr lang="zh-CN" altLang="en-US" dirty="0">
                <a:latin typeface="宋体" panose="02010600030101010101" pitchFamily="2" charset="-122"/>
                <a:sym typeface="+mn-ea"/>
              </a:rPr>
              <a:t>的</a:t>
            </a:r>
            <a:r>
              <a:rPr lang="zh-CN" altLang="en-US" dirty="0">
                <a:solidFill>
                  <a:srgbClr val="0070C0"/>
                </a:solidFill>
                <a:latin typeface="宋体" panose="02010600030101010101" pitchFamily="2" charset="-122"/>
                <a:sym typeface="+mn-ea"/>
              </a:rPr>
              <a:t>邻接点</a:t>
            </a:r>
            <a:r>
              <a:rPr lang="zh-CN" altLang="en-US" dirty="0">
                <a:latin typeface="宋体" panose="02010600030101010101" pitchFamily="2" charset="-122"/>
                <a:sym typeface="+mn-ea"/>
              </a:rPr>
              <a:t>出发</a:t>
            </a:r>
            <a:r>
              <a:rPr lang="zh-CN" altLang="en-US" dirty="0">
                <a:solidFill>
                  <a:srgbClr val="C00000"/>
                </a:solidFill>
                <a:latin typeface="宋体" panose="02010600030101010101" pitchFamily="2" charset="-122"/>
                <a:sym typeface="+mn-ea"/>
              </a:rPr>
              <a:t>继续对图进行深度优先遍历</a:t>
            </a:r>
            <a:r>
              <a:rPr lang="zh-CN" altLang="en-US" dirty="0">
                <a:latin typeface="宋体" panose="02010600030101010101" pitchFamily="2" charset="-122"/>
                <a:sym typeface="+mn-ea"/>
              </a:rPr>
              <a:t>，直至图中所有和</a:t>
            </a:r>
            <a:r>
              <a:rPr lang="en-US" altLang="zh-CN" dirty="0">
                <a:latin typeface="宋体" panose="02010600030101010101" pitchFamily="2" charset="-122"/>
                <a:sym typeface="+mn-ea"/>
              </a:rPr>
              <a:t>v</a:t>
            </a:r>
            <a:r>
              <a:rPr lang="zh-CN" altLang="en-US" dirty="0">
                <a:latin typeface="宋体" panose="02010600030101010101" pitchFamily="2" charset="-122"/>
                <a:sym typeface="+mn-ea"/>
              </a:rPr>
              <a:t>有路径相通的顶点都被访问到；</a:t>
            </a:r>
            <a:endParaRPr lang="zh-CN" altLang="en-US" dirty="0">
              <a:latin typeface="宋体" panose="02010600030101010101" pitchFamily="2" charset="-122"/>
              <a:sym typeface="+mn-ea"/>
            </a:endParaRPr>
          </a:p>
          <a:p>
            <a:pPr lvl="1"/>
            <a:r>
              <a:rPr lang="zh-CN" altLang="en-US" dirty="0">
                <a:latin typeface="宋体" panose="02010600030101010101" pitchFamily="2" charset="-122"/>
                <a:sym typeface="+mn-ea"/>
              </a:rPr>
              <a:t>若图中仍有顶点未被访问， 则另选一个未曾被访问的顶点作起始点，重复上述过程，直到图中所有顶点都被访问为止。</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图的遍历</a:t>
            </a:r>
            <a:endParaRPr lang="zh-CN" altLang="en-US"/>
          </a:p>
        </p:txBody>
      </p:sp>
      <p:sp>
        <p:nvSpPr>
          <p:cNvPr id="3" name="内容占位符 2"/>
          <p:cNvSpPr>
            <a:spLocks noGrp="1"/>
          </p:cNvSpPr>
          <p:nvPr>
            <p:ph idx="1"/>
          </p:nvPr>
        </p:nvSpPr>
        <p:spPr/>
        <p:txBody>
          <a:bodyPr/>
          <a:p>
            <a:r>
              <a:rPr lang="zh-CN" altLang="en-US">
                <a:sym typeface="+mn-ea"/>
              </a:rPr>
              <a:t>深度优先遍历</a:t>
            </a:r>
            <a:endParaRPr lang="zh-CN" altLang="en-US"/>
          </a:p>
        </p:txBody>
      </p:sp>
      <p:grpSp>
        <p:nvGrpSpPr>
          <p:cNvPr id="175106" name="组合 175105"/>
          <p:cNvGrpSpPr/>
          <p:nvPr/>
        </p:nvGrpSpPr>
        <p:grpSpPr>
          <a:xfrm>
            <a:off x="5603875" y="1138555"/>
            <a:ext cx="647700" cy="466725"/>
            <a:chOff x="2928" y="3312"/>
            <a:chExt cx="408" cy="294"/>
          </a:xfrm>
        </p:grpSpPr>
        <p:sp>
          <p:nvSpPr>
            <p:cNvPr id="175107" name="椭圆 175106"/>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75108" name="文本框 175107"/>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V0</a:t>
              </a:r>
              <a:endParaRPr lang="en-US" altLang="zh-CN" sz="2400" b="1">
                <a:latin typeface="黑体" panose="02010609060101010101" pitchFamily="2" charset="-122"/>
                <a:ea typeface="黑体" panose="02010609060101010101" pitchFamily="2" charset="-122"/>
              </a:endParaRPr>
            </a:p>
          </p:txBody>
        </p:sp>
      </p:grpSp>
      <p:sp>
        <p:nvSpPr>
          <p:cNvPr id="175109" name="直接连接符 175108"/>
          <p:cNvSpPr/>
          <p:nvPr/>
        </p:nvSpPr>
        <p:spPr>
          <a:xfrm flipV="1">
            <a:off x="4132263" y="1978343"/>
            <a:ext cx="482600" cy="346075"/>
          </a:xfrm>
          <a:prstGeom prst="line">
            <a:avLst/>
          </a:prstGeom>
          <a:ln w="38100" cap="flat" cmpd="sng">
            <a:solidFill>
              <a:srgbClr val="FF6600"/>
            </a:solidFill>
            <a:prstDash val="solid"/>
            <a:headEnd type="none" w="med" len="med"/>
            <a:tailEnd type="none" w="med" len="med"/>
          </a:ln>
        </p:spPr>
      </p:sp>
      <p:sp>
        <p:nvSpPr>
          <p:cNvPr id="175110" name="直接连接符 175109"/>
          <p:cNvSpPr/>
          <p:nvPr/>
        </p:nvSpPr>
        <p:spPr>
          <a:xfrm flipV="1">
            <a:off x="4964113" y="1384618"/>
            <a:ext cx="711200" cy="373062"/>
          </a:xfrm>
          <a:prstGeom prst="line">
            <a:avLst/>
          </a:prstGeom>
          <a:ln w="38100" cap="flat" cmpd="sng">
            <a:solidFill>
              <a:srgbClr val="FF6600"/>
            </a:solidFill>
            <a:prstDash val="solid"/>
            <a:headEnd type="none" w="med" len="med"/>
            <a:tailEnd type="none" w="med" len="med"/>
          </a:ln>
        </p:spPr>
      </p:sp>
      <p:sp>
        <p:nvSpPr>
          <p:cNvPr id="175111" name="直接连接符 175110"/>
          <p:cNvSpPr/>
          <p:nvPr/>
        </p:nvSpPr>
        <p:spPr>
          <a:xfrm>
            <a:off x="5000625" y="1978343"/>
            <a:ext cx="481013" cy="346075"/>
          </a:xfrm>
          <a:prstGeom prst="line">
            <a:avLst/>
          </a:prstGeom>
          <a:ln w="38100" cap="flat" cmpd="sng">
            <a:solidFill>
              <a:srgbClr val="FF6600"/>
            </a:solidFill>
            <a:prstDash val="solid"/>
            <a:headEnd type="none" w="med" len="med"/>
            <a:tailEnd type="none" w="med" len="med"/>
          </a:ln>
        </p:spPr>
      </p:sp>
      <p:sp>
        <p:nvSpPr>
          <p:cNvPr id="175112" name="直接连接符 175111"/>
          <p:cNvSpPr/>
          <p:nvPr/>
        </p:nvSpPr>
        <p:spPr>
          <a:xfrm>
            <a:off x="6157913" y="1384618"/>
            <a:ext cx="819150" cy="395287"/>
          </a:xfrm>
          <a:prstGeom prst="line">
            <a:avLst/>
          </a:prstGeom>
          <a:ln w="38100" cap="flat" cmpd="sng">
            <a:solidFill>
              <a:srgbClr val="FF6600"/>
            </a:solidFill>
            <a:prstDash val="solid"/>
            <a:headEnd type="none" w="med" len="med"/>
            <a:tailEnd type="none" w="med" len="med"/>
          </a:ln>
        </p:spPr>
      </p:sp>
      <p:sp>
        <p:nvSpPr>
          <p:cNvPr id="175113" name="直接连接符 175112"/>
          <p:cNvSpPr/>
          <p:nvPr/>
        </p:nvSpPr>
        <p:spPr>
          <a:xfrm>
            <a:off x="7316788" y="2027555"/>
            <a:ext cx="336550" cy="246063"/>
          </a:xfrm>
          <a:prstGeom prst="line">
            <a:avLst/>
          </a:prstGeom>
          <a:ln w="38100" cap="flat" cmpd="sng">
            <a:solidFill>
              <a:srgbClr val="FF6600"/>
            </a:solidFill>
            <a:prstDash val="solid"/>
            <a:headEnd type="none" w="med" len="med"/>
            <a:tailEnd type="none" w="med" len="med"/>
          </a:ln>
        </p:spPr>
      </p:sp>
      <p:sp>
        <p:nvSpPr>
          <p:cNvPr id="175114" name="直接连接符 175113"/>
          <p:cNvSpPr/>
          <p:nvPr/>
        </p:nvSpPr>
        <p:spPr>
          <a:xfrm flipV="1">
            <a:off x="6737350" y="2027555"/>
            <a:ext cx="288925" cy="296863"/>
          </a:xfrm>
          <a:prstGeom prst="line">
            <a:avLst/>
          </a:prstGeom>
          <a:ln w="38100" cap="flat" cmpd="sng">
            <a:solidFill>
              <a:srgbClr val="FF6600"/>
            </a:solidFill>
            <a:prstDash val="solid"/>
            <a:headEnd type="none" w="med" len="med"/>
            <a:tailEnd type="none" w="med" len="med"/>
          </a:ln>
        </p:spPr>
      </p:sp>
      <p:sp>
        <p:nvSpPr>
          <p:cNvPr id="175115" name="直接连接符 175114"/>
          <p:cNvSpPr/>
          <p:nvPr/>
        </p:nvSpPr>
        <p:spPr>
          <a:xfrm flipV="1">
            <a:off x="6834188" y="2472055"/>
            <a:ext cx="652462" cy="0"/>
          </a:xfrm>
          <a:prstGeom prst="line">
            <a:avLst/>
          </a:prstGeom>
          <a:ln w="38100" cap="flat" cmpd="sng">
            <a:solidFill>
              <a:srgbClr val="FF6600"/>
            </a:solidFill>
            <a:prstDash val="solid"/>
            <a:headEnd type="none" w="med" len="med"/>
            <a:tailEnd type="none" w="med" len="med"/>
          </a:ln>
        </p:spPr>
      </p:sp>
      <p:sp>
        <p:nvSpPr>
          <p:cNvPr id="175116" name="直接连接符 175115"/>
          <p:cNvSpPr/>
          <p:nvPr/>
        </p:nvSpPr>
        <p:spPr>
          <a:xfrm flipV="1">
            <a:off x="5000625" y="2621280"/>
            <a:ext cx="530225" cy="395288"/>
          </a:xfrm>
          <a:prstGeom prst="line">
            <a:avLst/>
          </a:prstGeom>
          <a:ln w="38100" cap="flat" cmpd="sng">
            <a:solidFill>
              <a:srgbClr val="FF6600"/>
            </a:solidFill>
            <a:prstDash val="solid"/>
            <a:headEnd type="none" w="med" len="med"/>
            <a:tailEnd type="none" w="med" len="med"/>
          </a:ln>
        </p:spPr>
      </p:sp>
      <p:sp>
        <p:nvSpPr>
          <p:cNvPr id="175117" name="直接连接符 175116"/>
          <p:cNvSpPr/>
          <p:nvPr/>
        </p:nvSpPr>
        <p:spPr>
          <a:xfrm>
            <a:off x="4308475" y="2662555"/>
            <a:ext cx="304800" cy="228600"/>
          </a:xfrm>
          <a:prstGeom prst="line">
            <a:avLst/>
          </a:prstGeom>
          <a:ln w="38100" cap="rnd" cmpd="sng">
            <a:solidFill>
              <a:srgbClr val="FF6600"/>
            </a:solidFill>
            <a:prstDash val="solid"/>
            <a:headEnd type="none" w="med" len="med"/>
            <a:tailEnd type="none" w="med" len="med"/>
          </a:ln>
        </p:spPr>
      </p:sp>
      <p:grpSp>
        <p:nvGrpSpPr>
          <p:cNvPr id="175118" name="组合 175117"/>
          <p:cNvGrpSpPr/>
          <p:nvPr/>
        </p:nvGrpSpPr>
        <p:grpSpPr>
          <a:xfrm>
            <a:off x="4537075" y="2814955"/>
            <a:ext cx="647700" cy="466725"/>
            <a:chOff x="2928" y="3312"/>
            <a:chExt cx="408" cy="294"/>
          </a:xfrm>
        </p:grpSpPr>
        <p:sp>
          <p:nvSpPr>
            <p:cNvPr id="175119" name="椭圆 175118"/>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75120" name="文本框 175119"/>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V7</a:t>
              </a:r>
              <a:endParaRPr lang="en-US" altLang="zh-CN" sz="2400" b="1">
                <a:latin typeface="黑体" panose="02010609060101010101" pitchFamily="2" charset="-122"/>
                <a:ea typeface="黑体" panose="02010609060101010101" pitchFamily="2" charset="-122"/>
              </a:endParaRPr>
            </a:p>
          </p:txBody>
        </p:sp>
      </p:grpSp>
      <p:grpSp>
        <p:nvGrpSpPr>
          <p:cNvPr id="175121" name="组合 175120"/>
          <p:cNvGrpSpPr/>
          <p:nvPr/>
        </p:nvGrpSpPr>
        <p:grpSpPr>
          <a:xfrm>
            <a:off x="7432675" y="2281555"/>
            <a:ext cx="647700" cy="466725"/>
            <a:chOff x="2928" y="3312"/>
            <a:chExt cx="408" cy="294"/>
          </a:xfrm>
        </p:grpSpPr>
        <p:sp>
          <p:nvSpPr>
            <p:cNvPr id="175122" name="椭圆 175121"/>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75123" name="文本框 175122"/>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V6</a:t>
              </a:r>
              <a:endParaRPr lang="en-US" altLang="zh-CN" sz="2400" b="1">
                <a:latin typeface="黑体" panose="02010609060101010101" pitchFamily="2" charset="-122"/>
                <a:ea typeface="黑体" panose="02010609060101010101" pitchFamily="2" charset="-122"/>
              </a:endParaRPr>
            </a:p>
          </p:txBody>
        </p:sp>
      </p:grpSp>
      <p:grpSp>
        <p:nvGrpSpPr>
          <p:cNvPr id="175124" name="组合 175123"/>
          <p:cNvGrpSpPr/>
          <p:nvPr/>
        </p:nvGrpSpPr>
        <p:grpSpPr>
          <a:xfrm>
            <a:off x="6365875" y="2281555"/>
            <a:ext cx="647700" cy="466725"/>
            <a:chOff x="2928" y="3312"/>
            <a:chExt cx="408" cy="294"/>
          </a:xfrm>
        </p:grpSpPr>
        <p:sp>
          <p:nvSpPr>
            <p:cNvPr id="175125" name="椭圆 175124"/>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75126" name="文本框 175125"/>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V5</a:t>
              </a:r>
              <a:endParaRPr lang="en-US" altLang="zh-CN" sz="2400" b="1">
                <a:latin typeface="黑体" panose="02010609060101010101" pitchFamily="2" charset="-122"/>
                <a:ea typeface="黑体" panose="02010609060101010101" pitchFamily="2" charset="-122"/>
              </a:endParaRPr>
            </a:p>
          </p:txBody>
        </p:sp>
      </p:grpSp>
      <p:grpSp>
        <p:nvGrpSpPr>
          <p:cNvPr id="175127" name="组合 175126"/>
          <p:cNvGrpSpPr/>
          <p:nvPr/>
        </p:nvGrpSpPr>
        <p:grpSpPr>
          <a:xfrm>
            <a:off x="5299075" y="2281555"/>
            <a:ext cx="647700" cy="466725"/>
            <a:chOff x="2928" y="3312"/>
            <a:chExt cx="408" cy="294"/>
          </a:xfrm>
        </p:grpSpPr>
        <p:sp>
          <p:nvSpPr>
            <p:cNvPr id="175128" name="椭圆 175127"/>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75129" name="文本框 175128"/>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V4</a:t>
              </a:r>
              <a:endParaRPr lang="en-US" altLang="zh-CN" sz="2400" b="1">
                <a:latin typeface="黑体" panose="02010609060101010101" pitchFamily="2" charset="-122"/>
                <a:ea typeface="黑体" panose="02010609060101010101" pitchFamily="2" charset="-122"/>
              </a:endParaRPr>
            </a:p>
          </p:txBody>
        </p:sp>
      </p:grpSp>
      <p:grpSp>
        <p:nvGrpSpPr>
          <p:cNvPr id="175130" name="组合 175129"/>
          <p:cNvGrpSpPr/>
          <p:nvPr/>
        </p:nvGrpSpPr>
        <p:grpSpPr>
          <a:xfrm>
            <a:off x="3775075" y="2281555"/>
            <a:ext cx="647700" cy="466725"/>
            <a:chOff x="2928" y="3312"/>
            <a:chExt cx="408" cy="294"/>
          </a:xfrm>
        </p:grpSpPr>
        <p:sp>
          <p:nvSpPr>
            <p:cNvPr id="175131" name="椭圆 175130"/>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75132" name="文本框 175131"/>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V3</a:t>
              </a:r>
              <a:endParaRPr lang="en-US" altLang="zh-CN" sz="2400" b="1">
                <a:latin typeface="黑体" panose="02010609060101010101" pitchFamily="2" charset="-122"/>
                <a:ea typeface="黑体" panose="02010609060101010101" pitchFamily="2" charset="-122"/>
              </a:endParaRPr>
            </a:p>
          </p:txBody>
        </p:sp>
      </p:grpSp>
      <p:grpSp>
        <p:nvGrpSpPr>
          <p:cNvPr id="175133" name="组合 175132"/>
          <p:cNvGrpSpPr/>
          <p:nvPr/>
        </p:nvGrpSpPr>
        <p:grpSpPr>
          <a:xfrm>
            <a:off x="6823075" y="1671955"/>
            <a:ext cx="647700" cy="466725"/>
            <a:chOff x="2928" y="3312"/>
            <a:chExt cx="408" cy="294"/>
          </a:xfrm>
        </p:grpSpPr>
        <p:sp>
          <p:nvSpPr>
            <p:cNvPr id="175134" name="椭圆 175133"/>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75135" name="文本框 175134"/>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V2</a:t>
              </a:r>
              <a:endParaRPr lang="en-US" altLang="zh-CN" sz="2400" b="1">
                <a:latin typeface="黑体" panose="02010609060101010101" pitchFamily="2" charset="-122"/>
                <a:ea typeface="黑体" panose="02010609060101010101" pitchFamily="2" charset="-122"/>
              </a:endParaRPr>
            </a:p>
          </p:txBody>
        </p:sp>
      </p:grpSp>
      <p:grpSp>
        <p:nvGrpSpPr>
          <p:cNvPr id="175136" name="组合 175135"/>
          <p:cNvGrpSpPr/>
          <p:nvPr/>
        </p:nvGrpSpPr>
        <p:grpSpPr>
          <a:xfrm>
            <a:off x="4537075" y="1595755"/>
            <a:ext cx="647700" cy="466725"/>
            <a:chOff x="2928" y="3312"/>
            <a:chExt cx="408" cy="294"/>
          </a:xfrm>
        </p:grpSpPr>
        <p:sp>
          <p:nvSpPr>
            <p:cNvPr id="175137" name="椭圆 175136"/>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75138" name="文本框 175137"/>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V1</a:t>
              </a:r>
              <a:endParaRPr lang="en-US" altLang="zh-CN" sz="2400" b="1">
                <a:latin typeface="黑体" panose="02010609060101010101" pitchFamily="2" charset="-122"/>
                <a:ea typeface="黑体" panose="02010609060101010101" pitchFamily="2" charset="-122"/>
              </a:endParaRPr>
            </a:p>
          </p:txBody>
        </p:sp>
      </p:grpSp>
      <p:sp>
        <p:nvSpPr>
          <p:cNvPr id="175142" name="直接连接符 175141"/>
          <p:cNvSpPr/>
          <p:nvPr/>
        </p:nvSpPr>
        <p:spPr>
          <a:xfrm flipH="1">
            <a:off x="4918075" y="1290955"/>
            <a:ext cx="633413" cy="304800"/>
          </a:xfrm>
          <a:prstGeom prst="line">
            <a:avLst/>
          </a:prstGeom>
          <a:ln w="28575" cap="flat" cmpd="sng">
            <a:solidFill>
              <a:srgbClr val="3399FF"/>
            </a:solidFill>
            <a:prstDash val="solid"/>
            <a:headEnd type="none" w="med" len="med"/>
            <a:tailEnd type="triangle" w="med" len="lg"/>
          </a:ln>
        </p:spPr>
      </p:sp>
      <p:sp>
        <p:nvSpPr>
          <p:cNvPr id="175143" name="直接连接符 175142"/>
          <p:cNvSpPr/>
          <p:nvPr/>
        </p:nvSpPr>
        <p:spPr>
          <a:xfrm flipH="1">
            <a:off x="3979863" y="1876743"/>
            <a:ext cx="492125" cy="304800"/>
          </a:xfrm>
          <a:prstGeom prst="line">
            <a:avLst/>
          </a:prstGeom>
          <a:ln w="28575" cap="flat" cmpd="sng">
            <a:solidFill>
              <a:srgbClr val="3399FF"/>
            </a:solidFill>
            <a:prstDash val="solid"/>
            <a:headEnd type="none" w="med" len="med"/>
            <a:tailEnd type="triangle" w="med" len="lg"/>
          </a:ln>
        </p:spPr>
      </p:sp>
      <p:sp>
        <p:nvSpPr>
          <p:cNvPr id="175144" name="直接连接符 175143"/>
          <p:cNvSpPr/>
          <p:nvPr/>
        </p:nvSpPr>
        <p:spPr>
          <a:xfrm flipH="1">
            <a:off x="6670675" y="1976755"/>
            <a:ext cx="280988" cy="304800"/>
          </a:xfrm>
          <a:prstGeom prst="line">
            <a:avLst/>
          </a:prstGeom>
          <a:ln w="28575" cap="flat" cmpd="sng">
            <a:solidFill>
              <a:srgbClr val="3399FF"/>
            </a:solidFill>
            <a:prstDash val="solid"/>
            <a:headEnd type="none" w="med" len="med"/>
            <a:tailEnd type="triangle" w="med" len="lg"/>
          </a:ln>
        </p:spPr>
      </p:sp>
      <p:sp>
        <p:nvSpPr>
          <p:cNvPr id="175145" name="直接连接符 175144"/>
          <p:cNvSpPr/>
          <p:nvPr/>
        </p:nvSpPr>
        <p:spPr>
          <a:xfrm>
            <a:off x="6326188" y="1290955"/>
            <a:ext cx="703262" cy="381000"/>
          </a:xfrm>
          <a:prstGeom prst="line">
            <a:avLst/>
          </a:prstGeom>
          <a:ln w="28575" cap="flat" cmpd="sng">
            <a:solidFill>
              <a:srgbClr val="3399FF"/>
            </a:solidFill>
            <a:prstDash val="solid"/>
            <a:headEnd type="none" w="med" len="med"/>
            <a:tailEnd type="triangle" w="med" len="lg"/>
          </a:ln>
        </p:spPr>
      </p:sp>
      <p:sp>
        <p:nvSpPr>
          <p:cNvPr id="175146" name="直接连接符 175145"/>
          <p:cNvSpPr/>
          <p:nvPr/>
        </p:nvSpPr>
        <p:spPr>
          <a:xfrm>
            <a:off x="4156075" y="2738755"/>
            <a:ext cx="457200" cy="381000"/>
          </a:xfrm>
          <a:prstGeom prst="line">
            <a:avLst/>
          </a:prstGeom>
          <a:ln w="28575" cap="flat" cmpd="sng">
            <a:solidFill>
              <a:srgbClr val="3399FF"/>
            </a:solidFill>
            <a:prstDash val="solid"/>
            <a:headEnd type="none" w="med" len="med"/>
            <a:tailEnd type="triangle" w="med" len="lg"/>
          </a:ln>
        </p:spPr>
      </p:sp>
      <p:sp>
        <p:nvSpPr>
          <p:cNvPr id="175147" name="直接连接符 175146"/>
          <p:cNvSpPr/>
          <p:nvPr/>
        </p:nvSpPr>
        <p:spPr>
          <a:xfrm>
            <a:off x="6899275" y="2586355"/>
            <a:ext cx="563563" cy="0"/>
          </a:xfrm>
          <a:prstGeom prst="line">
            <a:avLst/>
          </a:prstGeom>
          <a:ln w="28575" cap="flat" cmpd="sng">
            <a:solidFill>
              <a:srgbClr val="3399FF"/>
            </a:solidFill>
            <a:prstDash val="solid"/>
            <a:headEnd type="none" w="med" len="med"/>
            <a:tailEnd type="triangle" w="med" len="lg"/>
          </a:ln>
        </p:spPr>
      </p:sp>
      <p:grpSp>
        <p:nvGrpSpPr>
          <p:cNvPr id="175151" name="组合 175150"/>
          <p:cNvGrpSpPr/>
          <p:nvPr/>
        </p:nvGrpSpPr>
        <p:grpSpPr>
          <a:xfrm>
            <a:off x="5603875" y="1138555"/>
            <a:ext cx="587375" cy="482600"/>
            <a:chOff x="1344" y="2304"/>
            <a:chExt cx="334" cy="256"/>
          </a:xfrm>
        </p:grpSpPr>
        <p:sp>
          <p:nvSpPr>
            <p:cNvPr id="175152" name="椭圆 175151"/>
            <p:cNvSpPr/>
            <p:nvPr/>
          </p:nvSpPr>
          <p:spPr>
            <a:xfrm>
              <a:off x="1392" y="2304"/>
              <a:ext cx="256" cy="256"/>
            </a:xfrm>
            <a:prstGeom prst="ellipse">
              <a:avLst/>
            </a:prstGeom>
            <a:solidFill>
              <a:srgbClr val="FFCC00"/>
            </a:solidFill>
            <a:ln w="12700" cap="rnd" cmpd="sng">
              <a:solidFill>
                <a:srgbClr val="FFCC00"/>
              </a:solidFill>
              <a:prstDash val="solid"/>
              <a:headEnd type="none" w="med" len="med"/>
              <a:tailEnd type="none" w="med" len="med"/>
            </a:ln>
          </p:spPr>
          <p:txBody>
            <a:bodyPr wrap="none" anchor="ctr"/>
            <a:p>
              <a:pPr algn="ctr" eaLnBrk="1" hangingPunct="1">
                <a:spcBef>
                  <a:spcPct val="50000"/>
                </a:spcBef>
              </a:pPr>
              <a:endParaRPr sz="2400" b="1" dirty="0">
                <a:solidFill>
                  <a:srgbClr val="FF9933"/>
                </a:solidFill>
                <a:latin typeface="Times New Roman" panose="02020603050405020304" pitchFamily="18" charset="0"/>
              </a:endParaRPr>
            </a:p>
          </p:txBody>
        </p:sp>
        <p:sp>
          <p:nvSpPr>
            <p:cNvPr id="175153" name="文本框 175152"/>
            <p:cNvSpPr txBox="1"/>
            <p:nvPr/>
          </p:nvSpPr>
          <p:spPr>
            <a:xfrm>
              <a:off x="1344" y="2304"/>
              <a:ext cx="334" cy="211"/>
            </a:xfrm>
            <a:prstGeom prst="rect">
              <a:avLst/>
            </a:prstGeom>
            <a:noFill/>
            <a:ln w="12700">
              <a:noFill/>
            </a:ln>
          </p:spPr>
          <p:txBody>
            <a:bodyPr>
              <a:spAutoFit/>
            </a:bodyPr>
            <a:p>
              <a:r>
                <a:rPr lang="en-US" altLang="zh-CN" sz="1200" b="1">
                  <a:latin typeface="黑体" panose="02010609060101010101" pitchFamily="2" charset="-122"/>
                  <a:ea typeface="黑体" panose="02010609060101010101" pitchFamily="2" charset="-122"/>
                </a:rPr>
                <a:t> </a:t>
              </a:r>
              <a:r>
                <a:rPr lang="en-US" altLang="zh-CN" sz="2000" b="1">
                  <a:latin typeface="黑体" panose="02010609060101010101" pitchFamily="2" charset="-122"/>
                  <a:ea typeface="黑体" panose="02010609060101010101" pitchFamily="2" charset="-122"/>
                </a:rPr>
                <a:t>V0</a:t>
              </a:r>
              <a:endParaRPr lang="en-US" altLang="zh-CN" sz="2000" b="1">
                <a:latin typeface="黑体" panose="02010609060101010101" pitchFamily="2" charset="-122"/>
                <a:ea typeface="黑体" panose="02010609060101010101" pitchFamily="2" charset="-122"/>
              </a:endParaRPr>
            </a:p>
          </p:txBody>
        </p:sp>
      </p:grpSp>
      <p:grpSp>
        <p:nvGrpSpPr>
          <p:cNvPr id="175154" name="组合 175153"/>
          <p:cNvGrpSpPr/>
          <p:nvPr/>
        </p:nvGrpSpPr>
        <p:grpSpPr>
          <a:xfrm>
            <a:off x="4556125" y="1633855"/>
            <a:ext cx="530225" cy="406400"/>
            <a:chOff x="1344" y="2304"/>
            <a:chExt cx="334" cy="256"/>
          </a:xfrm>
        </p:grpSpPr>
        <p:sp>
          <p:nvSpPr>
            <p:cNvPr id="175155" name="椭圆 175154"/>
            <p:cNvSpPr/>
            <p:nvPr/>
          </p:nvSpPr>
          <p:spPr>
            <a:xfrm>
              <a:off x="1392" y="2304"/>
              <a:ext cx="256" cy="256"/>
            </a:xfrm>
            <a:prstGeom prst="ellipse">
              <a:avLst/>
            </a:prstGeom>
            <a:solidFill>
              <a:srgbClr val="FFCC00"/>
            </a:solidFill>
            <a:ln w="12700" cap="rnd" cmpd="sng">
              <a:solidFill>
                <a:srgbClr val="FFCC00"/>
              </a:solidFill>
              <a:prstDash val="solid"/>
              <a:headEnd type="none" w="med" len="med"/>
              <a:tailEnd type="none" w="med" len="med"/>
            </a:ln>
          </p:spPr>
          <p:txBody>
            <a:bodyPr wrap="none" anchor="ctr"/>
            <a:p>
              <a:pPr algn="ctr" eaLnBrk="1" hangingPunct="1">
                <a:spcBef>
                  <a:spcPct val="50000"/>
                </a:spcBef>
              </a:pPr>
              <a:endParaRPr sz="2400" b="1" dirty="0">
                <a:solidFill>
                  <a:srgbClr val="FF9933"/>
                </a:solidFill>
                <a:latin typeface="Times New Roman" panose="02020603050405020304" pitchFamily="18" charset="0"/>
              </a:endParaRPr>
            </a:p>
          </p:txBody>
        </p:sp>
        <p:sp>
          <p:nvSpPr>
            <p:cNvPr id="175156" name="文本框 175155"/>
            <p:cNvSpPr txBox="1"/>
            <p:nvPr/>
          </p:nvSpPr>
          <p:spPr>
            <a:xfrm>
              <a:off x="1344" y="2304"/>
              <a:ext cx="334" cy="250"/>
            </a:xfrm>
            <a:prstGeom prst="rect">
              <a:avLst/>
            </a:prstGeom>
            <a:noFill/>
            <a:ln w="12700">
              <a:noFill/>
            </a:ln>
          </p:spPr>
          <p:txBody>
            <a:bodyPr>
              <a:spAutoFit/>
            </a:bodyPr>
            <a:p>
              <a:r>
                <a:rPr lang="en-US" altLang="zh-CN" sz="1200" b="1">
                  <a:latin typeface="黑体" panose="02010609060101010101" pitchFamily="2" charset="-122"/>
                  <a:ea typeface="黑体" panose="02010609060101010101" pitchFamily="2" charset="-122"/>
                </a:rPr>
                <a:t> </a:t>
              </a:r>
              <a:r>
                <a:rPr lang="en-US" altLang="zh-CN" sz="2000" b="1">
                  <a:latin typeface="黑体" panose="02010609060101010101" pitchFamily="2" charset="-122"/>
                  <a:ea typeface="黑体" panose="02010609060101010101" pitchFamily="2" charset="-122"/>
                </a:rPr>
                <a:t>V1</a:t>
              </a:r>
              <a:endParaRPr lang="en-US" altLang="zh-CN" sz="2000" b="1">
                <a:latin typeface="黑体" panose="02010609060101010101" pitchFamily="2" charset="-122"/>
                <a:ea typeface="黑体" panose="02010609060101010101" pitchFamily="2" charset="-122"/>
              </a:endParaRPr>
            </a:p>
          </p:txBody>
        </p:sp>
      </p:grpSp>
      <p:grpSp>
        <p:nvGrpSpPr>
          <p:cNvPr id="175157" name="组合 175156"/>
          <p:cNvGrpSpPr/>
          <p:nvPr/>
        </p:nvGrpSpPr>
        <p:grpSpPr>
          <a:xfrm>
            <a:off x="3756025" y="2281555"/>
            <a:ext cx="644525" cy="463550"/>
            <a:chOff x="1344" y="2304"/>
            <a:chExt cx="334" cy="256"/>
          </a:xfrm>
        </p:grpSpPr>
        <p:sp>
          <p:nvSpPr>
            <p:cNvPr id="175158" name="椭圆 175157"/>
            <p:cNvSpPr/>
            <p:nvPr/>
          </p:nvSpPr>
          <p:spPr>
            <a:xfrm>
              <a:off x="1392" y="2304"/>
              <a:ext cx="256" cy="256"/>
            </a:xfrm>
            <a:prstGeom prst="ellipse">
              <a:avLst/>
            </a:prstGeom>
            <a:solidFill>
              <a:srgbClr val="FFCC00"/>
            </a:solidFill>
            <a:ln w="12700" cap="rnd" cmpd="sng">
              <a:solidFill>
                <a:srgbClr val="FFCC00"/>
              </a:solidFill>
              <a:prstDash val="solid"/>
              <a:headEnd type="none" w="med" len="med"/>
              <a:tailEnd type="none" w="med" len="med"/>
            </a:ln>
          </p:spPr>
          <p:txBody>
            <a:bodyPr wrap="none" anchor="ctr"/>
            <a:p>
              <a:pPr algn="ctr" eaLnBrk="1" hangingPunct="1">
                <a:spcBef>
                  <a:spcPct val="50000"/>
                </a:spcBef>
              </a:pPr>
              <a:endParaRPr sz="2400" b="1" dirty="0">
                <a:solidFill>
                  <a:srgbClr val="FF9933"/>
                </a:solidFill>
                <a:latin typeface="Times New Roman" panose="02020603050405020304" pitchFamily="18" charset="0"/>
              </a:endParaRPr>
            </a:p>
          </p:txBody>
        </p:sp>
        <p:sp>
          <p:nvSpPr>
            <p:cNvPr id="175159" name="文本框 175158"/>
            <p:cNvSpPr txBox="1"/>
            <p:nvPr/>
          </p:nvSpPr>
          <p:spPr>
            <a:xfrm>
              <a:off x="1344" y="2304"/>
              <a:ext cx="334" cy="219"/>
            </a:xfrm>
            <a:prstGeom prst="rect">
              <a:avLst/>
            </a:prstGeom>
            <a:noFill/>
            <a:ln w="12700">
              <a:noFill/>
            </a:ln>
          </p:spPr>
          <p:txBody>
            <a:bodyPr>
              <a:spAutoFit/>
            </a:bodyPr>
            <a:p>
              <a:r>
                <a:rPr lang="en-US" altLang="zh-CN" sz="1200" b="1">
                  <a:latin typeface="黑体" panose="02010609060101010101" pitchFamily="2" charset="-122"/>
                  <a:ea typeface="黑体" panose="02010609060101010101" pitchFamily="2" charset="-122"/>
                </a:rPr>
                <a:t> </a:t>
              </a:r>
              <a:r>
                <a:rPr lang="en-US" altLang="zh-CN" sz="2000" b="1">
                  <a:latin typeface="黑体" panose="02010609060101010101" pitchFamily="2" charset="-122"/>
                  <a:ea typeface="黑体" panose="02010609060101010101" pitchFamily="2" charset="-122"/>
                </a:rPr>
                <a:t>V3</a:t>
              </a:r>
              <a:endParaRPr lang="en-US" altLang="zh-CN" sz="2000" b="1">
                <a:latin typeface="黑体" panose="02010609060101010101" pitchFamily="2" charset="-122"/>
                <a:ea typeface="黑体" panose="02010609060101010101" pitchFamily="2" charset="-122"/>
              </a:endParaRPr>
            </a:p>
          </p:txBody>
        </p:sp>
      </p:grpSp>
      <p:grpSp>
        <p:nvGrpSpPr>
          <p:cNvPr id="175160" name="组合 175159"/>
          <p:cNvGrpSpPr/>
          <p:nvPr/>
        </p:nvGrpSpPr>
        <p:grpSpPr>
          <a:xfrm>
            <a:off x="6861175" y="1671955"/>
            <a:ext cx="530225" cy="463550"/>
            <a:chOff x="1344" y="2304"/>
            <a:chExt cx="334" cy="256"/>
          </a:xfrm>
        </p:grpSpPr>
        <p:sp>
          <p:nvSpPr>
            <p:cNvPr id="175161" name="椭圆 175160"/>
            <p:cNvSpPr/>
            <p:nvPr/>
          </p:nvSpPr>
          <p:spPr>
            <a:xfrm>
              <a:off x="1392" y="2304"/>
              <a:ext cx="256" cy="256"/>
            </a:xfrm>
            <a:prstGeom prst="ellipse">
              <a:avLst/>
            </a:prstGeom>
            <a:solidFill>
              <a:srgbClr val="FFCC00"/>
            </a:solidFill>
            <a:ln w="12700" cap="rnd" cmpd="sng">
              <a:solidFill>
                <a:srgbClr val="FFCC00"/>
              </a:solidFill>
              <a:prstDash val="solid"/>
              <a:headEnd type="none" w="med" len="med"/>
              <a:tailEnd type="none" w="med" len="med"/>
            </a:ln>
          </p:spPr>
          <p:txBody>
            <a:bodyPr wrap="none" anchor="ctr"/>
            <a:p>
              <a:pPr algn="ctr" eaLnBrk="1" hangingPunct="1">
                <a:spcBef>
                  <a:spcPct val="50000"/>
                </a:spcBef>
              </a:pPr>
              <a:endParaRPr sz="2400" b="1" dirty="0">
                <a:solidFill>
                  <a:srgbClr val="FF9933"/>
                </a:solidFill>
                <a:latin typeface="Times New Roman" panose="02020603050405020304" pitchFamily="18" charset="0"/>
              </a:endParaRPr>
            </a:p>
          </p:txBody>
        </p:sp>
        <p:sp>
          <p:nvSpPr>
            <p:cNvPr id="175162" name="文本框 175161"/>
            <p:cNvSpPr txBox="1"/>
            <p:nvPr/>
          </p:nvSpPr>
          <p:spPr>
            <a:xfrm>
              <a:off x="1344" y="2304"/>
              <a:ext cx="334" cy="219"/>
            </a:xfrm>
            <a:prstGeom prst="rect">
              <a:avLst/>
            </a:prstGeom>
            <a:noFill/>
            <a:ln w="12700">
              <a:noFill/>
            </a:ln>
          </p:spPr>
          <p:txBody>
            <a:bodyPr>
              <a:spAutoFit/>
            </a:bodyPr>
            <a:p>
              <a:r>
                <a:rPr lang="en-US" altLang="zh-CN" sz="1200" b="1">
                  <a:latin typeface="黑体" panose="02010609060101010101" pitchFamily="2" charset="-122"/>
                  <a:ea typeface="黑体" panose="02010609060101010101" pitchFamily="2" charset="-122"/>
                </a:rPr>
                <a:t> </a:t>
              </a:r>
              <a:r>
                <a:rPr lang="en-US" altLang="zh-CN" sz="2000" b="1">
                  <a:latin typeface="黑体" panose="02010609060101010101" pitchFamily="2" charset="-122"/>
                  <a:ea typeface="黑体" panose="02010609060101010101" pitchFamily="2" charset="-122"/>
                </a:rPr>
                <a:t>V2</a:t>
              </a:r>
              <a:endParaRPr lang="en-US" altLang="zh-CN" sz="2000" b="1">
                <a:latin typeface="黑体" panose="02010609060101010101" pitchFamily="2" charset="-122"/>
                <a:ea typeface="黑体" panose="02010609060101010101" pitchFamily="2" charset="-122"/>
              </a:endParaRPr>
            </a:p>
          </p:txBody>
        </p:sp>
      </p:grpSp>
      <p:grpSp>
        <p:nvGrpSpPr>
          <p:cNvPr id="175163" name="组合 175162"/>
          <p:cNvGrpSpPr/>
          <p:nvPr/>
        </p:nvGrpSpPr>
        <p:grpSpPr>
          <a:xfrm>
            <a:off x="4556125" y="2814955"/>
            <a:ext cx="533400" cy="457200"/>
            <a:chOff x="2016" y="2400"/>
            <a:chExt cx="334" cy="256"/>
          </a:xfrm>
        </p:grpSpPr>
        <p:sp>
          <p:nvSpPr>
            <p:cNvPr id="175164" name="椭圆 175163"/>
            <p:cNvSpPr/>
            <p:nvPr/>
          </p:nvSpPr>
          <p:spPr>
            <a:xfrm>
              <a:off x="2064" y="2400"/>
              <a:ext cx="256" cy="256"/>
            </a:xfrm>
            <a:prstGeom prst="ellipse">
              <a:avLst/>
            </a:prstGeom>
            <a:solidFill>
              <a:srgbClr val="FFCC00"/>
            </a:solidFill>
            <a:ln w="12700" cap="rnd" cmpd="sng">
              <a:solidFill>
                <a:srgbClr val="FFCC00"/>
              </a:solidFill>
              <a:prstDash val="solid"/>
              <a:headEnd type="none" w="med" len="med"/>
              <a:tailEnd type="none" w="med" len="med"/>
            </a:ln>
          </p:spPr>
          <p:txBody>
            <a:bodyPr wrap="none" anchor="ctr"/>
            <a:p>
              <a:pPr algn="ctr" eaLnBrk="1" hangingPunct="1">
                <a:spcBef>
                  <a:spcPct val="50000"/>
                </a:spcBef>
              </a:pPr>
              <a:endParaRPr sz="2400" b="1" dirty="0">
                <a:solidFill>
                  <a:srgbClr val="FF9933"/>
                </a:solidFill>
                <a:latin typeface="Times New Roman" panose="02020603050405020304" pitchFamily="18" charset="0"/>
              </a:endParaRPr>
            </a:p>
          </p:txBody>
        </p:sp>
        <p:sp>
          <p:nvSpPr>
            <p:cNvPr id="175165" name="文本框 175164"/>
            <p:cNvSpPr txBox="1"/>
            <p:nvPr/>
          </p:nvSpPr>
          <p:spPr>
            <a:xfrm>
              <a:off x="2016" y="2400"/>
              <a:ext cx="334" cy="222"/>
            </a:xfrm>
            <a:prstGeom prst="rect">
              <a:avLst/>
            </a:prstGeom>
            <a:noFill/>
            <a:ln w="12700">
              <a:noFill/>
            </a:ln>
          </p:spPr>
          <p:txBody>
            <a:bodyPr>
              <a:spAutoFit/>
            </a:bodyPr>
            <a:p>
              <a:r>
                <a:rPr lang="en-US" altLang="zh-CN" sz="1200" b="1">
                  <a:latin typeface="黑体" panose="02010609060101010101" pitchFamily="2" charset="-122"/>
                  <a:ea typeface="黑体" panose="02010609060101010101" pitchFamily="2" charset="-122"/>
                </a:rPr>
                <a:t> </a:t>
              </a:r>
              <a:r>
                <a:rPr lang="en-US" altLang="zh-CN" sz="2000" b="1">
                  <a:latin typeface="黑体" panose="02010609060101010101" pitchFamily="2" charset="-122"/>
                  <a:ea typeface="黑体" panose="02010609060101010101" pitchFamily="2" charset="-122"/>
                </a:rPr>
                <a:t>V7</a:t>
              </a:r>
              <a:endParaRPr lang="en-US" altLang="zh-CN" sz="2000" b="1">
                <a:latin typeface="黑体" panose="02010609060101010101" pitchFamily="2" charset="-122"/>
                <a:ea typeface="黑体" panose="02010609060101010101" pitchFamily="2" charset="-122"/>
              </a:endParaRPr>
            </a:p>
          </p:txBody>
        </p:sp>
      </p:grpSp>
      <p:grpSp>
        <p:nvGrpSpPr>
          <p:cNvPr id="175166" name="组合 175165"/>
          <p:cNvGrpSpPr/>
          <p:nvPr/>
        </p:nvGrpSpPr>
        <p:grpSpPr>
          <a:xfrm>
            <a:off x="7470775" y="2300605"/>
            <a:ext cx="533400" cy="438150"/>
            <a:chOff x="1344" y="2304"/>
            <a:chExt cx="334" cy="256"/>
          </a:xfrm>
        </p:grpSpPr>
        <p:sp>
          <p:nvSpPr>
            <p:cNvPr id="175167" name="椭圆 175166"/>
            <p:cNvSpPr/>
            <p:nvPr/>
          </p:nvSpPr>
          <p:spPr>
            <a:xfrm>
              <a:off x="1392" y="2304"/>
              <a:ext cx="256" cy="256"/>
            </a:xfrm>
            <a:prstGeom prst="ellipse">
              <a:avLst/>
            </a:prstGeom>
            <a:solidFill>
              <a:srgbClr val="FFCC00"/>
            </a:solidFill>
            <a:ln w="12700" cap="rnd" cmpd="sng">
              <a:solidFill>
                <a:srgbClr val="FFCC00"/>
              </a:solidFill>
              <a:prstDash val="solid"/>
              <a:headEnd type="none" w="med" len="med"/>
              <a:tailEnd type="none" w="med" len="med"/>
            </a:ln>
          </p:spPr>
          <p:txBody>
            <a:bodyPr wrap="none" anchor="ctr"/>
            <a:p>
              <a:pPr algn="ctr" eaLnBrk="1" hangingPunct="1">
                <a:spcBef>
                  <a:spcPct val="50000"/>
                </a:spcBef>
              </a:pPr>
              <a:endParaRPr sz="2400" b="1" dirty="0">
                <a:solidFill>
                  <a:srgbClr val="FF9933"/>
                </a:solidFill>
                <a:latin typeface="Times New Roman" panose="02020603050405020304" pitchFamily="18" charset="0"/>
              </a:endParaRPr>
            </a:p>
          </p:txBody>
        </p:sp>
        <p:sp>
          <p:nvSpPr>
            <p:cNvPr id="175168" name="文本框 175167"/>
            <p:cNvSpPr txBox="1"/>
            <p:nvPr/>
          </p:nvSpPr>
          <p:spPr>
            <a:xfrm>
              <a:off x="1344" y="2304"/>
              <a:ext cx="334" cy="232"/>
            </a:xfrm>
            <a:prstGeom prst="rect">
              <a:avLst/>
            </a:prstGeom>
            <a:noFill/>
            <a:ln w="12700">
              <a:noFill/>
            </a:ln>
          </p:spPr>
          <p:txBody>
            <a:bodyPr>
              <a:spAutoFit/>
            </a:bodyPr>
            <a:p>
              <a:r>
                <a:rPr lang="en-US" altLang="zh-CN" sz="1200" b="1">
                  <a:latin typeface="黑体" panose="02010609060101010101" pitchFamily="2" charset="-122"/>
                  <a:ea typeface="黑体" panose="02010609060101010101" pitchFamily="2" charset="-122"/>
                </a:rPr>
                <a:t> </a:t>
              </a:r>
              <a:r>
                <a:rPr lang="en-US" altLang="zh-CN" sz="2000" b="1">
                  <a:latin typeface="黑体" panose="02010609060101010101" pitchFamily="2" charset="-122"/>
                  <a:ea typeface="黑体" panose="02010609060101010101" pitchFamily="2" charset="-122"/>
                </a:rPr>
                <a:t>V6</a:t>
              </a:r>
              <a:endParaRPr lang="en-US" altLang="zh-CN" sz="2000" b="1">
                <a:latin typeface="黑体" panose="02010609060101010101" pitchFamily="2" charset="-122"/>
                <a:ea typeface="黑体" panose="02010609060101010101" pitchFamily="2" charset="-122"/>
              </a:endParaRPr>
            </a:p>
          </p:txBody>
        </p:sp>
      </p:grpSp>
      <p:grpSp>
        <p:nvGrpSpPr>
          <p:cNvPr id="175169" name="组合 175168"/>
          <p:cNvGrpSpPr/>
          <p:nvPr/>
        </p:nvGrpSpPr>
        <p:grpSpPr>
          <a:xfrm>
            <a:off x="6403975" y="2319655"/>
            <a:ext cx="530225" cy="406400"/>
            <a:chOff x="1344" y="2304"/>
            <a:chExt cx="334" cy="256"/>
          </a:xfrm>
        </p:grpSpPr>
        <p:sp>
          <p:nvSpPr>
            <p:cNvPr id="175170" name="椭圆 175169"/>
            <p:cNvSpPr/>
            <p:nvPr/>
          </p:nvSpPr>
          <p:spPr>
            <a:xfrm>
              <a:off x="1392" y="2304"/>
              <a:ext cx="256" cy="256"/>
            </a:xfrm>
            <a:prstGeom prst="ellipse">
              <a:avLst/>
            </a:prstGeom>
            <a:solidFill>
              <a:srgbClr val="FFCC00"/>
            </a:solidFill>
            <a:ln w="12700" cap="rnd" cmpd="sng">
              <a:solidFill>
                <a:srgbClr val="FFCC00"/>
              </a:solidFill>
              <a:prstDash val="solid"/>
              <a:headEnd type="none" w="med" len="med"/>
              <a:tailEnd type="none" w="med" len="med"/>
            </a:ln>
          </p:spPr>
          <p:txBody>
            <a:bodyPr wrap="none" anchor="ctr"/>
            <a:p>
              <a:pPr algn="ctr" eaLnBrk="1" hangingPunct="1">
                <a:spcBef>
                  <a:spcPct val="50000"/>
                </a:spcBef>
              </a:pPr>
              <a:endParaRPr sz="2400" b="1" dirty="0">
                <a:solidFill>
                  <a:srgbClr val="FF9933"/>
                </a:solidFill>
                <a:latin typeface="Times New Roman" panose="02020603050405020304" pitchFamily="18" charset="0"/>
              </a:endParaRPr>
            </a:p>
          </p:txBody>
        </p:sp>
        <p:sp>
          <p:nvSpPr>
            <p:cNvPr id="175171" name="文本框 175170"/>
            <p:cNvSpPr txBox="1"/>
            <p:nvPr/>
          </p:nvSpPr>
          <p:spPr>
            <a:xfrm>
              <a:off x="1344" y="2304"/>
              <a:ext cx="334" cy="250"/>
            </a:xfrm>
            <a:prstGeom prst="rect">
              <a:avLst/>
            </a:prstGeom>
            <a:noFill/>
            <a:ln w="12700">
              <a:noFill/>
            </a:ln>
          </p:spPr>
          <p:txBody>
            <a:bodyPr>
              <a:spAutoFit/>
            </a:bodyPr>
            <a:p>
              <a:r>
                <a:rPr lang="en-US" altLang="zh-CN" sz="1200" b="1">
                  <a:latin typeface="黑体" panose="02010609060101010101" pitchFamily="2" charset="-122"/>
                  <a:ea typeface="黑体" panose="02010609060101010101" pitchFamily="2" charset="-122"/>
                </a:rPr>
                <a:t> </a:t>
              </a:r>
              <a:r>
                <a:rPr lang="en-US" altLang="zh-CN" sz="2000" b="1">
                  <a:latin typeface="黑体" panose="02010609060101010101" pitchFamily="2" charset="-122"/>
                  <a:ea typeface="黑体" panose="02010609060101010101" pitchFamily="2" charset="-122"/>
                </a:rPr>
                <a:t>V5</a:t>
              </a:r>
              <a:endParaRPr lang="en-US" altLang="zh-CN" sz="2000" b="1">
                <a:latin typeface="黑体" panose="02010609060101010101" pitchFamily="2" charset="-122"/>
                <a:ea typeface="黑体" panose="02010609060101010101" pitchFamily="2" charset="-122"/>
              </a:endParaRPr>
            </a:p>
          </p:txBody>
        </p:sp>
      </p:grpSp>
      <p:grpSp>
        <p:nvGrpSpPr>
          <p:cNvPr id="175172" name="组合 175171"/>
          <p:cNvGrpSpPr/>
          <p:nvPr/>
        </p:nvGrpSpPr>
        <p:grpSpPr>
          <a:xfrm>
            <a:off x="5318125" y="2300605"/>
            <a:ext cx="565150" cy="442913"/>
            <a:chOff x="1344" y="2304"/>
            <a:chExt cx="334" cy="256"/>
          </a:xfrm>
        </p:grpSpPr>
        <p:sp>
          <p:nvSpPr>
            <p:cNvPr id="175173" name="椭圆 175172"/>
            <p:cNvSpPr/>
            <p:nvPr/>
          </p:nvSpPr>
          <p:spPr>
            <a:xfrm>
              <a:off x="1392" y="2304"/>
              <a:ext cx="256" cy="256"/>
            </a:xfrm>
            <a:prstGeom prst="ellipse">
              <a:avLst/>
            </a:prstGeom>
            <a:solidFill>
              <a:srgbClr val="FFCC00"/>
            </a:solidFill>
            <a:ln w="12700" cap="rnd" cmpd="sng">
              <a:solidFill>
                <a:srgbClr val="FFCC00"/>
              </a:solidFill>
              <a:prstDash val="solid"/>
              <a:headEnd type="none" w="med" len="med"/>
              <a:tailEnd type="none" w="med" len="med"/>
            </a:ln>
          </p:spPr>
          <p:txBody>
            <a:bodyPr wrap="none" anchor="ctr"/>
            <a:p>
              <a:pPr algn="ctr" eaLnBrk="1" hangingPunct="1">
                <a:spcBef>
                  <a:spcPct val="50000"/>
                </a:spcBef>
              </a:pPr>
              <a:endParaRPr sz="2400" b="1" dirty="0">
                <a:solidFill>
                  <a:srgbClr val="FF9933"/>
                </a:solidFill>
                <a:latin typeface="Times New Roman" panose="02020603050405020304" pitchFamily="18" charset="0"/>
              </a:endParaRPr>
            </a:p>
          </p:txBody>
        </p:sp>
        <p:sp>
          <p:nvSpPr>
            <p:cNvPr id="175174" name="文本框 175173"/>
            <p:cNvSpPr txBox="1"/>
            <p:nvPr/>
          </p:nvSpPr>
          <p:spPr>
            <a:xfrm>
              <a:off x="1344" y="2304"/>
              <a:ext cx="334" cy="229"/>
            </a:xfrm>
            <a:prstGeom prst="rect">
              <a:avLst/>
            </a:prstGeom>
            <a:noFill/>
            <a:ln w="12700">
              <a:noFill/>
            </a:ln>
          </p:spPr>
          <p:txBody>
            <a:bodyPr>
              <a:spAutoFit/>
            </a:bodyPr>
            <a:p>
              <a:r>
                <a:rPr lang="en-US" altLang="zh-CN" sz="1200" b="1">
                  <a:latin typeface="黑体" panose="02010609060101010101" pitchFamily="2" charset="-122"/>
                  <a:ea typeface="黑体" panose="02010609060101010101" pitchFamily="2" charset="-122"/>
                </a:rPr>
                <a:t> </a:t>
              </a:r>
              <a:r>
                <a:rPr lang="en-US" altLang="zh-CN" sz="2000" b="1">
                  <a:latin typeface="黑体" panose="02010609060101010101" pitchFamily="2" charset="-122"/>
                  <a:ea typeface="黑体" panose="02010609060101010101" pitchFamily="2" charset="-122"/>
                </a:rPr>
                <a:t>V4</a:t>
              </a:r>
              <a:endParaRPr lang="en-US" altLang="zh-CN" sz="2000" b="1">
                <a:latin typeface="黑体" panose="02010609060101010101" pitchFamily="2" charset="-122"/>
                <a:ea typeface="黑体" panose="02010609060101010101" pitchFamily="2" charset="-122"/>
              </a:endParaRPr>
            </a:p>
          </p:txBody>
        </p:sp>
      </p:grpSp>
      <p:sp>
        <p:nvSpPr>
          <p:cNvPr id="175176" name="直接连接符 175175"/>
          <p:cNvSpPr/>
          <p:nvPr/>
        </p:nvSpPr>
        <p:spPr>
          <a:xfrm flipV="1">
            <a:off x="5146675" y="2738755"/>
            <a:ext cx="457200" cy="304800"/>
          </a:xfrm>
          <a:prstGeom prst="line">
            <a:avLst/>
          </a:prstGeom>
          <a:ln w="28575" cap="flat" cmpd="sng">
            <a:solidFill>
              <a:srgbClr val="3399FF"/>
            </a:solidFill>
            <a:prstDash val="solid"/>
            <a:headEnd type="none" w="med" len="med"/>
            <a:tailEnd type="triangle" w="med" len="lg"/>
          </a:ln>
        </p:spPr>
      </p:sp>
      <p:grpSp>
        <p:nvGrpSpPr>
          <p:cNvPr id="176160" name="组合 176159"/>
          <p:cNvGrpSpPr/>
          <p:nvPr/>
        </p:nvGrpSpPr>
        <p:grpSpPr>
          <a:xfrm>
            <a:off x="1238885" y="3043271"/>
            <a:ext cx="5295900" cy="3485220"/>
            <a:chOff x="643" y="1657"/>
            <a:chExt cx="3582" cy="2515"/>
          </a:xfrm>
        </p:grpSpPr>
        <p:grpSp>
          <p:nvGrpSpPr>
            <p:cNvPr id="176161" name="组合 176160"/>
            <p:cNvGrpSpPr/>
            <p:nvPr/>
          </p:nvGrpSpPr>
          <p:grpSpPr>
            <a:xfrm>
              <a:off x="643" y="1657"/>
              <a:ext cx="3582" cy="2515"/>
              <a:chOff x="643" y="1657"/>
              <a:chExt cx="3582" cy="2515"/>
            </a:xfrm>
          </p:grpSpPr>
          <p:grpSp>
            <p:nvGrpSpPr>
              <p:cNvPr id="176162" name="组合 176161"/>
              <p:cNvGrpSpPr/>
              <p:nvPr/>
            </p:nvGrpSpPr>
            <p:grpSpPr>
              <a:xfrm>
                <a:off x="643" y="1657"/>
                <a:ext cx="3582" cy="2515"/>
                <a:chOff x="1187" y="1368"/>
                <a:chExt cx="3582" cy="2515"/>
              </a:xfrm>
            </p:grpSpPr>
            <p:sp>
              <p:nvSpPr>
                <p:cNvPr id="176163" name="矩形 176162"/>
                <p:cNvSpPr/>
                <p:nvPr/>
              </p:nvSpPr>
              <p:spPr>
                <a:xfrm>
                  <a:off x="1437" y="1590"/>
                  <a:ext cx="815" cy="2249"/>
                </a:xfrm>
                <a:prstGeom prst="rect">
                  <a:avLst/>
                </a:prstGeom>
                <a:noFill/>
                <a:ln w="9525" cap="flat" cmpd="sng">
                  <a:solidFill>
                    <a:schemeClr val="tx1"/>
                  </a:solidFill>
                  <a:prstDash val="solid"/>
                  <a:miter/>
                  <a:headEnd type="none" w="med" len="med"/>
                  <a:tailEnd type="none" w="med" len="med"/>
                </a:ln>
              </p:spPr>
              <p:txBody>
                <a:bodyPr/>
                <a:p>
                  <a:endParaRPr lang="zh-CN" altLang="en-US" sz="1400"/>
                </a:p>
              </p:txBody>
            </p:sp>
            <p:sp>
              <p:nvSpPr>
                <p:cNvPr id="176164" name="直接连接符 176163"/>
                <p:cNvSpPr/>
                <p:nvPr/>
              </p:nvSpPr>
              <p:spPr>
                <a:xfrm>
                  <a:off x="1430" y="1868"/>
                  <a:ext cx="815" cy="0"/>
                </a:xfrm>
                <a:prstGeom prst="line">
                  <a:avLst/>
                </a:prstGeom>
                <a:ln w="9525" cap="flat" cmpd="sng">
                  <a:solidFill>
                    <a:schemeClr val="tx1"/>
                  </a:solidFill>
                  <a:prstDash val="solid"/>
                  <a:headEnd type="none" w="med" len="med"/>
                  <a:tailEnd type="none" w="med" len="med"/>
                </a:ln>
              </p:spPr>
            </p:sp>
            <p:sp>
              <p:nvSpPr>
                <p:cNvPr id="176165" name="直接连接符 176164"/>
                <p:cNvSpPr/>
                <p:nvPr/>
              </p:nvSpPr>
              <p:spPr>
                <a:xfrm>
                  <a:off x="1430" y="2145"/>
                  <a:ext cx="815" cy="0"/>
                </a:xfrm>
                <a:prstGeom prst="line">
                  <a:avLst/>
                </a:prstGeom>
                <a:ln w="9525" cap="flat" cmpd="sng">
                  <a:solidFill>
                    <a:schemeClr val="tx1"/>
                  </a:solidFill>
                  <a:prstDash val="solid"/>
                  <a:headEnd type="none" w="med" len="med"/>
                  <a:tailEnd type="none" w="med" len="med"/>
                </a:ln>
              </p:spPr>
            </p:sp>
            <p:sp>
              <p:nvSpPr>
                <p:cNvPr id="176166" name="直接连接符 176165"/>
                <p:cNvSpPr/>
                <p:nvPr/>
              </p:nvSpPr>
              <p:spPr>
                <a:xfrm>
                  <a:off x="1430" y="2423"/>
                  <a:ext cx="815" cy="0"/>
                </a:xfrm>
                <a:prstGeom prst="line">
                  <a:avLst/>
                </a:prstGeom>
                <a:ln w="9525" cap="flat" cmpd="sng">
                  <a:solidFill>
                    <a:schemeClr val="tx1"/>
                  </a:solidFill>
                  <a:prstDash val="solid"/>
                  <a:headEnd type="none" w="med" len="med"/>
                  <a:tailEnd type="none" w="med" len="med"/>
                </a:ln>
              </p:spPr>
            </p:sp>
            <p:sp>
              <p:nvSpPr>
                <p:cNvPr id="176167" name="直接连接符 176166"/>
                <p:cNvSpPr/>
                <p:nvPr/>
              </p:nvSpPr>
              <p:spPr>
                <a:xfrm flipH="1">
                  <a:off x="1858" y="1590"/>
                  <a:ext cx="1" cy="2272"/>
                </a:xfrm>
                <a:prstGeom prst="line">
                  <a:avLst/>
                </a:prstGeom>
                <a:ln w="9525" cap="flat" cmpd="sng">
                  <a:solidFill>
                    <a:schemeClr val="tx1"/>
                  </a:solidFill>
                  <a:prstDash val="solid"/>
                  <a:headEnd type="none" w="med" len="med"/>
                  <a:tailEnd type="none" w="med" len="med"/>
                </a:ln>
              </p:spPr>
            </p:sp>
            <p:sp>
              <p:nvSpPr>
                <p:cNvPr id="176168" name="文本框 176167"/>
                <p:cNvSpPr txBox="1"/>
                <p:nvPr/>
              </p:nvSpPr>
              <p:spPr>
                <a:xfrm>
                  <a:off x="1187" y="1607"/>
                  <a:ext cx="196"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176169" name="文本框 176168"/>
                <p:cNvSpPr txBox="1"/>
                <p:nvPr/>
              </p:nvSpPr>
              <p:spPr>
                <a:xfrm>
                  <a:off x="1187" y="1880"/>
                  <a:ext cx="196"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1</a:t>
                  </a:r>
                  <a:endParaRPr lang="en-US" altLang="zh-CN" sz="1400">
                    <a:latin typeface="Times New Roman" panose="02020603050405020304" pitchFamily="18" charset="0"/>
                  </a:endParaRPr>
                </a:p>
              </p:txBody>
            </p:sp>
            <p:sp>
              <p:nvSpPr>
                <p:cNvPr id="176170" name="文本框 176169"/>
                <p:cNvSpPr txBox="1"/>
                <p:nvPr/>
              </p:nvSpPr>
              <p:spPr>
                <a:xfrm>
                  <a:off x="1187" y="2152"/>
                  <a:ext cx="196"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2</a:t>
                  </a:r>
                  <a:endParaRPr lang="en-US" altLang="zh-CN" sz="1400">
                    <a:latin typeface="Times New Roman" panose="02020603050405020304" pitchFamily="18" charset="0"/>
                  </a:endParaRPr>
                </a:p>
              </p:txBody>
            </p:sp>
            <p:sp>
              <p:nvSpPr>
                <p:cNvPr id="176171" name="文本框 176170"/>
                <p:cNvSpPr txBox="1"/>
                <p:nvPr/>
              </p:nvSpPr>
              <p:spPr>
                <a:xfrm>
                  <a:off x="1187" y="2425"/>
                  <a:ext cx="196"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3</a:t>
                  </a:r>
                  <a:endParaRPr lang="en-US" altLang="zh-CN" sz="1400">
                    <a:latin typeface="Times New Roman" panose="02020603050405020304" pitchFamily="18" charset="0"/>
                  </a:endParaRPr>
                </a:p>
              </p:txBody>
            </p:sp>
            <p:sp>
              <p:nvSpPr>
                <p:cNvPr id="176172" name="文本框 176171"/>
                <p:cNvSpPr txBox="1"/>
                <p:nvPr/>
              </p:nvSpPr>
              <p:spPr>
                <a:xfrm>
                  <a:off x="1504" y="1624"/>
                  <a:ext cx="31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V0</a:t>
                  </a:r>
                  <a:endParaRPr lang="en-US" altLang="zh-CN" sz="1400">
                    <a:latin typeface="Times New Roman" panose="02020603050405020304" pitchFamily="18" charset="0"/>
                  </a:endParaRPr>
                </a:p>
              </p:txBody>
            </p:sp>
            <p:sp>
              <p:nvSpPr>
                <p:cNvPr id="176173" name="文本框 176172"/>
                <p:cNvSpPr txBox="1"/>
                <p:nvPr/>
              </p:nvSpPr>
              <p:spPr>
                <a:xfrm>
                  <a:off x="1504" y="2174"/>
                  <a:ext cx="31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V2</a:t>
                  </a:r>
                  <a:endParaRPr lang="en-US" altLang="zh-CN" sz="1400">
                    <a:latin typeface="Times New Roman" panose="02020603050405020304" pitchFamily="18" charset="0"/>
                  </a:endParaRPr>
                </a:p>
              </p:txBody>
            </p:sp>
            <p:sp>
              <p:nvSpPr>
                <p:cNvPr id="176174" name="文本框 176173"/>
                <p:cNvSpPr txBox="1"/>
                <p:nvPr/>
              </p:nvSpPr>
              <p:spPr>
                <a:xfrm>
                  <a:off x="1508" y="2449"/>
                  <a:ext cx="31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V3</a:t>
                  </a:r>
                  <a:endParaRPr lang="en-US" altLang="zh-CN" sz="1400">
                    <a:latin typeface="Times New Roman" panose="02020603050405020304" pitchFamily="18" charset="0"/>
                  </a:endParaRPr>
                </a:p>
              </p:txBody>
            </p:sp>
            <p:sp>
              <p:nvSpPr>
                <p:cNvPr id="176175" name="文本框 176174"/>
                <p:cNvSpPr txBox="1"/>
                <p:nvPr/>
              </p:nvSpPr>
              <p:spPr>
                <a:xfrm>
                  <a:off x="1508" y="1876"/>
                  <a:ext cx="31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V1</a:t>
                  </a:r>
                  <a:endParaRPr lang="en-US" altLang="zh-CN" sz="1400">
                    <a:latin typeface="Times New Roman" panose="02020603050405020304" pitchFamily="18" charset="0"/>
                  </a:endParaRPr>
                </a:p>
              </p:txBody>
            </p:sp>
            <p:sp>
              <p:nvSpPr>
                <p:cNvPr id="176176" name="文本框 176175"/>
                <p:cNvSpPr txBox="1"/>
                <p:nvPr/>
              </p:nvSpPr>
              <p:spPr>
                <a:xfrm>
                  <a:off x="1440" y="1368"/>
                  <a:ext cx="38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data</a:t>
                  </a:r>
                  <a:endParaRPr lang="en-US" altLang="zh-CN" sz="1400">
                    <a:latin typeface="Times New Roman" panose="02020603050405020304" pitchFamily="18" charset="0"/>
                  </a:endParaRPr>
                </a:p>
              </p:txBody>
            </p:sp>
            <p:sp>
              <p:nvSpPr>
                <p:cNvPr id="176177" name="文本框 176176"/>
                <p:cNvSpPr txBox="1"/>
                <p:nvPr/>
              </p:nvSpPr>
              <p:spPr>
                <a:xfrm>
                  <a:off x="1872" y="1379"/>
                  <a:ext cx="567"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firstarc</a:t>
                  </a:r>
                  <a:endParaRPr lang="en-US" altLang="zh-CN" sz="1400">
                    <a:latin typeface="Times New Roman" panose="02020603050405020304" pitchFamily="18" charset="0"/>
                  </a:endParaRPr>
                </a:p>
              </p:txBody>
            </p:sp>
            <p:grpSp>
              <p:nvGrpSpPr>
                <p:cNvPr id="176178" name="组合 176177"/>
                <p:cNvGrpSpPr/>
                <p:nvPr/>
              </p:nvGrpSpPr>
              <p:grpSpPr>
                <a:xfrm>
                  <a:off x="3266" y="1590"/>
                  <a:ext cx="643" cy="244"/>
                  <a:chOff x="4056" y="2222"/>
                  <a:chExt cx="643" cy="244"/>
                </a:xfrm>
              </p:grpSpPr>
              <p:sp>
                <p:nvSpPr>
                  <p:cNvPr id="176179" name="矩形 176178"/>
                  <p:cNvSpPr/>
                  <p:nvPr/>
                </p:nvSpPr>
                <p:spPr>
                  <a:xfrm>
                    <a:off x="4056" y="2249"/>
                    <a:ext cx="643" cy="188"/>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2</a:t>
                    </a:r>
                    <a:endParaRPr lang="en-US" altLang="zh-CN" sz="1400">
                      <a:latin typeface="Times New Roman" panose="02020603050405020304" pitchFamily="18" charset="0"/>
                    </a:endParaRPr>
                  </a:p>
                </p:txBody>
              </p:sp>
              <p:sp>
                <p:nvSpPr>
                  <p:cNvPr id="176180" name="直接连接符 176179"/>
                  <p:cNvSpPr/>
                  <p:nvPr/>
                </p:nvSpPr>
                <p:spPr>
                  <a:xfrm>
                    <a:off x="4378" y="2222"/>
                    <a:ext cx="0" cy="244"/>
                  </a:xfrm>
                  <a:prstGeom prst="line">
                    <a:avLst/>
                  </a:prstGeom>
                  <a:ln w="9525" cap="flat" cmpd="sng">
                    <a:solidFill>
                      <a:schemeClr val="tx1"/>
                    </a:solidFill>
                    <a:prstDash val="solid"/>
                    <a:headEnd type="none" w="med" len="med"/>
                    <a:tailEnd type="none" w="med" len="med"/>
                  </a:ln>
                </p:spPr>
              </p:sp>
            </p:grpSp>
            <p:grpSp>
              <p:nvGrpSpPr>
                <p:cNvPr id="176181" name="组合 176180"/>
                <p:cNvGrpSpPr/>
                <p:nvPr/>
              </p:nvGrpSpPr>
              <p:grpSpPr>
                <a:xfrm>
                  <a:off x="2411" y="2187"/>
                  <a:ext cx="643" cy="244"/>
                  <a:chOff x="4056" y="2222"/>
                  <a:chExt cx="643" cy="244"/>
                </a:xfrm>
              </p:grpSpPr>
              <p:sp>
                <p:nvSpPr>
                  <p:cNvPr id="176182" name="矩形 176181"/>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176183" name="直接连接符 176182"/>
                  <p:cNvSpPr/>
                  <p:nvPr/>
                </p:nvSpPr>
                <p:spPr>
                  <a:xfrm>
                    <a:off x="4378" y="2222"/>
                    <a:ext cx="0" cy="244"/>
                  </a:xfrm>
                  <a:prstGeom prst="line">
                    <a:avLst/>
                  </a:prstGeom>
                  <a:ln w="9525" cap="flat" cmpd="sng">
                    <a:solidFill>
                      <a:schemeClr val="tx1"/>
                    </a:solidFill>
                    <a:prstDash val="solid"/>
                    <a:headEnd type="none" w="med" len="med"/>
                    <a:tailEnd type="none" w="med" len="med"/>
                  </a:ln>
                </p:spPr>
              </p:sp>
            </p:grpSp>
            <p:grpSp>
              <p:nvGrpSpPr>
                <p:cNvPr id="176184" name="组合 176183"/>
                <p:cNvGrpSpPr/>
                <p:nvPr/>
              </p:nvGrpSpPr>
              <p:grpSpPr>
                <a:xfrm>
                  <a:off x="2411" y="2481"/>
                  <a:ext cx="643" cy="244"/>
                  <a:chOff x="4056" y="2222"/>
                  <a:chExt cx="643" cy="244"/>
                </a:xfrm>
              </p:grpSpPr>
              <p:sp>
                <p:nvSpPr>
                  <p:cNvPr id="176185" name="矩形 176184"/>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1</a:t>
                    </a:r>
                    <a:endParaRPr lang="en-US" altLang="zh-CN" sz="1400">
                      <a:latin typeface="Times New Roman" panose="02020603050405020304" pitchFamily="18" charset="0"/>
                    </a:endParaRPr>
                  </a:p>
                </p:txBody>
              </p:sp>
              <p:sp>
                <p:nvSpPr>
                  <p:cNvPr id="176186" name="直接连接符 176185"/>
                  <p:cNvSpPr/>
                  <p:nvPr/>
                </p:nvSpPr>
                <p:spPr>
                  <a:xfrm>
                    <a:off x="4378" y="2222"/>
                    <a:ext cx="0" cy="244"/>
                  </a:xfrm>
                  <a:prstGeom prst="line">
                    <a:avLst/>
                  </a:prstGeom>
                  <a:ln w="9525" cap="flat" cmpd="sng">
                    <a:solidFill>
                      <a:schemeClr val="tx1"/>
                    </a:solidFill>
                    <a:prstDash val="solid"/>
                    <a:headEnd type="none" w="med" len="med"/>
                    <a:tailEnd type="none" w="med" len="med"/>
                  </a:ln>
                </p:spPr>
              </p:sp>
            </p:grpSp>
            <p:grpSp>
              <p:nvGrpSpPr>
                <p:cNvPr id="176187" name="组合 176186"/>
                <p:cNvGrpSpPr/>
                <p:nvPr/>
              </p:nvGrpSpPr>
              <p:grpSpPr>
                <a:xfrm>
                  <a:off x="2064" y="1591"/>
                  <a:ext cx="1002" cy="244"/>
                  <a:chOff x="2785" y="2708"/>
                  <a:chExt cx="1002" cy="244"/>
                </a:xfrm>
              </p:grpSpPr>
              <p:grpSp>
                <p:nvGrpSpPr>
                  <p:cNvPr id="176188" name="组合 176187"/>
                  <p:cNvGrpSpPr/>
                  <p:nvPr/>
                </p:nvGrpSpPr>
                <p:grpSpPr>
                  <a:xfrm>
                    <a:off x="3144" y="2708"/>
                    <a:ext cx="643" cy="244"/>
                    <a:chOff x="4056" y="2222"/>
                    <a:chExt cx="643" cy="244"/>
                  </a:xfrm>
                </p:grpSpPr>
                <p:sp>
                  <p:nvSpPr>
                    <p:cNvPr id="176189" name="矩形 176188"/>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1</a:t>
                      </a:r>
                      <a:endParaRPr lang="en-US" altLang="zh-CN" sz="1400">
                        <a:latin typeface="Times New Roman" panose="02020603050405020304" pitchFamily="18" charset="0"/>
                      </a:endParaRPr>
                    </a:p>
                  </p:txBody>
                </p:sp>
                <p:sp>
                  <p:nvSpPr>
                    <p:cNvPr id="176190" name="直接连接符 176189"/>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191" name="直接连接符 176190"/>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sp>
              <p:nvSpPr>
                <p:cNvPr id="176192" name="直接连接符 176191"/>
                <p:cNvSpPr/>
                <p:nvPr/>
              </p:nvSpPr>
              <p:spPr>
                <a:xfrm>
                  <a:off x="2985" y="1712"/>
                  <a:ext cx="278" cy="0"/>
                </a:xfrm>
                <a:prstGeom prst="line">
                  <a:avLst/>
                </a:prstGeom>
                <a:ln w="9525" cap="flat" cmpd="sng">
                  <a:solidFill>
                    <a:schemeClr val="tx1"/>
                  </a:solidFill>
                  <a:prstDash val="solid"/>
                  <a:headEnd type="none" w="med" len="med"/>
                  <a:tailEnd type="triangle" w="med" len="med"/>
                </a:ln>
              </p:spPr>
            </p:sp>
            <p:sp>
              <p:nvSpPr>
                <p:cNvPr id="176193" name="直接连接符 176192"/>
                <p:cNvSpPr/>
                <p:nvPr/>
              </p:nvSpPr>
              <p:spPr>
                <a:xfrm>
                  <a:off x="2085" y="2290"/>
                  <a:ext cx="344" cy="0"/>
                </a:xfrm>
                <a:prstGeom prst="line">
                  <a:avLst/>
                </a:prstGeom>
                <a:ln w="9525" cap="flat" cmpd="sng">
                  <a:solidFill>
                    <a:schemeClr val="tx1"/>
                  </a:solidFill>
                  <a:prstDash val="solid"/>
                  <a:headEnd type="none" w="med" len="med"/>
                  <a:tailEnd type="triangle" w="med" len="med"/>
                </a:ln>
              </p:spPr>
            </p:sp>
            <p:sp>
              <p:nvSpPr>
                <p:cNvPr id="176194" name="直接连接符 176193"/>
                <p:cNvSpPr/>
                <p:nvPr/>
              </p:nvSpPr>
              <p:spPr>
                <a:xfrm>
                  <a:off x="2085" y="2623"/>
                  <a:ext cx="322" cy="0"/>
                </a:xfrm>
                <a:prstGeom prst="line">
                  <a:avLst/>
                </a:prstGeom>
                <a:ln w="9525" cap="flat" cmpd="sng">
                  <a:solidFill>
                    <a:schemeClr val="tx1"/>
                  </a:solidFill>
                  <a:prstDash val="solid"/>
                  <a:headEnd type="none" w="med" len="med"/>
                  <a:tailEnd type="triangle" w="med" len="med"/>
                </a:ln>
              </p:spPr>
            </p:sp>
            <p:sp>
              <p:nvSpPr>
                <p:cNvPr id="176195" name="文本框 176194"/>
                <p:cNvSpPr txBox="1"/>
                <p:nvPr/>
              </p:nvSpPr>
              <p:spPr>
                <a:xfrm>
                  <a:off x="3667" y="1624"/>
                  <a:ext cx="1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sp>
              <p:nvSpPr>
                <p:cNvPr id="176196" name="文本框 176195"/>
                <p:cNvSpPr txBox="1"/>
                <p:nvPr/>
              </p:nvSpPr>
              <p:spPr>
                <a:xfrm>
                  <a:off x="4500" y="2180"/>
                  <a:ext cx="1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sp>
              <p:nvSpPr>
                <p:cNvPr id="176197" name="文本框 176196"/>
                <p:cNvSpPr txBox="1"/>
                <p:nvPr/>
              </p:nvSpPr>
              <p:spPr>
                <a:xfrm>
                  <a:off x="3667" y="2503"/>
                  <a:ext cx="1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sp>
              <p:nvSpPr>
                <p:cNvPr id="176198" name="文本框 176197"/>
                <p:cNvSpPr txBox="1"/>
                <p:nvPr/>
              </p:nvSpPr>
              <p:spPr>
                <a:xfrm>
                  <a:off x="3081" y="1390"/>
                  <a:ext cx="54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adjvex</a:t>
                  </a:r>
                  <a:endParaRPr lang="en-US" altLang="zh-CN" sz="1400">
                    <a:latin typeface="Times New Roman" panose="02020603050405020304" pitchFamily="18" charset="0"/>
                  </a:endParaRPr>
                </a:p>
              </p:txBody>
            </p:sp>
            <p:sp>
              <p:nvSpPr>
                <p:cNvPr id="176199" name="文本框 176198"/>
                <p:cNvSpPr txBox="1"/>
                <p:nvPr/>
              </p:nvSpPr>
              <p:spPr>
                <a:xfrm>
                  <a:off x="3556" y="1401"/>
                  <a:ext cx="3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next</a:t>
                  </a:r>
                  <a:endParaRPr lang="en-US" altLang="zh-CN" sz="1400">
                    <a:latin typeface="Times New Roman" panose="02020603050405020304" pitchFamily="18" charset="0"/>
                  </a:endParaRPr>
                </a:p>
              </p:txBody>
            </p:sp>
            <p:sp>
              <p:nvSpPr>
                <p:cNvPr id="176200" name="直接连接符 176199"/>
                <p:cNvSpPr/>
                <p:nvPr/>
              </p:nvSpPr>
              <p:spPr>
                <a:xfrm>
                  <a:off x="1447" y="2716"/>
                  <a:ext cx="822" cy="0"/>
                </a:xfrm>
                <a:prstGeom prst="line">
                  <a:avLst/>
                </a:prstGeom>
                <a:ln w="9525" cap="flat" cmpd="sng">
                  <a:solidFill>
                    <a:schemeClr val="tx1"/>
                  </a:solidFill>
                  <a:prstDash val="solid"/>
                  <a:headEnd type="none" w="med" len="med"/>
                  <a:tailEnd type="none" w="med" len="med"/>
                </a:ln>
              </p:spPr>
            </p:sp>
            <p:sp>
              <p:nvSpPr>
                <p:cNvPr id="176201" name="文本框 176200"/>
                <p:cNvSpPr txBox="1"/>
                <p:nvPr/>
              </p:nvSpPr>
              <p:spPr>
                <a:xfrm>
                  <a:off x="1194" y="2754"/>
                  <a:ext cx="196"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4</a:t>
                  </a:r>
                  <a:endParaRPr lang="en-US" altLang="zh-CN" sz="1400">
                    <a:latin typeface="Times New Roman" panose="02020603050405020304" pitchFamily="18" charset="0"/>
                  </a:endParaRPr>
                </a:p>
              </p:txBody>
            </p:sp>
            <p:sp>
              <p:nvSpPr>
                <p:cNvPr id="176202" name="文本框 176201"/>
                <p:cNvSpPr txBox="1"/>
                <p:nvPr/>
              </p:nvSpPr>
              <p:spPr>
                <a:xfrm>
                  <a:off x="1505" y="2756"/>
                  <a:ext cx="31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V4</a:t>
                  </a:r>
                  <a:endParaRPr lang="en-US" altLang="zh-CN" sz="1400">
                    <a:latin typeface="Times New Roman" panose="02020603050405020304" pitchFamily="18" charset="0"/>
                  </a:endParaRPr>
                </a:p>
              </p:txBody>
            </p:sp>
            <p:grpSp>
              <p:nvGrpSpPr>
                <p:cNvPr id="176203" name="组合 176202"/>
                <p:cNvGrpSpPr/>
                <p:nvPr/>
              </p:nvGrpSpPr>
              <p:grpSpPr>
                <a:xfrm>
                  <a:off x="2904" y="2187"/>
                  <a:ext cx="1002" cy="244"/>
                  <a:chOff x="2785" y="2708"/>
                  <a:chExt cx="1002" cy="244"/>
                </a:xfrm>
              </p:grpSpPr>
              <p:grpSp>
                <p:nvGrpSpPr>
                  <p:cNvPr id="176204" name="组合 176203"/>
                  <p:cNvGrpSpPr/>
                  <p:nvPr/>
                </p:nvGrpSpPr>
                <p:grpSpPr>
                  <a:xfrm>
                    <a:off x="3144" y="2708"/>
                    <a:ext cx="643" cy="244"/>
                    <a:chOff x="4056" y="2222"/>
                    <a:chExt cx="643" cy="244"/>
                  </a:xfrm>
                </p:grpSpPr>
                <p:sp>
                  <p:nvSpPr>
                    <p:cNvPr id="176205" name="矩形 176204"/>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5</a:t>
                      </a:r>
                      <a:endParaRPr lang="en-US" altLang="zh-CN" sz="1400">
                        <a:latin typeface="Times New Roman" panose="02020603050405020304" pitchFamily="18" charset="0"/>
                      </a:endParaRPr>
                    </a:p>
                  </p:txBody>
                </p:sp>
                <p:sp>
                  <p:nvSpPr>
                    <p:cNvPr id="176206" name="直接连接符 176205"/>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07" name="直接连接符 176206"/>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08" name="组合 176207"/>
                <p:cNvGrpSpPr/>
                <p:nvPr/>
              </p:nvGrpSpPr>
              <p:grpSpPr>
                <a:xfrm>
                  <a:off x="2912" y="1894"/>
                  <a:ext cx="1002" cy="244"/>
                  <a:chOff x="2785" y="2708"/>
                  <a:chExt cx="1002" cy="244"/>
                </a:xfrm>
              </p:grpSpPr>
              <p:grpSp>
                <p:nvGrpSpPr>
                  <p:cNvPr id="176209" name="组合 176208"/>
                  <p:cNvGrpSpPr/>
                  <p:nvPr/>
                </p:nvGrpSpPr>
                <p:grpSpPr>
                  <a:xfrm>
                    <a:off x="3144" y="2708"/>
                    <a:ext cx="643" cy="244"/>
                    <a:chOff x="4056" y="2222"/>
                    <a:chExt cx="643" cy="244"/>
                  </a:xfrm>
                </p:grpSpPr>
                <p:sp>
                  <p:nvSpPr>
                    <p:cNvPr id="176210" name="矩形 176209"/>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3</a:t>
                      </a:r>
                      <a:endParaRPr lang="en-US" altLang="zh-CN" sz="1400">
                        <a:latin typeface="Times New Roman" panose="02020603050405020304" pitchFamily="18" charset="0"/>
                      </a:endParaRPr>
                    </a:p>
                  </p:txBody>
                </p:sp>
                <p:sp>
                  <p:nvSpPr>
                    <p:cNvPr id="176211" name="直接连接符 176210"/>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12" name="直接连接符 176211"/>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13" name="组合 176212"/>
                <p:cNvGrpSpPr/>
                <p:nvPr/>
              </p:nvGrpSpPr>
              <p:grpSpPr>
                <a:xfrm>
                  <a:off x="3767" y="1872"/>
                  <a:ext cx="1002" cy="244"/>
                  <a:chOff x="2785" y="2708"/>
                  <a:chExt cx="1002" cy="244"/>
                </a:xfrm>
              </p:grpSpPr>
              <p:grpSp>
                <p:nvGrpSpPr>
                  <p:cNvPr id="176214" name="组合 176213"/>
                  <p:cNvGrpSpPr/>
                  <p:nvPr/>
                </p:nvGrpSpPr>
                <p:grpSpPr>
                  <a:xfrm>
                    <a:off x="3144" y="2708"/>
                    <a:ext cx="643" cy="244"/>
                    <a:chOff x="4056" y="2222"/>
                    <a:chExt cx="643" cy="244"/>
                  </a:xfrm>
                </p:grpSpPr>
                <p:sp>
                  <p:nvSpPr>
                    <p:cNvPr id="176215" name="矩形 176214"/>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4</a:t>
                      </a:r>
                      <a:endParaRPr lang="en-US" altLang="zh-CN" sz="1400">
                        <a:latin typeface="Times New Roman" panose="02020603050405020304" pitchFamily="18" charset="0"/>
                      </a:endParaRPr>
                    </a:p>
                  </p:txBody>
                </p:sp>
                <p:sp>
                  <p:nvSpPr>
                    <p:cNvPr id="176216" name="直接连接符 176215"/>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17" name="直接连接符 176216"/>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sp>
              <p:nvSpPr>
                <p:cNvPr id="176218" name="文本框 176217"/>
                <p:cNvSpPr txBox="1"/>
                <p:nvPr/>
              </p:nvSpPr>
              <p:spPr>
                <a:xfrm>
                  <a:off x="4508" y="1875"/>
                  <a:ext cx="1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grpSp>
              <p:nvGrpSpPr>
                <p:cNvPr id="176219" name="组合 176218"/>
                <p:cNvGrpSpPr/>
                <p:nvPr/>
              </p:nvGrpSpPr>
              <p:grpSpPr>
                <a:xfrm>
                  <a:off x="2056" y="1895"/>
                  <a:ext cx="1002" cy="244"/>
                  <a:chOff x="2785" y="2708"/>
                  <a:chExt cx="1002" cy="244"/>
                </a:xfrm>
              </p:grpSpPr>
              <p:grpSp>
                <p:nvGrpSpPr>
                  <p:cNvPr id="176220" name="组合 176219"/>
                  <p:cNvGrpSpPr/>
                  <p:nvPr/>
                </p:nvGrpSpPr>
                <p:grpSpPr>
                  <a:xfrm>
                    <a:off x="3144" y="2708"/>
                    <a:ext cx="643" cy="244"/>
                    <a:chOff x="4056" y="2222"/>
                    <a:chExt cx="643" cy="244"/>
                  </a:xfrm>
                </p:grpSpPr>
                <p:sp>
                  <p:nvSpPr>
                    <p:cNvPr id="176221" name="矩形 176220"/>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176222" name="直接连接符 176221"/>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23" name="直接连接符 176222"/>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24" name="组合 176223"/>
                <p:cNvGrpSpPr/>
                <p:nvPr/>
              </p:nvGrpSpPr>
              <p:grpSpPr>
                <a:xfrm>
                  <a:off x="3749" y="2165"/>
                  <a:ext cx="1002" cy="244"/>
                  <a:chOff x="2785" y="2708"/>
                  <a:chExt cx="1002" cy="244"/>
                </a:xfrm>
              </p:grpSpPr>
              <p:grpSp>
                <p:nvGrpSpPr>
                  <p:cNvPr id="176225" name="组合 176224"/>
                  <p:cNvGrpSpPr/>
                  <p:nvPr/>
                </p:nvGrpSpPr>
                <p:grpSpPr>
                  <a:xfrm>
                    <a:off x="3144" y="2708"/>
                    <a:ext cx="643" cy="244"/>
                    <a:chOff x="4056" y="2222"/>
                    <a:chExt cx="643" cy="244"/>
                  </a:xfrm>
                </p:grpSpPr>
                <p:sp>
                  <p:nvSpPr>
                    <p:cNvPr id="176226" name="矩形 176225"/>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6</a:t>
                      </a:r>
                      <a:endParaRPr lang="en-US" altLang="zh-CN" sz="1400">
                        <a:latin typeface="Times New Roman" panose="02020603050405020304" pitchFamily="18" charset="0"/>
                      </a:endParaRPr>
                    </a:p>
                  </p:txBody>
                </p:sp>
                <p:sp>
                  <p:nvSpPr>
                    <p:cNvPr id="176227" name="直接连接符 176226"/>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28" name="直接连接符 176227"/>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29" name="组合 176228"/>
                <p:cNvGrpSpPr/>
                <p:nvPr/>
              </p:nvGrpSpPr>
              <p:grpSpPr>
                <a:xfrm>
                  <a:off x="2896" y="2491"/>
                  <a:ext cx="1002" cy="244"/>
                  <a:chOff x="2785" y="2708"/>
                  <a:chExt cx="1002" cy="244"/>
                </a:xfrm>
              </p:grpSpPr>
              <p:grpSp>
                <p:nvGrpSpPr>
                  <p:cNvPr id="176230" name="组合 176229"/>
                  <p:cNvGrpSpPr/>
                  <p:nvPr/>
                </p:nvGrpSpPr>
                <p:grpSpPr>
                  <a:xfrm>
                    <a:off x="3144" y="2708"/>
                    <a:ext cx="643" cy="244"/>
                    <a:chOff x="4056" y="2222"/>
                    <a:chExt cx="643" cy="244"/>
                  </a:xfrm>
                </p:grpSpPr>
                <p:sp>
                  <p:nvSpPr>
                    <p:cNvPr id="176231" name="矩形 176230"/>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7</a:t>
                      </a:r>
                      <a:endParaRPr lang="en-US" altLang="zh-CN" sz="1400">
                        <a:latin typeface="Times New Roman" panose="02020603050405020304" pitchFamily="18" charset="0"/>
                      </a:endParaRPr>
                    </a:p>
                  </p:txBody>
                </p:sp>
                <p:sp>
                  <p:nvSpPr>
                    <p:cNvPr id="176232" name="直接连接符 176231"/>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33" name="直接连接符 176232"/>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34" name="组合 176233"/>
                <p:cNvGrpSpPr/>
                <p:nvPr/>
              </p:nvGrpSpPr>
              <p:grpSpPr>
                <a:xfrm>
                  <a:off x="2052" y="2768"/>
                  <a:ext cx="1002" cy="244"/>
                  <a:chOff x="2785" y="2708"/>
                  <a:chExt cx="1002" cy="244"/>
                </a:xfrm>
              </p:grpSpPr>
              <p:grpSp>
                <p:nvGrpSpPr>
                  <p:cNvPr id="176235" name="组合 176234"/>
                  <p:cNvGrpSpPr/>
                  <p:nvPr/>
                </p:nvGrpSpPr>
                <p:grpSpPr>
                  <a:xfrm>
                    <a:off x="3144" y="2708"/>
                    <a:ext cx="643" cy="244"/>
                    <a:chOff x="4056" y="2222"/>
                    <a:chExt cx="643" cy="244"/>
                  </a:xfrm>
                </p:grpSpPr>
                <p:sp>
                  <p:nvSpPr>
                    <p:cNvPr id="176236" name="矩形 176235"/>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1</a:t>
                      </a:r>
                      <a:endParaRPr lang="en-US" altLang="zh-CN" sz="1400">
                        <a:latin typeface="Times New Roman" panose="02020603050405020304" pitchFamily="18" charset="0"/>
                      </a:endParaRPr>
                    </a:p>
                  </p:txBody>
                </p:sp>
                <p:sp>
                  <p:nvSpPr>
                    <p:cNvPr id="176237" name="直接连接符 176236"/>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38" name="直接连接符 176237"/>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39" name="组合 176238"/>
                <p:cNvGrpSpPr/>
                <p:nvPr/>
              </p:nvGrpSpPr>
              <p:grpSpPr>
                <a:xfrm>
                  <a:off x="2885" y="2780"/>
                  <a:ext cx="1002" cy="244"/>
                  <a:chOff x="2785" y="2708"/>
                  <a:chExt cx="1002" cy="244"/>
                </a:xfrm>
              </p:grpSpPr>
              <p:grpSp>
                <p:nvGrpSpPr>
                  <p:cNvPr id="176240" name="组合 176239"/>
                  <p:cNvGrpSpPr/>
                  <p:nvPr/>
                </p:nvGrpSpPr>
                <p:grpSpPr>
                  <a:xfrm>
                    <a:off x="3144" y="2708"/>
                    <a:ext cx="643" cy="244"/>
                    <a:chOff x="4056" y="2222"/>
                    <a:chExt cx="643" cy="244"/>
                  </a:xfrm>
                </p:grpSpPr>
                <p:sp>
                  <p:nvSpPr>
                    <p:cNvPr id="176241" name="矩形 176240"/>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7</a:t>
                      </a:r>
                      <a:endParaRPr lang="en-US" altLang="zh-CN" sz="1400">
                        <a:latin typeface="Times New Roman" panose="02020603050405020304" pitchFamily="18" charset="0"/>
                      </a:endParaRPr>
                    </a:p>
                  </p:txBody>
                </p:sp>
                <p:sp>
                  <p:nvSpPr>
                    <p:cNvPr id="176242" name="直接连接符 176241"/>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43" name="直接连接符 176242"/>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sp>
              <p:nvSpPr>
                <p:cNvPr id="176244" name="文本框 176243"/>
                <p:cNvSpPr txBox="1"/>
                <p:nvPr/>
              </p:nvSpPr>
              <p:spPr>
                <a:xfrm>
                  <a:off x="3640" y="2799"/>
                  <a:ext cx="1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sp>
              <p:nvSpPr>
                <p:cNvPr id="176245" name="直接连接符 176244"/>
                <p:cNvSpPr/>
                <p:nvPr/>
              </p:nvSpPr>
              <p:spPr>
                <a:xfrm>
                  <a:off x="1421" y="3001"/>
                  <a:ext cx="822" cy="0"/>
                </a:xfrm>
                <a:prstGeom prst="line">
                  <a:avLst/>
                </a:prstGeom>
                <a:ln w="9525" cap="flat" cmpd="sng">
                  <a:solidFill>
                    <a:schemeClr val="tx1"/>
                  </a:solidFill>
                  <a:prstDash val="solid"/>
                  <a:headEnd type="none" w="med" len="med"/>
                  <a:tailEnd type="none" w="med" len="med"/>
                </a:ln>
              </p:spPr>
            </p:sp>
            <p:sp>
              <p:nvSpPr>
                <p:cNvPr id="176246" name="直接连接符 176245"/>
                <p:cNvSpPr/>
                <p:nvPr/>
              </p:nvSpPr>
              <p:spPr>
                <a:xfrm>
                  <a:off x="1431" y="3286"/>
                  <a:ext cx="822" cy="0"/>
                </a:xfrm>
                <a:prstGeom prst="line">
                  <a:avLst/>
                </a:prstGeom>
                <a:ln w="9525" cap="flat" cmpd="sng">
                  <a:solidFill>
                    <a:schemeClr val="tx1"/>
                  </a:solidFill>
                  <a:prstDash val="solid"/>
                  <a:headEnd type="none" w="med" len="med"/>
                  <a:tailEnd type="none" w="med" len="med"/>
                </a:ln>
              </p:spPr>
            </p:sp>
            <p:sp>
              <p:nvSpPr>
                <p:cNvPr id="176247" name="直接连接符 176246"/>
                <p:cNvSpPr/>
                <p:nvPr/>
              </p:nvSpPr>
              <p:spPr>
                <a:xfrm>
                  <a:off x="1420" y="3581"/>
                  <a:ext cx="822" cy="0"/>
                </a:xfrm>
                <a:prstGeom prst="line">
                  <a:avLst/>
                </a:prstGeom>
                <a:ln w="9525" cap="flat" cmpd="sng">
                  <a:solidFill>
                    <a:schemeClr val="tx1"/>
                  </a:solidFill>
                  <a:prstDash val="solid"/>
                  <a:headEnd type="none" w="med" len="med"/>
                  <a:tailEnd type="none" w="med" len="med"/>
                </a:ln>
              </p:spPr>
            </p:sp>
            <p:sp>
              <p:nvSpPr>
                <p:cNvPr id="176248" name="文本框 176247"/>
                <p:cNvSpPr txBox="1"/>
                <p:nvPr/>
              </p:nvSpPr>
              <p:spPr>
                <a:xfrm>
                  <a:off x="1505" y="3033"/>
                  <a:ext cx="31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V5</a:t>
                  </a:r>
                  <a:endParaRPr lang="en-US" altLang="zh-CN" sz="1400">
                    <a:latin typeface="Times New Roman" panose="02020603050405020304" pitchFamily="18" charset="0"/>
                  </a:endParaRPr>
                </a:p>
              </p:txBody>
            </p:sp>
            <p:sp>
              <p:nvSpPr>
                <p:cNvPr id="176249" name="文本框 176248"/>
                <p:cNvSpPr txBox="1"/>
                <p:nvPr/>
              </p:nvSpPr>
              <p:spPr>
                <a:xfrm>
                  <a:off x="1505" y="3310"/>
                  <a:ext cx="31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V6</a:t>
                  </a:r>
                  <a:endParaRPr lang="en-US" altLang="zh-CN" sz="1400">
                    <a:latin typeface="Times New Roman" panose="02020603050405020304" pitchFamily="18" charset="0"/>
                  </a:endParaRPr>
                </a:p>
              </p:txBody>
            </p:sp>
            <p:sp>
              <p:nvSpPr>
                <p:cNvPr id="176250" name="文本框 176249"/>
                <p:cNvSpPr txBox="1"/>
                <p:nvPr/>
              </p:nvSpPr>
              <p:spPr>
                <a:xfrm>
                  <a:off x="1505" y="3588"/>
                  <a:ext cx="312"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V7</a:t>
                  </a:r>
                  <a:endParaRPr lang="en-US" altLang="zh-CN" sz="1400">
                    <a:latin typeface="Times New Roman" panose="02020603050405020304" pitchFamily="18" charset="0"/>
                  </a:endParaRPr>
                </a:p>
              </p:txBody>
            </p:sp>
            <p:sp>
              <p:nvSpPr>
                <p:cNvPr id="176251" name="文本框 176250"/>
                <p:cNvSpPr txBox="1"/>
                <p:nvPr/>
              </p:nvSpPr>
              <p:spPr>
                <a:xfrm>
                  <a:off x="1192" y="3029"/>
                  <a:ext cx="196"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5</a:t>
                  </a:r>
                  <a:endParaRPr lang="en-US" altLang="zh-CN" sz="1400">
                    <a:latin typeface="Times New Roman" panose="02020603050405020304" pitchFamily="18" charset="0"/>
                  </a:endParaRPr>
                </a:p>
              </p:txBody>
            </p:sp>
            <p:sp>
              <p:nvSpPr>
                <p:cNvPr id="176252" name="文本框 176251"/>
                <p:cNvSpPr txBox="1"/>
                <p:nvPr/>
              </p:nvSpPr>
              <p:spPr>
                <a:xfrm>
                  <a:off x="1192" y="3306"/>
                  <a:ext cx="196"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6</a:t>
                  </a:r>
                  <a:endParaRPr lang="en-US" altLang="zh-CN" sz="1400">
                    <a:latin typeface="Times New Roman" panose="02020603050405020304" pitchFamily="18" charset="0"/>
                  </a:endParaRPr>
                </a:p>
              </p:txBody>
            </p:sp>
            <p:sp>
              <p:nvSpPr>
                <p:cNvPr id="176253" name="文本框 176252"/>
                <p:cNvSpPr txBox="1"/>
                <p:nvPr/>
              </p:nvSpPr>
              <p:spPr>
                <a:xfrm>
                  <a:off x="1192" y="3584"/>
                  <a:ext cx="196"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7</a:t>
                  </a:r>
                  <a:endParaRPr lang="en-US" altLang="zh-CN" sz="1400">
                    <a:latin typeface="Times New Roman" panose="02020603050405020304" pitchFamily="18" charset="0"/>
                  </a:endParaRPr>
                </a:p>
              </p:txBody>
            </p:sp>
            <p:grpSp>
              <p:nvGrpSpPr>
                <p:cNvPr id="176254" name="组合 176253"/>
                <p:cNvGrpSpPr/>
                <p:nvPr/>
              </p:nvGrpSpPr>
              <p:grpSpPr>
                <a:xfrm>
                  <a:off x="2048" y="3064"/>
                  <a:ext cx="1002" cy="244"/>
                  <a:chOff x="2785" y="2708"/>
                  <a:chExt cx="1002" cy="244"/>
                </a:xfrm>
              </p:grpSpPr>
              <p:grpSp>
                <p:nvGrpSpPr>
                  <p:cNvPr id="176255" name="组合 176254"/>
                  <p:cNvGrpSpPr/>
                  <p:nvPr/>
                </p:nvGrpSpPr>
                <p:grpSpPr>
                  <a:xfrm>
                    <a:off x="3144" y="2708"/>
                    <a:ext cx="643" cy="244"/>
                    <a:chOff x="4056" y="2222"/>
                    <a:chExt cx="643" cy="244"/>
                  </a:xfrm>
                </p:grpSpPr>
                <p:sp>
                  <p:nvSpPr>
                    <p:cNvPr id="176256" name="矩形 176255"/>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2</a:t>
                      </a:r>
                      <a:endParaRPr lang="en-US" altLang="zh-CN" sz="1400">
                        <a:latin typeface="Times New Roman" panose="02020603050405020304" pitchFamily="18" charset="0"/>
                      </a:endParaRPr>
                    </a:p>
                  </p:txBody>
                </p:sp>
                <p:sp>
                  <p:nvSpPr>
                    <p:cNvPr id="176257" name="直接连接符 176256"/>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58" name="直接连接符 176257"/>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59" name="组合 176258"/>
                <p:cNvGrpSpPr/>
                <p:nvPr/>
              </p:nvGrpSpPr>
              <p:grpSpPr>
                <a:xfrm>
                  <a:off x="2881" y="3076"/>
                  <a:ext cx="1002" cy="244"/>
                  <a:chOff x="2785" y="2708"/>
                  <a:chExt cx="1002" cy="244"/>
                </a:xfrm>
              </p:grpSpPr>
              <p:grpSp>
                <p:nvGrpSpPr>
                  <p:cNvPr id="176260" name="组合 176259"/>
                  <p:cNvGrpSpPr/>
                  <p:nvPr/>
                </p:nvGrpSpPr>
                <p:grpSpPr>
                  <a:xfrm>
                    <a:off x="3144" y="2708"/>
                    <a:ext cx="643" cy="244"/>
                    <a:chOff x="4056" y="2222"/>
                    <a:chExt cx="643" cy="244"/>
                  </a:xfrm>
                </p:grpSpPr>
                <p:sp>
                  <p:nvSpPr>
                    <p:cNvPr id="176261" name="矩形 176260"/>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6</a:t>
                      </a:r>
                      <a:endParaRPr lang="en-US" altLang="zh-CN" sz="1400">
                        <a:latin typeface="Times New Roman" panose="02020603050405020304" pitchFamily="18" charset="0"/>
                      </a:endParaRPr>
                    </a:p>
                  </p:txBody>
                </p:sp>
                <p:sp>
                  <p:nvSpPr>
                    <p:cNvPr id="176262" name="直接连接符 176261"/>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63" name="直接连接符 176262"/>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64" name="组合 176263"/>
                <p:cNvGrpSpPr/>
                <p:nvPr/>
              </p:nvGrpSpPr>
              <p:grpSpPr>
                <a:xfrm>
                  <a:off x="2048" y="3353"/>
                  <a:ext cx="1002" cy="244"/>
                  <a:chOff x="2785" y="2708"/>
                  <a:chExt cx="1002" cy="244"/>
                </a:xfrm>
              </p:grpSpPr>
              <p:grpSp>
                <p:nvGrpSpPr>
                  <p:cNvPr id="176265" name="组合 176264"/>
                  <p:cNvGrpSpPr/>
                  <p:nvPr/>
                </p:nvGrpSpPr>
                <p:grpSpPr>
                  <a:xfrm>
                    <a:off x="3144" y="2708"/>
                    <a:ext cx="643" cy="244"/>
                    <a:chOff x="4056" y="2222"/>
                    <a:chExt cx="643" cy="244"/>
                  </a:xfrm>
                </p:grpSpPr>
                <p:sp>
                  <p:nvSpPr>
                    <p:cNvPr id="176266" name="矩形 176265"/>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2</a:t>
                      </a:r>
                      <a:endParaRPr lang="en-US" altLang="zh-CN" sz="1400">
                        <a:latin typeface="Times New Roman" panose="02020603050405020304" pitchFamily="18" charset="0"/>
                      </a:endParaRPr>
                    </a:p>
                  </p:txBody>
                </p:sp>
                <p:sp>
                  <p:nvSpPr>
                    <p:cNvPr id="176267" name="直接连接符 176266"/>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68" name="直接连接符 176267"/>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69" name="组合 176268"/>
                <p:cNvGrpSpPr/>
                <p:nvPr/>
              </p:nvGrpSpPr>
              <p:grpSpPr>
                <a:xfrm>
                  <a:off x="2881" y="3365"/>
                  <a:ext cx="1002" cy="244"/>
                  <a:chOff x="2785" y="2708"/>
                  <a:chExt cx="1002" cy="244"/>
                </a:xfrm>
              </p:grpSpPr>
              <p:grpSp>
                <p:nvGrpSpPr>
                  <p:cNvPr id="176270" name="组合 176269"/>
                  <p:cNvGrpSpPr/>
                  <p:nvPr/>
                </p:nvGrpSpPr>
                <p:grpSpPr>
                  <a:xfrm>
                    <a:off x="3144" y="2708"/>
                    <a:ext cx="643" cy="244"/>
                    <a:chOff x="4056" y="2222"/>
                    <a:chExt cx="643" cy="244"/>
                  </a:xfrm>
                </p:grpSpPr>
                <p:sp>
                  <p:nvSpPr>
                    <p:cNvPr id="176271" name="矩形 176270"/>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6</a:t>
                      </a:r>
                      <a:endParaRPr lang="en-US" altLang="zh-CN" sz="1400">
                        <a:latin typeface="Times New Roman" panose="02020603050405020304" pitchFamily="18" charset="0"/>
                      </a:endParaRPr>
                    </a:p>
                  </p:txBody>
                </p:sp>
                <p:sp>
                  <p:nvSpPr>
                    <p:cNvPr id="176272" name="直接连接符 176271"/>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73" name="直接连接符 176272"/>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74" name="组合 176273"/>
                <p:cNvGrpSpPr/>
                <p:nvPr/>
              </p:nvGrpSpPr>
              <p:grpSpPr>
                <a:xfrm>
                  <a:off x="2044" y="3627"/>
                  <a:ext cx="1002" cy="244"/>
                  <a:chOff x="2785" y="2708"/>
                  <a:chExt cx="1002" cy="244"/>
                </a:xfrm>
              </p:grpSpPr>
              <p:grpSp>
                <p:nvGrpSpPr>
                  <p:cNvPr id="176275" name="组合 176274"/>
                  <p:cNvGrpSpPr/>
                  <p:nvPr/>
                </p:nvGrpSpPr>
                <p:grpSpPr>
                  <a:xfrm>
                    <a:off x="3144" y="2708"/>
                    <a:ext cx="643" cy="244"/>
                    <a:chOff x="4056" y="2222"/>
                    <a:chExt cx="643" cy="244"/>
                  </a:xfrm>
                </p:grpSpPr>
                <p:sp>
                  <p:nvSpPr>
                    <p:cNvPr id="176276" name="矩形 176275"/>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3</a:t>
                      </a:r>
                      <a:endParaRPr lang="en-US" altLang="zh-CN" sz="1400">
                        <a:latin typeface="Times New Roman" panose="02020603050405020304" pitchFamily="18" charset="0"/>
                      </a:endParaRPr>
                    </a:p>
                  </p:txBody>
                </p:sp>
                <p:sp>
                  <p:nvSpPr>
                    <p:cNvPr id="176277" name="直接连接符 176276"/>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78" name="直接连接符 176277"/>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grpSp>
              <p:nvGrpSpPr>
                <p:cNvPr id="176279" name="组合 176278"/>
                <p:cNvGrpSpPr/>
                <p:nvPr/>
              </p:nvGrpSpPr>
              <p:grpSpPr>
                <a:xfrm>
                  <a:off x="2877" y="3639"/>
                  <a:ext cx="1002" cy="244"/>
                  <a:chOff x="2785" y="2708"/>
                  <a:chExt cx="1002" cy="244"/>
                </a:xfrm>
              </p:grpSpPr>
              <p:grpSp>
                <p:nvGrpSpPr>
                  <p:cNvPr id="176280" name="组合 176279"/>
                  <p:cNvGrpSpPr/>
                  <p:nvPr/>
                </p:nvGrpSpPr>
                <p:grpSpPr>
                  <a:xfrm>
                    <a:off x="3144" y="2708"/>
                    <a:ext cx="643" cy="244"/>
                    <a:chOff x="4056" y="2222"/>
                    <a:chExt cx="643" cy="244"/>
                  </a:xfrm>
                </p:grpSpPr>
                <p:sp>
                  <p:nvSpPr>
                    <p:cNvPr id="176281" name="矩形 176280"/>
                    <p:cNvSpPr/>
                    <p:nvPr/>
                  </p:nvSpPr>
                  <p:spPr>
                    <a:xfrm>
                      <a:off x="4056" y="2232"/>
                      <a:ext cx="643" cy="221"/>
                    </a:xfrm>
                    <a:prstGeom prst="rect">
                      <a:avLst/>
                    </a:prstGeom>
                    <a:noFill/>
                    <a:ln w="9525" cap="flat" cmpd="sng">
                      <a:solidFill>
                        <a:schemeClr val="tx1"/>
                      </a:solidFill>
                      <a:prstDash val="solid"/>
                      <a:miter/>
                      <a:headEnd type="none" w="med" len="med"/>
                      <a:tailEnd type="none" w="med" len="med"/>
                    </a:ln>
                  </p:spPr>
                  <p:txBody>
                    <a:bodyPr anchor="ctr">
                      <a:spAutoFit/>
                    </a:bodyPr>
                    <a:p>
                      <a:pPr eaLnBrk="1" hangingPunct="1"/>
                      <a:r>
                        <a:rPr lang="en-US" altLang="zh-CN" sz="1400" dirty="0">
                          <a:latin typeface="Times New Roman" panose="02020603050405020304" pitchFamily="18" charset="0"/>
                        </a:rPr>
                        <a:t> </a:t>
                      </a:r>
                      <a:r>
                        <a:rPr lang="en-US" altLang="zh-CN" sz="1400">
                          <a:latin typeface="Times New Roman" panose="02020603050405020304" pitchFamily="18" charset="0"/>
                        </a:rPr>
                        <a:t>4</a:t>
                      </a:r>
                      <a:endParaRPr lang="en-US" altLang="zh-CN" sz="1400">
                        <a:latin typeface="Times New Roman" panose="02020603050405020304" pitchFamily="18" charset="0"/>
                      </a:endParaRPr>
                    </a:p>
                  </p:txBody>
                </p:sp>
                <p:sp>
                  <p:nvSpPr>
                    <p:cNvPr id="176282" name="直接连接符 176281"/>
                    <p:cNvSpPr/>
                    <p:nvPr/>
                  </p:nvSpPr>
                  <p:spPr>
                    <a:xfrm>
                      <a:off x="4378" y="2222"/>
                      <a:ext cx="0" cy="244"/>
                    </a:xfrm>
                    <a:prstGeom prst="line">
                      <a:avLst/>
                    </a:prstGeom>
                    <a:ln w="9525" cap="flat" cmpd="sng">
                      <a:solidFill>
                        <a:schemeClr val="tx1"/>
                      </a:solidFill>
                      <a:prstDash val="solid"/>
                      <a:headEnd type="none" w="med" len="med"/>
                      <a:tailEnd type="none" w="med" len="med"/>
                    </a:ln>
                  </p:spPr>
                </p:sp>
              </p:grpSp>
              <p:sp>
                <p:nvSpPr>
                  <p:cNvPr id="176283" name="直接连接符 176282"/>
                  <p:cNvSpPr/>
                  <p:nvPr/>
                </p:nvSpPr>
                <p:spPr>
                  <a:xfrm>
                    <a:off x="2785" y="2842"/>
                    <a:ext cx="355" cy="0"/>
                  </a:xfrm>
                  <a:prstGeom prst="line">
                    <a:avLst/>
                  </a:prstGeom>
                  <a:ln w="9525" cap="flat" cmpd="sng">
                    <a:solidFill>
                      <a:schemeClr val="tx1"/>
                    </a:solidFill>
                    <a:prstDash val="solid"/>
                    <a:headEnd type="none" w="med" len="med"/>
                    <a:tailEnd type="triangle" w="med" len="med"/>
                  </a:ln>
                </p:spPr>
              </p:sp>
            </p:grpSp>
            <p:sp>
              <p:nvSpPr>
                <p:cNvPr id="176284" name="文本框 176283"/>
                <p:cNvSpPr txBox="1"/>
                <p:nvPr/>
              </p:nvSpPr>
              <p:spPr>
                <a:xfrm>
                  <a:off x="3636" y="3106"/>
                  <a:ext cx="1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sp>
              <p:nvSpPr>
                <p:cNvPr id="176285" name="文本框 176284"/>
                <p:cNvSpPr txBox="1"/>
                <p:nvPr/>
              </p:nvSpPr>
              <p:spPr>
                <a:xfrm>
                  <a:off x="3625" y="3395"/>
                  <a:ext cx="1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sp>
              <p:nvSpPr>
                <p:cNvPr id="176286" name="文本框 176285"/>
                <p:cNvSpPr txBox="1"/>
                <p:nvPr/>
              </p:nvSpPr>
              <p:spPr>
                <a:xfrm>
                  <a:off x="3614" y="3650"/>
                  <a:ext cx="191" cy="221"/>
                </a:xfrm>
                <a:prstGeom prst="rect">
                  <a:avLst/>
                </a:prstGeom>
                <a:noFill/>
                <a:ln w="9525">
                  <a:noFill/>
                </a:ln>
              </p:spPr>
              <p:txBody>
                <a:bodyPr wrap="square" anchor="ctr">
                  <a:spAutoFit/>
                </a:bodyPr>
                <a:p>
                  <a:pPr algn="ctr" eaLnBrk="1" hangingPunct="1"/>
                  <a:r>
                    <a:rPr lang="en-US" altLang="zh-CN" sz="1400">
                      <a:latin typeface="Times New Roman" panose="02020603050405020304" pitchFamily="18" charset="0"/>
                    </a:rPr>
                    <a:t>^</a:t>
                  </a:r>
                  <a:endParaRPr lang="en-US" altLang="zh-CN" sz="1400">
                    <a:latin typeface="Times New Roman" panose="02020603050405020304" pitchFamily="18" charset="0"/>
                  </a:endParaRPr>
                </a:p>
              </p:txBody>
            </p:sp>
          </p:grpSp>
          <p:sp>
            <p:nvSpPr>
              <p:cNvPr id="176287" name="直接连接符 176286"/>
              <p:cNvSpPr/>
              <p:nvPr/>
            </p:nvSpPr>
            <p:spPr>
              <a:xfrm>
                <a:off x="2506" y="3902"/>
                <a:ext cx="0" cy="245"/>
              </a:xfrm>
              <a:prstGeom prst="line">
                <a:avLst/>
              </a:prstGeom>
              <a:ln w="9525" cap="flat" cmpd="sng">
                <a:solidFill>
                  <a:schemeClr val="tx1"/>
                </a:solidFill>
                <a:prstDash val="solid"/>
                <a:headEnd type="none" w="med" len="med"/>
                <a:tailEnd type="none" w="med" len="med"/>
              </a:ln>
            </p:spPr>
          </p:sp>
        </p:grpSp>
        <p:sp>
          <p:nvSpPr>
            <p:cNvPr id="176288" name="直接连接符 176287"/>
            <p:cNvSpPr/>
            <p:nvPr/>
          </p:nvSpPr>
          <p:spPr>
            <a:xfrm>
              <a:off x="3586" y="2189"/>
              <a:ext cx="0" cy="201"/>
            </a:xfrm>
            <a:prstGeom prst="line">
              <a:avLst/>
            </a:prstGeom>
            <a:ln w="9525" cap="flat" cmpd="sng">
              <a:solidFill>
                <a:schemeClr val="tx1"/>
              </a:solidFill>
              <a:prstDash val="solid"/>
              <a:headEnd type="none" w="med" len="med"/>
              <a:tailEnd type="none" w="med" len="med"/>
            </a:ln>
          </p:spPr>
        </p:sp>
      </p:grpSp>
      <p:sp>
        <p:nvSpPr>
          <p:cNvPr id="4" name="文本框 3"/>
          <p:cNvSpPr txBox="1"/>
          <p:nvPr/>
        </p:nvSpPr>
        <p:spPr>
          <a:xfrm>
            <a:off x="5607050" y="4723130"/>
            <a:ext cx="3141345" cy="1476375"/>
          </a:xfrm>
          <a:prstGeom prst="rect">
            <a:avLst/>
          </a:prstGeom>
          <a:noFill/>
        </p:spPr>
        <p:txBody>
          <a:bodyPr wrap="square" rtlCol="0">
            <a:spAutoFit/>
          </a:bodyPr>
          <a:p>
            <a:r>
              <a:rPr lang="zh-CN" altLang="en-US" b="1">
                <a:solidFill>
                  <a:srgbClr val="C00000"/>
                </a:solidFill>
              </a:rPr>
              <a:t>请结合该图的邻接表，表示出深度优先过程，并将该过程用递归或非递归算法描述，</a:t>
            </a:r>
            <a:r>
              <a:rPr lang="zh-CN" altLang="en-US" b="1" u="sng">
                <a:solidFill>
                  <a:srgbClr val="00B0F0"/>
                </a:solidFill>
              </a:rPr>
              <a:t>需要明确如何知道该节点是否被访问过！</a:t>
            </a:r>
            <a:endParaRPr lang="zh-CN" altLang="en-US" b="1" u="sng">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5151"/>
                                        </p:tgtEl>
                                        <p:attrNameLst>
                                          <p:attrName>style.visibility</p:attrName>
                                        </p:attrNameLst>
                                      </p:cBhvr>
                                      <p:to>
                                        <p:strVal val="visible"/>
                                      </p:to>
                                    </p:set>
                                    <p:animEffect transition="in" filter="dissolve">
                                      <p:cBhvr>
                                        <p:cTn id="7" dur="500"/>
                                        <p:tgtEl>
                                          <p:spTgt spid="1751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75142"/>
                                        </p:tgtEl>
                                        <p:attrNameLst>
                                          <p:attrName>style.visibility</p:attrName>
                                        </p:attrNameLst>
                                      </p:cBhvr>
                                      <p:to>
                                        <p:strVal val="visible"/>
                                      </p:to>
                                    </p:set>
                                  </p:childTnLst>
                                </p:cTn>
                              </p:par>
                            </p:childTnLst>
                          </p:cTn>
                        </p:par>
                        <p:par>
                          <p:cTn id="12" fill="hold">
                            <p:stCondLst>
                              <p:cond delay="500"/>
                            </p:stCondLst>
                            <p:childTnLst>
                              <p:par>
                                <p:cTn id="13" presetID="9" presetClass="entr" presetSubtype="0" fill="hold" nodeType="afterEffect">
                                  <p:stCondLst>
                                    <p:cond delay="1000"/>
                                  </p:stCondLst>
                                  <p:childTnLst>
                                    <p:set>
                                      <p:cBhvr>
                                        <p:cTn id="14" dur="1" fill="hold">
                                          <p:stCondLst>
                                            <p:cond delay="0"/>
                                          </p:stCondLst>
                                        </p:cTn>
                                        <p:tgtEl>
                                          <p:spTgt spid="175154"/>
                                        </p:tgtEl>
                                        <p:attrNameLst>
                                          <p:attrName>style.visibility</p:attrName>
                                        </p:attrNameLst>
                                      </p:cBhvr>
                                      <p:to>
                                        <p:strVal val="visible"/>
                                      </p:to>
                                    </p:set>
                                    <p:animEffect transition="in" filter="dissolve">
                                      <p:cBhvr>
                                        <p:cTn id="15" dur="500"/>
                                        <p:tgtEl>
                                          <p:spTgt spid="17515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75143"/>
                                        </p:tgtEl>
                                        <p:attrNameLst>
                                          <p:attrName>style.visibility</p:attrName>
                                        </p:attrNameLst>
                                      </p:cBhvr>
                                      <p:to>
                                        <p:strVal val="visible"/>
                                      </p:to>
                                    </p:set>
                                  </p:childTnLst>
                                </p:cTn>
                              </p:par>
                            </p:childTnLst>
                          </p:cTn>
                        </p:par>
                        <p:par>
                          <p:cTn id="20" fill="hold">
                            <p:stCondLst>
                              <p:cond delay="500"/>
                            </p:stCondLst>
                            <p:childTnLst>
                              <p:par>
                                <p:cTn id="21" presetID="9" presetClass="entr" presetSubtype="0" fill="hold" nodeType="afterEffect">
                                  <p:stCondLst>
                                    <p:cond delay="1000"/>
                                  </p:stCondLst>
                                  <p:childTnLst>
                                    <p:set>
                                      <p:cBhvr>
                                        <p:cTn id="22" dur="1" fill="hold">
                                          <p:stCondLst>
                                            <p:cond delay="0"/>
                                          </p:stCondLst>
                                        </p:cTn>
                                        <p:tgtEl>
                                          <p:spTgt spid="175157"/>
                                        </p:tgtEl>
                                        <p:attrNameLst>
                                          <p:attrName>style.visibility</p:attrName>
                                        </p:attrNameLst>
                                      </p:cBhvr>
                                      <p:to>
                                        <p:strVal val="visible"/>
                                      </p:to>
                                    </p:set>
                                    <p:animEffect transition="in" filter="dissolve">
                                      <p:cBhvr>
                                        <p:cTn id="23" dur="500"/>
                                        <p:tgtEl>
                                          <p:spTgt spid="17515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175146"/>
                                        </p:tgtEl>
                                        <p:attrNameLst>
                                          <p:attrName>style.visibility</p:attrName>
                                        </p:attrNameLst>
                                      </p:cBhvr>
                                      <p:to>
                                        <p:strVal val="visible"/>
                                      </p:to>
                                    </p:set>
                                  </p:childTnLst>
                                </p:cTn>
                              </p:par>
                            </p:childTnLst>
                          </p:cTn>
                        </p:par>
                        <p:par>
                          <p:cTn id="28" fill="hold">
                            <p:stCondLst>
                              <p:cond delay="500"/>
                            </p:stCondLst>
                            <p:childTnLst>
                              <p:par>
                                <p:cTn id="29" presetID="9" presetClass="entr" presetSubtype="0" fill="hold" nodeType="afterEffect">
                                  <p:stCondLst>
                                    <p:cond delay="1000"/>
                                  </p:stCondLst>
                                  <p:childTnLst>
                                    <p:set>
                                      <p:cBhvr>
                                        <p:cTn id="30" dur="1" fill="hold">
                                          <p:stCondLst>
                                            <p:cond delay="0"/>
                                          </p:stCondLst>
                                        </p:cTn>
                                        <p:tgtEl>
                                          <p:spTgt spid="175163"/>
                                        </p:tgtEl>
                                        <p:attrNameLst>
                                          <p:attrName>style.visibility</p:attrName>
                                        </p:attrNameLst>
                                      </p:cBhvr>
                                      <p:to>
                                        <p:strVal val="visible"/>
                                      </p:to>
                                    </p:set>
                                    <p:animEffect transition="in" filter="dissolve">
                                      <p:cBhvr>
                                        <p:cTn id="31" dur="500"/>
                                        <p:tgtEl>
                                          <p:spTgt spid="17516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75176"/>
                                        </p:tgtEl>
                                        <p:attrNameLst>
                                          <p:attrName>style.visibility</p:attrName>
                                        </p:attrNameLst>
                                      </p:cBhvr>
                                      <p:to>
                                        <p:strVal val="visible"/>
                                      </p:to>
                                    </p:set>
                                  </p:childTnLst>
                                </p:cTn>
                              </p:par>
                            </p:childTnLst>
                          </p:cTn>
                        </p:par>
                        <p:par>
                          <p:cTn id="36" fill="hold">
                            <p:stCondLst>
                              <p:cond delay="500"/>
                            </p:stCondLst>
                            <p:childTnLst>
                              <p:par>
                                <p:cTn id="37" presetID="9" presetClass="entr" presetSubtype="0" fill="hold" nodeType="afterEffect">
                                  <p:stCondLst>
                                    <p:cond delay="1000"/>
                                  </p:stCondLst>
                                  <p:childTnLst>
                                    <p:set>
                                      <p:cBhvr>
                                        <p:cTn id="38" dur="1" fill="hold">
                                          <p:stCondLst>
                                            <p:cond delay="0"/>
                                          </p:stCondLst>
                                        </p:cTn>
                                        <p:tgtEl>
                                          <p:spTgt spid="175172"/>
                                        </p:tgtEl>
                                        <p:attrNameLst>
                                          <p:attrName>style.visibility</p:attrName>
                                        </p:attrNameLst>
                                      </p:cBhvr>
                                      <p:to>
                                        <p:strVal val="visible"/>
                                      </p:to>
                                    </p:set>
                                    <p:animEffect transition="in" filter="dissolve">
                                      <p:cBhvr>
                                        <p:cTn id="39" dur="500"/>
                                        <p:tgtEl>
                                          <p:spTgt spid="17517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75145"/>
                                        </p:tgtEl>
                                        <p:attrNameLst>
                                          <p:attrName>style.visibility</p:attrName>
                                        </p:attrNameLst>
                                      </p:cBhvr>
                                      <p:to>
                                        <p:strVal val="visible"/>
                                      </p:to>
                                    </p:set>
                                  </p:childTnLst>
                                </p:cTn>
                              </p:par>
                            </p:childTnLst>
                          </p:cTn>
                        </p:par>
                        <p:par>
                          <p:cTn id="44" fill="hold">
                            <p:stCondLst>
                              <p:cond delay="500"/>
                            </p:stCondLst>
                            <p:childTnLst>
                              <p:par>
                                <p:cTn id="45" presetID="9" presetClass="entr" presetSubtype="0" fill="hold" nodeType="afterEffect">
                                  <p:stCondLst>
                                    <p:cond delay="1000"/>
                                  </p:stCondLst>
                                  <p:childTnLst>
                                    <p:set>
                                      <p:cBhvr>
                                        <p:cTn id="46" dur="1" fill="hold">
                                          <p:stCondLst>
                                            <p:cond delay="0"/>
                                          </p:stCondLst>
                                        </p:cTn>
                                        <p:tgtEl>
                                          <p:spTgt spid="175160"/>
                                        </p:tgtEl>
                                        <p:attrNameLst>
                                          <p:attrName>style.visibility</p:attrName>
                                        </p:attrNameLst>
                                      </p:cBhvr>
                                      <p:to>
                                        <p:strVal val="visible"/>
                                      </p:to>
                                    </p:set>
                                    <p:animEffect transition="in" filter="dissolve">
                                      <p:cBhvr>
                                        <p:cTn id="47" dur="500"/>
                                        <p:tgtEl>
                                          <p:spTgt spid="17516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175144"/>
                                        </p:tgtEl>
                                        <p:attrNameLst>
                                          <p:attrName>style.visibility</p:attrName>
                                        </p:attrNameLst>
                                      </p:cBhvr>
                                      <p:to>
                                        <p:strVal val="visible"/>
                                      </p:to>
                                    </p:set>
                                  </p:childTnLst>
                                </p:cTn>
                              </p:par>
                            </p:childTnLst>
                          </p:cTn>
                        </p:par>
                        <p:par>
                          <p:cTn id="52" fill="hold">
                            <p:stCondLst>
                              <p:cond delay="500"/>
                            </p:stCondLst>
                            <p:childTnLst>
                              <p:par>
                                <p:cTn id="53" presetID="9" presetClass="entr" presetSubtype="0" fill="hold" nodeType="afterEffect">
                                  <p:stCondLst>
                                    <p:cond delay="1000"/>
                                  </p:stCondLst>
                                  <p:childTnLst>
                                    <p:set>
                                      <p:cBhvr>
                                        <p:cTn id="54" dur="1" fill="hold">
                                          <p:stCondLst>
                                            <p:cond delay="0"/>
                                          </p:stCondLst>
                                        </p:cTn>
                                        <p:tgtEl>
                                          <p:spTgt spid="175169"/>
                                        </p:tgtEl>
                                        <p:attrNameLst>
                                          <p:attrName>style.visibility</p:attrName>
                                        </p:attrNameLst>
                                      </p:cBhvr>
                                      <p:to>
                                        <p:strVal val="visible"/>
                                      </p:to>
                                    </p:set>
                                    <p:animEffect transition="in" filter="dissolve">
                                      <p:cBhvr>
                                        <p:cTn id="55" dur="500"/>
                                        <p:tgtEl>
                                          <p:spTgt spid="17516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175147"/>
                                        </p:tgtEl>
                                        <p:attrNameLst>
                                          <p:attrName>style.visibility</p:attrName>
                                        </p:attrNameLst>
                                      </p:cBhvr>
                                      <p:to>
                                        <p:strVal val="visible"/>
                                      </p:to>
                                    </p:set>
                                  </p:childTnLst>
                                </p:cTn>
                              </p:par>
                            </p:childTnLst>
                          </p:cTn>
                        </p:par>
                        <p:par>
                          <p:cTn id="60" fill="hold">
                            <p:stCondLst>
                              <p:cond delay="500"/>
                            </p:stCondLst>
                            <p:childTnLst>
                              <p:par>
                                <p:cTn id="61" presetID="9" presetClass="entr" presetSubtype="0" fill="hold" nodeType="afterEffect">
                                  <p:stCondLst>
                                    <p:cond delay="1000"/>
                                  </p:stCondLst>
                                  <p:childTnLst>
                                    <p:set>
                                      <p:cBhvr>
                                        <p:cTn id="62" dur="1" fill="hold">
                                          <p:stCondLst>
                                            <p:cond delay="0"/>
                                          </p:stCondLst>
                                        </p:cTn>
                                        <p:tgtEl>
                                          <p:spTgt spid="175166"/>
                                        </p:tgtEl>
                                        <p:attrNameLst>
                                          <p:attrName>style.visibility</p:attrName>
                                        </p:attrNameLst>
                                      </p:cBhvr>
                                      <p:to>
                                        <p:strVal val="visible"/>
                                      </p:to>
                                    </p:set>
                                    <p:animEffect transition="in" filter="dissolve">
                                      <p:cBhvr>
                                        <p:cTn id="63" dur="500"/>
                                        <p:tgtEl>
                                          <p:spTgt spid="17516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176160"/>
                                        </p:tgtEl>
                                        <p:attrNameLst>
                                          <p:attrName>style.visibility</p:attrName>
                                        </p:attrNameLst>
                                      </p:cBhvr>
                                      <p:to>
                                        <p:strVal val="visible"/>
                                      </p:to>
                                    </p:set>
                                    <p:anim calcmode="lin" valueType="num">
                                      <p:cBhvr additive="base">
                                        <p:cTn id="68" dur="500" fill="hold"/>
                                        <p:tgtEl>
                                          <p:spTgt spid="176160"/>
                                        </p:tgtEl>
                                        <p:attrNameLst>
                                          <p:attrName>ppt_x</p:attrName>
                                        </p:attrNameLst>
                                      </p:cBhvr>
                                      <p:tavLst>
                                        <p:tav tm="0">
                                          <p:val>
                                            <p:strVal val="0-#ppt_w/2"/>
                                          </p:val>
                                        </p:tav>
                                        <p:tav tm="100000">
                                          <p:val>
                                            <p:strVal val="#ppt_x"/>
                                          </p:val>
                                        </p:tav>
                                      </p:tavLst>
                                    </p:anim>
                                    <p:anim calcmode="lin" valueType="num">
                                      <p:cBhvr additive="base">
                                        <p:cTn id="69" dur="500" fill="hold"/>
                                        <p:tgtEl>
                                          <p:spTgt spid="1761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图的遍历</a:t>
            </a:r>
            <a:endParaRPr lang="zh-CN" altLang="en-US"/>
          </a:p>
        </p:txBody>
      </p:sp>
      <p:sp>
        <p:nvSpPr>
          <p:cNvPr id="3" name="内容占位符 2"/>
          <p:cNvSpPr>
            <a:spLocks noGrp="1"/>
          </p:cNvSpPr>
          <p:nvPr>
            <p:ph idx="1"/>
          </p:nvPr>
        </p:nvSpPr>
        <p:spPr/>
        <p:txBody>
          <a:bodyPr/>
          <a:p>
            <a:r>
              <a:rPr lang="zh-CN" altLang="en-US">
                <a:sym typeface="+mn-ea"/>
              </a:rPr>
              <a:t>深度优先遍历</a:t>
            </a:r>
            <a:endParaRPr lang="zh-CN" altLang="en-US">
              <a:sym typeface="+mn-ea"/>
            </a:endParaRPr>
          </a:p>
          <a:p>
            <a:pPr lvl="1"/>
            <a:r>
              <a:rPr lang="zh-CN" altLang="en-US"/>
              <a:t>深度优先遍历经过的顶点和边构成了图的深度优先遍历生成树或生成森林</a:t>
            </a:r>
            <a:endParaRPr lang="zh-CN" altLang="en-US"/>
          </a:p>
          <a:p>
            <a:pPr lvl="1"/>
            <a:r>
              <a:rPr lang="zh-CN" altLang="en-US"/>
              <a:t>如何判断一个图是否为连通图？如何求一个图联通分量个数？【请大家课下在图深度优先遍历的基础上实现】</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图的遍历</a:t>
            </a:r>
            <a:endParaRPr lang="zh-CN" altLang="en-US"/>
          </a:p>
        </p:txBody>
      </p:sp>
      <p:sp>
        <p:nvSpPr>
          <p:cNvPr id="3" name="内容占位符 2"/>
          <p:cNvSpPr>
            <a:spLocks noGrp="1"/>
          </p:cNvSpPr>
          <p:nvPr>
            <p:ph idx="1"/>
          </p:nvPr>
        </p:nvSpPr>
        <p:spPr/>
        <p:txBody>
          <a:bodyPr/>
          <a:p>
            <a:r>
              <a:rPr lang="zh-CN" altLang="en-US">
                <a:sym typeface="+mn-ea"/>
              </a:rPr>
              <a:t>广度优先遍历</a:t>
            </a:r>
            <a:endParaRPr lang="zh-CN" altLang="en-US">
              <a:sym typeface="+mn-ea"/>
            </a:endParaRPr>
          </a:p>
          <a:p>
            <a:pPr lvl="1"/>
            <a:r>
              <a:rPr lang="zh-CN" altLang="en-US" dirty="0">
                <a:latin typeface="宋体" panose="02010600030101010101" pitchFamily="2" charset="-122"/>
                <a:sym typeface="+mn-ea"/>
              </a:rPr>
              <a:t>从图中某顶点</a:t>
            </a:r>
            <a:r>
              <a:rPr lang="en-US" altLang="zh-CN" dirty="0">
                <a:latin typeface="宋体" panose="02010600030101010101" pitchFamily="2" charset="-122"/>
                <a:sym typeface="+mn-ea"/>
              </a:rPr>
              <a:t>v</a:t>
            </a:r>
            <a:r>
              <a:rPr lang="zh-CN" altLang="en-US" dirty="0">
                <a:latin typeface="宋体" panose="02010600030101010101" pitchFamily="2" charset="-122"/>
                <a:sym typeface="+mn-ea"/>
              </a:rPr>
              <a:t>出发，访问该顶点；</a:t>
            </a:r>
            <a:endParaRPr lang="zh-CN" altLang="en-US" dirty="0">
              <a:latin typeface="宋体" panose="02010600030101010101" pitchFamily="2" charset="-122"/>
              <a:sym typeface="+mn-ea"/>
            </a:endParaRPr>
          </a:p>
          <a:p>
            <a:pPr lvl="1"/>
            <a:r>
              <a:rPr lang="zh-CN" altLang="zh-CN" dirty="0">
                <a:latin typeface="宋体" panose="02010600030101010101" pitchFamily="2" charset="-122"/>
                <a:sym typeface="+mn-ea"/>
              </a:rPr>
              <a:t>依次访问</a:t>
            </a:r>
            <a:r>
              <a:rPr lang="en-US" altLang="zh-CN" dirty="0">
                <a:latin typeface="宋体" panose="02010600030101010101" pitchFamily="2" charset="-122"/>
                <a:sym typeface="+mn-ea"/>
              </a:rPr>
              <a:t>v</a:t>
            </a:r>
            <a:r>
              <a:rPr lang="zh-CN" altLang="zh-CN" dirty="0">
                <a:latin typeface="宋体" panose="02010600030101010101" pitchFamily="2" charset="-122"/>
                <a:sym typeface="+mn-ea"/>
              </a:rPr>
              <a:t>的各个未曾访问过的邻接点；</a:t>
            </a:r>
            <a:endParaRPr lang="zh-CN" altLang="en-US"/>
          </a:p>
          <a:p>
            <a:pPr lvl="1"/>
            <a:r>
              <a:rPr lang="zh-CN" altLang="zh-CN" dirty="0">
                <a:latin typeface="宋体" panose="02010600030101010101" pitchFamily="2" charset="-122"/>
                <a:sym typeface="+mn-ea"/>
              </a:rPr>
              <a:t>然后分别从这些邻接点出发，广度优先遍历图，直至图中所有已被访问的顶点的邻接点都被访问到；</a:t>
            </a:r>
            <a:endParaRPr lang="zh-CN" altLang="zh-CN" dirty="0">
              <a:latin typeface="宋体" panose="02010600030101010101" pitchFamily="2" charset="-122"/>
              <a:sym typeface="+mn-ea"/>
            </a:endParaRPr>
          </a:p>
          <a:p>
            <a:pPr lvl="1"/>
            <a:r>
              <a:rPr lang="zh-CN" altLang="en-US" dirty="0">
                <a:latin typeface="宋体" panose="02010600030101010101" pitchFamily="2" charset="-122"/>
                <a:sym typeface="+mn-ea"/>
              </a:rPr>
              <a:t>若图中仍有顶点未被访问， 则另选一个未曾被访问的顶点作起始点，重复上述过程，直到图中所有顶点都被访问为止。</a:t>
            </a:r>
            <a:endParaRPr lang="zh-CN" altLang="en-US" b="1" dirty="0">
              <a:latin typeface="宋体" panose="02010600030101010101" pitchFamily="2" charset="-122"/>
            </a:endParaRPr>
          </a:p>
          <a:p>
            <a:pPr lvl="1"/>
            <a:endParaRPr lang="zh-CN" altLang="en-US"/>
          </a:p>
        </p:txBody>
      </p:sp>
      <p:sp>
        <p:nvSpPr>
          <p:cNvPr id="4" name="文本框 3"/>
          <p:cNvSpPr txBox="1"/>
          <p:nvPr/>
        </p:nvSpPr>
        <p:spPr>
          <a:xfrm>
            <a:off x="1247140" y="5095240"/>
            <a:ext cx="7212965" cy="1014730"/>
          </a:xfrm>
          <a:prstGeom prst="rect">
            <a:avLst/>
          </a:prstGeom>
          <a:noFill/>
        </p:spPr>
        <p:txBody>
          <a:bodyPr wrap="square" rtlCol="0">
            <a:spAutoFit/>
          </a:bodyPr>
          <a:p>
            <a:r>
              <a:rPr lang="en-US" altLang="zh-CN" sz="2000">
                <a:solidFill>
                  <a:schemeClr val="accent2"/>
                </a:solidFill>
              </a:rPr>
              <a:t>1-3</a:t>
            </a:r>
            <a:r>
              <a:rPr lang="zh-CN" altLang="en-US" sz="2000">
                <a:solidFill>
                  <a:schemeClr val="accent2"/>
                </a:solidFill>
              </a:rPr>
              <a:t>可直白描述为：先访问顶点</a:t>
            </a:r>
            <a:r>
              <a:rPr lang="en-US" altLang="zh-CN" sz="2000">
                <a:solidFill>
                  <a:schemeClr val="accent2"/>
                </a:solidFill>
              </a:rPr>
              <a:t>v</a:t>
            </a:r>
            <a:r>
              <a:rPr lang="zh-CN" altLang="en-US" sz="2000">
                <a:solidFill>
                  <a:schemeClr val="accent2"/>
                </a:solidFill>
              </a:rPr>
              <a:t>，再访问与</a:t>
            </a:r>
            <a:r>
              <a:rPr lang="en-US" altLang="zh-CN" sz="2000">
                <a:solidFill>
                  <a:schemeClr val="accent2"/>
                </a:solidFill>
              </a:rPr>
              <a:t>v</a:t>
            </a:r>
            <a:r>
              <a:rPr lang="zh-CN" altLang="en-US" sz="2000">
                <a:solidFill>
                  <a:schemeClr val="accent2"/>
                </a:solidFill>
              </a:rPr>
              <a:t>距离为</a:t>
            </a:r>
            <a:r>
              <a:rPr lang="en-US" altLang="zh-CN" sz="2000">
                <a:solidFill>
                  <a:schemeClr val="accent2"/>
                </a:solidFill>
              </a:rPr>
              <a:t>1</a:t>
            </a:r>
            <a:r>
              <a:rPr lang="zh-CN" altLang="en-US" sz="2000">
                <a:solidFill>
                  <a:schemeClr val="accent2"/>
                </a:solidFill>
              </a:rPr>
              <a:t>的未被访问的顶点，再访问与</a:t>
            </a:r>
            <a:r>
              <a:rPr lang="en-US" altLang="zh-CN" sz="2000">
                <a:solidFill>
                  <a:schemeClr val="accent2"/>
                </a:solidFill>
              </a:rPr>
              <a:t>v</a:t>
            </a:r>
            <a:r>
              <a:rPr lang="zh-CN" altLang="en-US" sz="2000">
                <a:solidFill>
                  <a:schemeClr val="accent2"/>
                </a:solidFill>
              </a:rPr>
              <a:t>距离为</a:t>
            </a:r>
            <a:r>
              <a:rPr lang="en-US" altLang="zh-CN" sz="2000">
                <a:solidFill>
                  <a:schemeClr val="accent2"/>
                </a:solidFill>
              </a:rPr>
              <a:t>2</a:t>
            </a:r>
            <a:r>
              <a:rPr lang="zh-CN" altLang="en-US" sz="2000">
                <a:solidFill>
                  <a:schemeClr val="accent2"/>
                </a:solidFill>
              </a:rPr>
              <a:t>的未被访问的顶点</a:t>
            </a:r>
            <a:r>
              <a:rPr lang="en-US" altLang="zh-CN" sz="2000">
                <a:solidFill>
                  <a:schemeClr val="accent2"/>
                </a:solidFill>
              </a:rPr>
              <a:t>.........,</a:t>
            </a:r>
            <a:r>
              <a:rPr lang="zh-CN" altLang="en-US" sz="2000">
                <a:solidFill>
                  <a:schemeClr val="accent2"/>
                </a:solidFill>
              </a:rPr>
              <a:t>直到在同一个联通分量中的顶点都被访问。</a:t>
            </a:r>
            <a:endParaRPr lang="zh-CN" altLang="en-US" sz="2000">
              <a:solidFill>
                <a:schemeClr val="accent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图的遍历</a:t>
            </a:r>
            <a:endParaRPr lang="zh-CN" altLang="en-US"/>
          </a:p>
        </p:txBody>
      </p:sp>
      <p:sp>
        <p:nvSpPr>
          <p:cNvPr id="3" name="内容占位符 2"/>
          <p:cNvSpPr>
            <a:spLocks noGrp="1"/>
          </p:cNvSpPr>
          <p:nvPr>
            <p:ph idx="1"/>
          </p:nvPr>
        </p:nvSpPr>
        <p:spPr/>
        <p:txBody>
          <a:bodyPr/>
          <a:p>
            <a:r>
              <a:rPr lang="zh-CN" altLang="en-US">
                <a:sym typeface="+mn-ea"/>
              </a:rPr>
              <a:t>广度优先遍历</a:t>
            </a:r>
            <a:endParaRPr lang="zh-CN" altLang="en-US">
              <a:sym typeface="+mn-ea"/>
            </a:endParaRPr>
          </a:p>
          <a:p>
            <a:pPr lvl="1"/>
            <a:r>
              <a:rPr lang="zh-CN" altLang="en-US" dirty="0">
                <a:latin typeface="宋体" panose="02010600030101010101" pitchFamily="2" charset="-122"/>
                <a:sym typeface="+mn-ea"/>
              </a:rPr>
              <a:t>根据树的层次遍历算法设计图的广度优先算法。</a:t>
            </a:r>
            <a:endParaRPr lang="zh-CN" altLang="en-US" dirty="0">
              <a:latin typeface="宋体" panose="02010600030101010101" pitchFamily="2" charset="-122"/>
              <a:sym typeface="+mn-ea"/>
            </a:endParaRPr>
          </a:p>
          <a:p>
            <a:pPr lvl="2"/>
            <a:r>
              <a:rPr lang="zh-CN" altLang="en-US" sz="2300" dirty="0">
                <a:latin typeface="宋体" panose="02010600030101010101" pitchFamily="2" charset="-122"/>
                <a:sym typeface="+mn-ea"/>
              </a:rPr>
              <a:t>注意</a:t>
            </a:r>
            <a:r>
              <a:rPr lang="en-US" altLang="zh-CN" sz="2300" dirty="0">
                <a:latin typeface="宋体" panose="02010600030101010101" pitchFamily="2" charset="-122"/>
                <a:sym typeface="+mn-ea"/>
              </a:rPr>
              <a:t>“</a:t>
            </a:r>
            <a:r>
              <a:rPr lang="zh-CN" altLang="en-US" sz="2300" dirty="0">
                <a:latin typeface="宋体" panose="02010600030101010101" pitchFamily="2" charset="-122"/>
                <a:sym typeface="+mn-ea"/>
              </a:rPr>
              <a:t>未被访问</a:t>
            </a:r>
            <a:r>
              <a:rPr lang="en-US" altLang="zh-CN" sz="2300" dirty="0">
                <a:latin typeface="宋体" panose="02010600030101010101" pitchFamily="2" charset="-122"/>
                <a:sym typeface="+mn-ea"/>
              </a:rPr>
              <a:t>”</a:t>
            </a:r>
            <a:r>
              <a:rPr lang="zh-CN" altLang="en-US" sz="2300" dirty="0">
                <a:latin typeface="宋体" panose="02010600030101010101" pitchFamily="2" charset="-122"/>
                <a:sym typeface="+mn-ea"/>
              </a:rPr>
              <a:t>这个描述及实现</a:t>
            </a:r>
            <a:endParaRPr lang="zh-CN" altLang="en-US" b="1" dirty="0">
              <a:latin typeface="宋体" panose="02010600030101010101" pitchFamily="2" charset="-122"/>
            </a:endParaRPr>
          </a:p>
          <a:p>
            <a:pPr lvl="1"/>
            <a:endParaRPr lang="zh-CN" altLang="en-US"/>
          </a:p>
        </p:txBody>
      </p:sp>
      <p:grpSp>
        <p:nvGrpSpPr>
          <p:cNvPr id="185381" name="组合 185380"/>
          <p:cNvGrpSpPr/>
          <p:nvPr/>
        </p:nvGrpSpPr>
        <p:grpSpPr>
          <a:xfrm>
            <a:off x="567055" y="2679700"/>
            <a:ext cx="4305300" cy="2143125"/>
            <a:chOff x="240" y="2736"/>
            <a:chExt cx="2712" cy="1350"/>
          </a:xfrm>
        </p:grpSpPr>
        <p:grpSp>
          <p:nvGrpSpPr>
            <p:cNvPr id="185382" name="组合 185381"/>
            <p:cNvGrpSpPr/>
            <p:nvPr/>
          </p:nvGrpSpPr>
          <p:grpSpPr>
            <a:xfrm>
              <a:off x="1392" y="2736"/>
              <a:ext cx="408" cy="294"/>
              <a:chOff x="2928" y="3312"/>
              <a:chExt cx="408" cy="294"/>
            </a:xfrm>
          </p:grpSpPr>
          <p:sp>
            <p:nvSpPr>
              <p:cNvPr id="185383" name="椭圆 185382"/>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85384" name="文本框 185383"/>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V0</a:t>
                </a:r>
                <a:endParaRPr lang="en-US" altLang="zh-CN" sz="2400" b="1">
                  <a:latin typeface="黑体" panose="02010609060101010101" pitchFamily="2" charset="-122"/>
                  <a:ea typeface="黑体" panose="02010609060101010101" pitchFamily="2" charset="-122"/>
                </a:endParaRPr>
              </a:p>
            </p:txBody>
          </p:sp>
        </p:grpSp>
        <p:grpSp>
          <p:nvGrpSpPr>
            <p:cNvPr id="185385" name="组合 185384"/>
            <p:cNvGrpSpPr/>
            <p:nvPr/>
          </p:nvGrpSpPr>
          <p:grpSpPr>
            <a:xfrm>
              <a:off x="465" y="2891"/>
              <a:ext cx="2218" cy="1028"/>
              <a:chOff x="465" y="2891"/>
              <a:chExt cx="2218" cy="1028"/>
            </a:xfrm>
          </p:grpSpPr>
          <p:sp>
            <p:nvSpPr>
              <p:cNvPr id="185386" name="直接连接符 185385"/>
              <p:cNvSpPr/>
              <p:nvPr/>
            </p:nvSpPr>
            <p:spPr>
              <a:xfrm flipV="1">
                <a:off x="465" y="3265"/>
                <a:ext cx="304" cy="218"/>
              </a:xfrm>
              <a:prstGeom prst="line">
                <a:avLst/>
              </a:prstGeom>
              <a:ln w="38100" cap="flat" cmpd="sng">
                <a:solidFill>
                  <a:srgbClr val="FF6600"/>
                </a:solidFill>
                <a:prstDash val="solid"/>
                <a:headEnd type="none" w="med" len="med"/>
                <a:tailEnd type="none" w="med" len="med"/>
              </a:ln>
            </p:spPr>
          </p:sp>
          <p:sp>
            <p:nvSpPr>
              <p:cNvPr id="185387" name="直接连接符 185386"/>
              <p:cNvSpPr/>
              <p:nvPr/>
            </p:nvSpPr>
            <p:spPr>
              <a:xfrm flipV="1">
                <a:off x="989" y="2891"/>
                <a:ext cx="448" cy="235"/>
              </a:xfrm>
              <a:prstGeom prst="line">
                <a:avLst/>
              </a:prstGeom>
              <a:ln w="38100" cap="flat" cmpd="sng">
                <a:solidFill>
                  <a:srgbClr val="FF6600"/>
                </a:solidFill>
                <a:prstDash val="solid"/>
                <a:headEnd type="none" w="med" len="med"/>
                <a:tailEnd type="none" w="med" len="med"/>
              </a:ln>
            </p:spPr>
          </p:sp>
          <p:sp>
            <p:nvSpPr>
              <p:cNvPr id="185388" name="直接连接符 185387"/>
              <p:cNvSpPr/>
              <p:nvPr/>
            </p:nvSpPr>
            <p:spPr>
              <a:xfrm>
                <a:off x="1012" y="3265"/>
                <a:ext cx="303" cy="218"/>
              </a:xfrm>
              <a:prstGeom prst="line">
                <a:avLst/>
              </a:prstGeom>
              <a:ln w="38100" cap="flat" cmpd="sng">
                <a:solidFill>
                  <a:srgbClr val="FF6600"/>
                </a:solidFill>
                <a:prstDash val="solid"/>
                <a:headEnd type="none" w="med" len="med"/>
                <a:tailEnd type="none" w="med" len="med"/>
              </a:ln>
            </p:spPr>
          </p:sp>
          <p:sp>
            <p:nvSpPr>
              <p:cNvPr id="185389" name="直接连接符 185388"/>
              <p:cNvSpPr/>
              <p:nvPr/>
            </p:nvSpPr>
            <p:spPr>
              <a:xfrm>
                <a:off x="1741" y="2891"/>
                <a:ext cx="516" cy="249"/>
              </a:xfrm>
              <a:prstGeom prst="line">
                <a:avLst/>
              </a:prstGeom>
              <a:ln w="38100" cap="flat" cmpd="sng">
                <a:solidFill>
                  <a:srgbClr val="FF6600"/>
                </a:solidFill>
                <a:prstDash val="solid"/>
                <a:headEnd type="none" w="med" len="med"/>
                <a:tailEnd type="none" w="med" len="med"/>
              </a:ln>
            </p:spPr>
          </p:sp>
          <p:sp>
            <p:nvSpPr>
              <p:cNvPr id="185390" name="直接连接符 185389"/>
              <p:cNvSpPr/>
              <p:nvPr/>
            </p:nvSpPr>
            <p:spPr>
              <a:xfrm>
                <a:off x="2471" y="3296"/>
                <a:ext cx="212" cy="155"/>
              </a:xfrm>
              <a:prstGeom prst="line">
                <a:avLst/>
              </a:prstGeom>
              <a:ln w="38100" cap="flat" cmpd="sng">
                <a:solidFill>
                  <a:srgbClr val="FF6600"/>
                </a:solidFill>
                <a:prstDash val="solid"/>
                <a:headEnd type="none" w="med" len="med"/>
                <a:tailEnd type="none" w="med" len="med"/>
              </a:ln>
            </p:spPr>
          </p:sp>
          <p:sp>
            <p:nvSpPr>
              <p:cNvPr id="185391" name="直接连接符 185390"/>
              <p:cNvSpPr/>
              <p:nvPr/>
            </p:nvSpPr>
            <p:spPr>
              <a:xfrm flipV="1">
                <a:off x="2106" y="3296"/>
                <a:ext cx="182" cy="187"/>
              </a:xfrm>
              <a:prstGeom prst="line">
                <a:avLst/>
              </a:prstGeom>
              <a:ln w="38100" cap="flat" cmpd="sng">
                <a:solidFill>
                  <a:srgbClr val="FF6600"/>
                </a:solidFill>
                <a:prstDash val="solid"/>
                <a:headEnd type="none" w="med" len="med"/>
                <a:tailEnd type="none" w="med" len="med"/>
              </a:ln>
            </p:spPr>
          </p:sp>
          <p:sp>
            <p:nvSpPr>
              <p:cNvPr id="185392" name="直接连接符 185391"/>
              <p:cNvSpPr/>
              <p:nvPr/>
            </p:nvSpPr>
            <p:spPr>
              <a:xfrm flipV="1">
                <a:off x="2167" y="3576"/>
                <a:ext cx="411" cy="0"/>
              </a:xfrm>
              <a:prstGeom prst="line">
                <a:avLst/>
              </a:prstGeom>
              <a:ln w="38100" cap="flat" cmpd="sng">
                <a:solidFill>
                  <a:srgbClr val="FF6600"/>
                </a:solidFill>
                <a:prstDash val="solid"/>
                <a:headEnd type="none" w="med" len="med"/>
                <a:tailEnd type="none" w="med" len="med"/>
              </a:ln>
            </p:spPr>
          </p:sp>
          <p:sp>
            <p:nvSpPr>
              <p:cNvPr id="185393" name="直接连接符 185392"/>
              <p:cNvSpPr/>
              <p:nvPr/>
            </p:nvSpPr>
            <p:spPr>
              <a:xfrm flipV="1">
                <a:off x="1012" y="3670"/>
                <a:ext cx="334" cy="249"/>
              </a:xfrm>
              <a:prstGeom prst="line">
                <a:avLst/>
              </a:prstGeom>
              <a:ln w="38100" cap="flat" cmpd="sng">
                <a:solidFill>
                  <a:srgbClr val="FF6600"/>
                </a:solidFill>
                <a:prstDash val="solid"/>
                <a:headEnd type="none" w="med" len="med"/>
                <a:tailEnd type="none" w="med" len="med"/>
              </a:ln>
            </p:spPr>
          </p:sp>
          <p:sp>
            <p:nvSpPr>
              <p:cNvPr id="185394" name="直接连接符 185393"/>
              <p:cNvSpPr/>
              <p:nvPr/>
            </p:nvSpPr>
            <p:spPr>
              <a:xfrm>
                <a:off x="528" y="3744"/>
                <a:ext cx="240" cy="144"/>
              </a:xfrm>
              <a:prstGeom prst="line">
                <a:avLst/>
              </a:prstGeom>
              <a:ln w="38100" cap="rnd" cmpd="sng">
                <a:solidFill>
                  <a:srgbClr val="FF6600"/>
                </a:solidFill>
                <a:prstDash val="solid"/>
                <a:headEnd type="none" w="med" len="med"/>
                <a:tailEnd type="none" w="med" len="med"/>
              </a:ln>
            </p:spPr>
          </p:sp>
        </p:grpSp>
        <p:grpSp>
          <p:nvGrpSpPr>
            <p:cNvPr id="185395" name="组合 185394"/>
            <p:cNvGrpSpPr/>
            <p:nvPr/>
          </p:nvGrpSpPr>
          <p:grpSpPr>
            <a:xfrm>
              <a:off x="720" y="3792"/>
              <a:ext cx="408" cy="294"/>
              <a:chOff x="2928" y="3312"/>
              <a:chExt cx="408" cy="294"/>
            </a:xfrm>
          </p:grpSpPr>
          <p:sp>
            <p:nvSpPr>
              <p:cNvPr id="185396" name="椭圆 185395"/>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85397" name="文本框 185396"/>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V7</a:t>
                </a:r>
                <a:endParaRPr lang="en-US" altLang="zh-CN" sz="2400" b="1">
                  <a:latin typeface="黑体" panose="02010609060101010101" pitchFamily="2" charset="-122"/>
                  <a:ea typeface="黑体" panose="02010609060101010101" pitchFamily="2" charset="-122"/>
                </a:endParaRPr>
              </a:p>
            </p:txBody>
          </p:sp>
        </p:grpSp>
        <p:grpSp>
          <p:nvGrpSpPr>
            <p:cNvPr id="185398" name="组合 185397"/>
            <p:cNvGrpSpPr/>
            <p:nvPr/>
          </p:nvGrpSpPr>
          <p:grpSpPr>
            <a:xfrm>
              <a:off x="2544" y="3456"/>
              <a:ext cx="408" cy="294"/>
              <a:chOff x="2928" y="3312"/>
              <a:chExt cx="408" cy="294"/>
            </a:xfrm>
          </p:grpSpPr>
          <p:sp>
            <p:nvSpPr>
              <p:cNvPr id="185399" name="椭圆 185398"/>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85400" name="文本框 185399"/>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V6</a:t>
                </a:r>
                <a:endParaRPr lang="en-US" altLang="zh-CN" sz="2400" b="1">
                  <a:latin typeface="黑体" panose="02010609060101010101" pitchFamily="2" charset="-122"/>
                  <a:ea typeface="黑体" panose="02010609060101010101" pitchFamily="2" charset="-122"/>
                </a:endParaRPr>
              </a:p>
            </p:txBody>
          </p:sp>
        </p:grpSp>
        <p:grpSp>
          <p:nvGrpSpPr>
            <p:cNvPr id="185401" name="组合 185400"/>
            <p:cNvGrpSpPr/>
            <p:nvPr/>
          </p:nvGrpSpPr>
          <p:grpSpPr>
            <a:xfrm>
              <a:off x="1872" y="3456"/>
              <a:ext cx="408" cy="294"/>
              <a:chOff x="2928" y="3312"/>
              <a:chExt cx="408" cy="294"/>
            </a:xfrm>
          </p:grpSpPr>
          <p:sp>
            <p:nvSpPr>
              <p:cNvPr id="185402" name="椭圆 185401"/>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85403" name="文本框 185402"/>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V5</a:t>
                </a:r>
                <a:endParaRPr lang="en-US" altLang="zh-CN" sz="2400" b="1">
                  <a:latin typeface="黑体" panose="02010609060101010101" pitchFamily="2" charset="-122"/>
                  <a:ea typeface="黑体" panose="02010609060101010101" pitchFamily="2" charset="-122"/>
                </a:endParaRPr>
              </a:p>
            </p:txBody>
          </p:sp>
        </p:grpSp>
        <p:grpSp>
          <p:nvGrpSpPr>
            <p:cNvPr id="185404" name="组合 185403"/>
            <p:cNvGrpSpPr/>
            <p:nvPr/>
          </p:nvGrpSpPr>
          <p:grpSpPr>
            <a:xfrm>
              <a:off x="1200" y="3456"/>
              <a:ext cx="408" cy="294"/>
              <a:chOff x="2928" y="3312"/>
              <a:chExt cx="408" cy="294"/>
            </a:xfrm>
          </p:grpSpPr>
          <p:sp>
            <p:nvSpPr>
              <p:cNvPr id="185405" name="椭圆 185404"/>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85406" name="文本框 185405"/>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V4</a:t>
                </a:r>
                <a:endParaRPr lang="en-US" altLang="zh-CN" sz="2400" b="1">
                  <a:latin typeface="黑体" panose="02010609060101010101" pitchFamily="2" charset="-122"/>
                  <a:ea typeface="黑体" panose="02010609060101010101" pitchFamily="2" charset="-122"/>
                </a:endParaRPr>
              </a:p>
            </p:txBody>
          </p:sp>
        </p:grpSp>
        <p:grpSp>
          <p:nvGrpSpPr>
            <p:cNvPr id="185407" name="组合 185406"/>
            <p:cNvGrpSpPr/>
            <p:nvPr/>
          </p:nvGrpSpPr>
          <p:grpSpPr>
            <a:xfrm>
              <a:off x="240" y="3456"/>
              <a:ext cx="408" cy="294"/>
              <a:chOff x="2928" y="3312"/>
              <a:chExt cx="408" cy="294"/>
            </a:xfrm>
          </p:grpSpPr>
          <p:sp>
            <p:nvSpPr>
              <p:cNvPr id="185408" name="椭圆 185407"/>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85409" name="文本框 185408"/>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V3</a:t>
                </a:r>
                <a:endParaRPr lang="en-US" altLang="zh-CN" sz="2400" b="1">
                  <a:latin typeface="黑体" panose="02010609060101010101" pitchFamily="2" charset="-122"/>
                  <a:ea typeface="黑体" panose="02010609060101010101" pitchFamily="2" charset="-122"/>
                </a:endParaRPr>
              </a:p>
            </p:txBody>
          </p:sp>
        </p:grpSp>
        <p:grpSp>
          <p:nvGrpSpPr>
            <p:cNvPr id="185410" name="组合 185409"/>
            <p:cNvGrpSpPr/>
            <p:nvPr/>
          </p:nvGrpSpPr>
          <p:grpSpPr>
            <a:xfrm>
              <a:off x="2160" y="3072"/>
              <a:ext cx="408" cy="294"/>
              <a:chOff x="2928" y="3312"/>
              <a:chExt cx="408" cy="294"/>
            </a:xfrm>
          </p:grpSpPr>
          <p:sp>
            <p:nvSpPr>
              <p:cNvPr id="185411" name="椭圆 185410"/>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85412" name="文本框 185411"/>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V2</a:t>
                </a:r>
                <a:endParaRPr lang="en-US" altLang="zh-CN" sz="2400" b="1">
                  <a:latin typeface="黑体" panose="02010609060101010101" pitchFamily="2" charset="-122"/>
                  <a:ea typeface="黑体" panose="02010609060101010101" pitchFamily="2" charset="-122"/>
                </a:endParaRPr>
              </a:p>
            </p:txBody>
          </p:sp>
        </p:grpSp>
        <p:grpSp>
          <p:nvGrpSpPr>
            <p:cNvPr id="185413" name="组合 185412"/>
            <p:cNvGrpSpPr/>
            <p:nvPr/>
          </p:nvGrpSpPr>
          <p:grpSpPr>
            <a:xfrm>
              <a:off x="720" y="3024"/>
              <a:ext cx="408" cy="294"/>
              <a:chOff x="2928" y="3312"/>
              <a:chExt cx="408" cy="294"/>
            </a:xfrm>
          </p:grpSpPr>
          <p:sp>
            <p:nvSpPr>
              <p:cNvPr id="185414" name="椭圆 185413"/>
              <p:cNvSpPr/>
              <p:nvPr/>
            </p:nvSpPr>
            <p:spPr>
              <a:xfrm>
                <a:off x="2976" y="3312"/>
                <a:ext cx="295" cy="294"/>
              </a:xfrm>
              <a:prstGeom prst="ellipse">
                <a:avLst/>
              </a:prstGeom>
              <a:solidFill>
                <a:srgbClr val="FFFFCC"/>
              </a:solidFill>
              <a:ln w="28575" cap="rnd" cmpd="sng">
                <a:solidFill>
                  <a:schemeClr val="tx1"/>
                </a:solidFill>
                <a:prstDash val="solid"/>
                <a:headEnd type="none" w="med" len="med"/>
                <a:tailEnd type="none" w="med" len="med"/>
              </a:ln>
            </p:spPr>
            <p:txBody>
              <a:bodyPr/>
              <a:p>
                <a:endParaRPr lang="zh-CN" altLang="en-US"/>
              </a:p>
            </p:txBody>
          </p:sp>
          <p:sp>
            <p:nvSpPr>
              <p:cNvPr id="185415" name="文本框 185414"/>
              <p:cNvSpPr txBox="1"/>
              <p:nvPr/>
            </p:nvSpPr>
            <p:spPr>
              <a:xfrm>
                <a:off x="2928" y="3312"/>
                <a:ext cx="408" cy="288"/>
              </a:xfrm>
              <a:prstGeom prst="rect">
                <a:avLst/>
              </a:prstGeom>
              <a:noFill/>
              <a:ln w="12700">
                <a:noFill/>
              </a:ln>
            </p:spPr>
            <p:txBody>
              <a:bodyPr>
                <a:spAutoFit/>
              </a:bodyPr>
              <a:p>
                <a:r>
                  <a:rPr lang="en-US" altLang="zh-CN" sz="1000" b="1">
                    <a:latin typeface="黑体" panose="02010609060101010101" pitchFamily="2" charset="-122"/>
                    <a:ea typeface="黑体" panose="02010609060101010101" pitchFamily="2" charset="-122"/>
                  </a:rPr>
                  <a:t> </a:t>
                </a:r>
                <a:r>
                  <a:rPr lang="en-US" altLang="zh-CN" sz="2400" b="1">
                    <a:latin typeface="黑体" panose="02010609060101010101" pitchFamily="2" charset="-122"/>
                    <a:ea typeface="黑体" panose="02010609060101010101" pitchFamily="2" charset="-122"/>
                  </a:rPr>
                  <a:t>V1</a:t>
                </a:r>
                <a:endParaRPr lang="en-US" altLang="zh-CN" sz="2400" b="1">
                  <a:latin typeface="黑体" panose="02010609060101010101" pitchFamily="2" charset="-122"/>
                  <a:ea typeface="黑体" panose="02010609060101010101" pitchFamily="2" charset="-122"/>
                </a:endParaRPr>
              </a:p>
            </p:txBody>
          </p:sp>
        </p:grpSp>
      </p:grpSp>
      <p:grpSp>
        <p:nvGrpSpPr>
          <p:cNvPr id="185346" name="组合 185345"/>
          <p:cNvGrpSpPr/>
          <p:nvPr/>
        </p:nvGrpSpPr>
        <p:grpSpPr>
          <a:xfrm>
            <a:off x="4516120" y="4933950"/>
            <a:ext cx="4419600" cy="990600"/>
            <a:chOff x="144" y="2496"/>
            <a:chExt cx="2784" cy="624"/>
          </a:xfrm>
        </p:grpSpPr>
        <p:grpSp>
          <p:nvGrpSpPr>
            <p:cNvPr id="185347" name="组合 185346"/>
            <p:cNvGrpSpPr/>
            <p:nvPr/>
          </p:nvGrpSpPr>
          <p:grpSpPr>
            <a:xfrm>
              <a:off x="144" y="2832"/>
              <a:ext cx="2784" cy="288"/>
              <a:chOff x="480" y="1200"/>
              <a:chExt cx="2688" cy="243"/>
            </a:xfrm>
          </p:grpSpPr>
          <p:sp>
            <p:nvSpPr>
              <p:cNvPr id="185348" name="矩形 185347"/>
              <p:cNvSpPr/>
              <p:nvPr/>
            </p:nvSpPr>
            <p:spPr>
              <a:xfrm>
                <a:off x="480" y="1200"/>
                <a:ext cx="2688" cy="240"/>
              </a:xfrm>
              <a:prstGeom prst="rect">
                <a:avLst/>
              </a:prstGeom>
              <a:solidFill>
                <a:srgbClr val="99CCFF"/>
              </a:solidFill>
              <a:ln w="9525">
                <a:noFill/>
              </a:ln>
            </p:spPr>
            <p:txBody>
              <a:bodyPr/>
              <a:p>
                <a:endParaRPr lang="zh-CN" altLang="en-US"/>
              </a:p>
            </p:txBody>
          </p:sp>
          <p:sp>
            <p:nvSpPr>
              <p:cNvPr id="185349" name="直接连接符 185348"/>
              <p:cNvSpPr/>
              <p:nvPr/>
            </p:nvSpPr>
            <p:spPr>
              <a:xfrm>
                <a:off x="816" y="1200"/>
                <a:ext cx="0" cy="240"/>
              </a:xfrm>
              <a:prstGeom prst="line">
                <a:avLst/>
              </a:prstGeom>
              <a:ln w="19050" cap="flat" cmpd="sng">
                <a:solidFill>
                  <a:schemeClr val="tx1"/>
                </a:solidFill>
                <a:prstDash val="solid"/>
                <a:headEnd type="none" w="med" len="med"/>
                <a:tailEnd type="none" w="med" len="med"/>
              </a:ln>
            </p:spPr>
          </p:sp>
          <p:sp>
            <p:nvSpPr>
              <p:cNvPr id="185350" name="直接连接符 185349"/>
              <p:cNvSpPr/>
              <p:nvPr/>
            </p:nvSpPr>
            <p:spPr>
              <a:xfrm>
                <a:off x="1152" y="1200"/>
                <a:ext cx="0" cy="240"/>
              </a:xfrm>
              <a:prstGeom prst="line">
                <a:avLst/>
              </a:prstGeom>
              <a:ln w="19050" cap="flat" cmpd="sng">
                <a:solidFill>
                  <a:schemeClr val="tx1"/>
                </a:solidFill>
                <a:prstDash val="solid"/>
                <a:headEnd type="none" w="med" len="med"/>
                <a:tailEnd type="none" w="med" len="med"/>
              </a:ln>
            </p:spPr>
          </p:sp>
          <p:sp>
            <p:nvSpPr>
              <p:cNvPr id="185351" name="直接连接符 185350"/>
              <p:cNvSpPr/>
              <p:nvPr/>
            </p:nvSpPr>
            <p:spPr>
              <a:xfrm>
                <a:off x="1488" y="1203"/>
                <a:ext cx="0" cy="240"/>
              </a:xfrm>
              <a:prstGeom prst="line">
                <a:avLst/>
              </a:prstGeom>
              <a:ln w="19050" cap="flat" cmpd="sng">
                <a:solidFill>
                  <a:schemeClr val="tx1"/>
                </a:solidFill>
                <a:prstDash val="solid"/>
                <a:headEnd type="none" w="med" len="med"/>
                <a:tailEnd type="none" w="med" len="med"/>
              </a:ln>
            </p:spPr>
          </p:sp>
          <p:sp>
            <p:nvSpPr>
              <p:cNvPr id="185352" name="直接连接符 185351"/>
              <p:cNvSpPr/>
              <p:nvPr/>
            </p:nvSpPr>
            <p:spPr>
              <a:xfrm>
                <a:off x="1824" y="1200"/>
                <a:ext cx="0" cy="240"/>
              </a:xfrm>
              <a:prstGeom prst="line">
                <a:avLst/>
              </a:prstGeom>
              <a:ln w="19050" cap="flat" cmpd="sng">
                <a:solidFill>
                  <a:schemeClr val="tx1"/>
                </a:solidFill>
                <a:prstDash val="solid"/>
                <a:headEnd type="none" w="med" len="med"/>
                <a:tailEnd type="none" w="med" len="med"/>
              </a:ln>
            </p:spPr>
          </p:sp>
          <p:sp>
            <p:nvSpPr>
              <p:cNvPr id="185353" name="直接连接符 185352"/>
              <p:cNvSpPr/>
              <p:nvPr/>
            </p:nvSpPr>
            <p:spPr>
              <a:xfrm>
                <a:off x="2160" y="1200"/>
                <a:ext cx="0" cy="240"/>
              </a:xfrm>
              <a:prstGeom prst="line">
                <a:avLst/>
              </a:prstGeom>
              <a:ln w="19050" cap="flat" cmpd="sng">
                <a:solidFill>
                  <a:schemeClr val="tx1"/>
                </a:solidFill>
                <a:prstDash val="solid"/>
                <a:headEnd type="none" w="med" len="med"/>
                <a:tailEnd type="none" w="med" len="med"/>
              </a:ln>
            </p:spPr>
          </p:sp>
          <p:sp>
            <p:nvSpPr>
              <p:cNvPr id="185354" name="直接连接符 185353"/>
              <p:cNvSpPr/>
              <p:nvPr/>
            </p:nvSpPr>
            <p:spPr>
              <a:xfrm>
                <a:off x="2496" y="1200"/>
                <a:ext cx="0" cy="240"/>
              </a:xfrm>
              <a:prstGeom prst="line">
                <a:avLst/>
              </a:prstGeom>
              <a:ln w="19050" cap="flat" cmpd="sng">
                <a:solidFill>
                  <a:schemeClr val="tx1"/>
                </a:solidFill>
                <a:prstDash val="solid"/>
                <a:headEnd type="none" w="med" len="med"/>
                <a:tailEnd type="none" w="med" len="med"/>
              </a:ln>
            </p:spPr>
          </p:sp>
          <p:sp>
            <p:nvSpPr>
              <p:cNvPr id="185355" name="直接连接符 185354"/>
              <p:cNvSpPr/>
              <p:nvPr/>
            </p:nvSpPr>
            <p:spPr>
              <a:xfrm>
                <a:off x="2832" y="1200"/>
                <a:ext cx="0" cy="240"/>
              </a:xfrm>
              <a:prstGeom prst="line">
                <a:avLst/>
              </a:prstGeom>
              <a:ln w="19050" cap="flat" cmpd="sng">
                <a:solidFill>
                  <a:schemeClr val="tx1"/>
                </a:solidFill>
                <a:prstDash val="solid"/>
                <a:headEnd type="none" w="med" len="med"/>
                <a:tailEnd type="none" w="med" len="med"/>
              </a:ln>
            </p:spPr>
          </p:sp>
        </p:grpSp>
        <p:sp>
          <p:nvSpPr>
            <p:cNvPr id="185356" name="文本框 185355"/>
            <p:cNvSpPr txBox="1"/>
            <p:nvPr/>
          </p:nvSpPr>
          <p:spPr>
            <a:xfrm>
              <a:off x="192" y="2496"/>
              <a:ext cx="480" cy="288"/>
            </a:xfrm>
            <a:prstGeom prst="rect">
              <a:avLst/>
            </a:prstGeom>
            <a:noFill/>
            <a:ln w="9525">
              <a:noFill/>
            </a:ln>
          </p:spPr>
          <p:txBody>
            <a:bodyPr>
              <a:spAutoFit/>
            </a:bodyPr>
            <a:p>
              <a:pPr eaLnBrk="1" hangingPunct="1">
                <a:spcBef>
                  <a:spcPct val="50000"/>
                </a:spcBef>
              </a:pPr>
              <a:r>
                <a:rPr lang="en-US" altLang="zh-CN" sz="2400" b="1">
                  <a:solidFill>
                    <a:srgbClr val="009900"/>
                  </a:solidFill>
                  <a:latin typeface="Times New Roman" panose="02020603050405020304" pitchFamily="18" charset="0"/>
                </a:rPr>
                <a:t>Q</a:t>
              </a:r>
              <a:endParaRPr lang="en-US" altLang="zh-CN" sz="2400" b="1">
                <a:solidFill>
                  <a:srgbClr val="009900"/>
                </a:solidFill>
                <a:latin typeface="Times New Roman" panose="02020603050405020304" pitchFamily="18" charset="0"/>
              </a:endParaRPr>
            </a:p>
          </p:txBody>
        </p:sp>
      </p:grpSp>
      <p:sp>
        <p:nvSpPr>
          <p:cNvPr id="185357" name="文本框 185356"/>
          <p:cNvSpPr txBox="1"/>
          <p:nvPr/>
        </p:nvSpPr>
        <p:spPr>
          <a:xfrm>
            <a:off x="4592320" y="5467350"/>
            <a:ext cx="457200" cy="396875"/>
          </a:xfrm>
          <a:prstGeom prst="rect">
            <a:avLst/>
          </a:prstGeom>
          <a:solidFill>
            <a:srgbClr val="99CCFF"/>
          </a:solid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V0</a:t>
            </a:r>
            <a:endParaRPr lang="en-US" altLang="zh-CN" sz="2000" b="1">
              <a:latin typeface="黑体" panose="02010609060101010101" pitchFamily="2" charset="-122"/>
              <a:ea typeface="黑体" panose="02010609060101010101" pitchFamily="2" charset="-122"/>
            </a:endParaRPr>
          </a:p>
        </p:txBody>
      </p:sp>
      <p:sp>
        <p:nvSpPr>
          <p:cNvPr id="185358" name="矩形 185357"/>
          <p:cNvSpPr/>
          <p:nvPr/>
        </p:nvSpPr>
        <p:spPr>
          <a:xfrm>
            <a:off x="4592320" y="5467350"/>
            <a:ext cx="457200" cy="381000"/>
          </a:xfrm>
          <a:prstGeom prst="rect">
            <a:avLst/>
          </a:prstGeom>
          <a:solidFill>
            <a:srgbClr val="99CCFF"/>
          </a:solidFill>
          <a:ln w="9525">
            <a:noFill/>
          </a:ln>
        </p:spPr>
        <p:txBody>
          <a:bodyPr/>
          <a:p>
            <a:endParaRPr lang="zh-CN" altLang="en-US"/>
          </a:p>
        </p:txBody>
      </p:sp>
      <p:sp>
        <p:nvSpPr>
          <p:cNvPr id="185359" name="文本框 185358"/>
          <p:cNvSpPr txBox="1"/>
          <p:nvPr/>
        </p:nvSpPr>
        <p:spPr>
          <a:xfrm>
            <a:off x="5125720" y="5467350"/>
            <a:ext cx="457200" cy="396875"/>
          </a:xfrm>
          <a:prstGeom prst="rect">
            <a:avLst/>
          </a:prstGeom>
          <a:solidFill>
            <a:srgbClr val="99CCFF"/>
          </a:solid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V1</a:t>
            </a:r>
            <a:endParaRPr lang="en-US" altLang="zh-CN" sz="2000" b="1">
              <a:latin typeface="黑体" panose="02010609060101010101" pitchFamily="2" charset="-122"/>
              <a:ea typeface="黑体" panose="02010609060101010101" pitchFamily="2" charset="-122"/>
            </a:endParaRPr>
          </a:p>
        </p:txBody>
      </p:sp>
      <p:sp>
        <p:nvSpPr>
          <p:cNvPr id="185360" name="文本框 185359"/>
          <p:cNvSpPr txBox="1"/>
          <p:nvPr/>
        </p:nvSpPr>
        <p:spPr>
          <a:xfrm>
            <a:off x="5659120" y="5467350"/>
            <a:ext cx="457200" cy="396875"/>
          </a:xfrm>
          <a:prstGeom prst="rect">
            <a:avLst/>
          </a:prstGeom>
          <a:solidFill>
            <a:srgbClr val="99CCFF"/>
          </a:solid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V2</a:t>
            </a:r>
            <a:endParaRPr lang="en-US" altLang="zh-CN" sz="2000" b="1">
              <a:latin typeface="黑体" panose="02010609060101010101" pitchFamily="2" charset="-122"/>
              <a:ea typeface="黑体" panose="02010609060101010101" pitchFamily="2" charset="-122"/>
            </a:endParaRPr>
          </a:p>
        </p:txBody>
      </p:sp>
      <p:sp>
        <p:nvSpPr>
          <p:cNvPr id="185361" name="文本框 185360"/>
          <p:cNvSpPr txBox="1"/>
          <p:nvPr/>
        </p:nvSpPr>
        <p:spPr>
          <a:xfrm>
            <a:off x="6192520" y="5467350"/>
            <a:ext cx="457200" cy="396875"/>
          </a:xfrm>
          <a:prstGeom prst="rect">
            <a:avLst/>
          </a:prstGeom>
          <a:solidFill>
            <a:srgbClr val="99CCFF"/>
          </a:solid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V3</a:t>
            </a:r>
            <a:endParaRPr lang="en-US" altLang="zh-CN" sz="2000" b="1">
              <a:latin typeface="黑体" panose="02010609060101010101" pitchFamily="2" charset="-122"/>
              <a:ea typeface="黑体" panose="02010609060101010101" pitchFamily="2" charset="-122"/>
            </a:endParaRPr>
          </a:p>
        </p:txBody>
      </p:sp>
      <p:sp>
        <p:nvSpPr>
          <p:cNvPr id="185362" name="文本框 185361"/>
          <p:cNvSpPr txBox="1"/>
          <p:nvPr/>
        </p:nvSpPr>
        <p:spPr>
          <a:xfrm>
            <a:off x="6765608" y="5467350"/>
            <a:ext cx="457200" cy="396875"/>
          </a:xfrm>
          <a:prstGeom prst="rect">
            <a:avLst/>
          </a:prstGeom>
          <a:solidFill>
            <a:srgbClr val="99CCFF"/>
          </a:solid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V4</a:t>
            </a:r>
            <a:endParaRPr lang="en-US" altLang="zh-CN" sz="2000" b="1">
              <a:latin typeface="黑体" panose="02010609060101010101" pitchFamily="2" charset="-122"/>
              <a:ea typeface="黑体" panose="02010609060101010101" pitchFamily="2" charset="-122"/>
            </a:endParaRPr>
          </a:p>
        </p:txBody>
      </p:sp>
      <p:sp>
        <p:nvSpPr>
          <p:cNvPr id="185363" name="文本框 185362"/>
          <p:cNvSpPr txBox="1"/>
          <p:nvPr/>
        </p:nvSpPr>
        <p:spPr>
          <a:xfrm>
            <a:off x="7335520" y="5467350"/>
            <a:ext cx="457200" cy="396875"/>
          </a:xfrm>
          <a:prstGeom prst="rect">
            <a:avLst/>
          </a:prstGeom>
          <a:solidFill>
            <a:srgbClr val="99CCFF"/>
          </a:solid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V5</a:t>
            </a:r>
            <a:endParaRPr lang="en-US" altLang="zh-CN" sz="2000" b="1">
              <a:latin typeface="黑体" panose="02010609060101010101" pitchFamily="2" charset="-122"/>
              <a:ea typeface="黑体" panose="02010609060101010101" pitchFamily="2" charset="-122"/>
            </a:endParaRPr>
          </a:p>
        </p:txBody>
      </p:sp>
      <p:sp>
        <p:nvSpPr>
          <p:cNvPr id="185364" name="文本框 185363"/>
          <p:cNvSpPr txBox="1"/>
          <p:nvPr/>
        </p:nvSpPr>
        <p:spPr>
          <a:xfrm>
            <a:off x="7868920" y="5467350"/>
            <a:ext cx="457200" cy="396875"/>
          </a:xfrm>
          <a:prstGeom prst="rect">
            <a:avLst/>
          </a:prstGeom>
          <a:solidFill>
            <a:srgbClr val="99CCFF"/>
          </a:solid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V6</a:t>
            </a:r>
            <a:endParaRPr lang="en-US" altLang="zh-CN" sz="2000" b="1">
              <a:latin typeface="黑体" panose="02010609060101010101" pitchFamily="2" charset="-122"/>
              <a:ea typeface="黑体" panose="02010609060101010101" pitchFamily="2" charset="-122"/>
            </a:endParaRPr>
          </a:p>
        </p:txBody>
      </p:sp>
      <p:sp>
        <p:nvSpPr>
          <p:cNvPr id="185365" name="文本框 185364"/>
          <p:cNvSpPr txBox="1"/>
          <p:nvPr/>
        </p:nvSpPr>
        <p:spPr>
          <a:xfrm>
            <a:off x="8478520" y="5467350"/>
            <a:ext cx="457200" cy="396875"/>
          </a:xfrm>
          <a:prstGeom prst="rect">
            <a:avLst/>
          </a:prstGeom>
          <a:solidFill>
            <a:srgbClr val="99CCFF"/>
          </a:solid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V7</a:t>
            </a:r>
            <a:endParaRPr lang="en-US" altLang="zh-CN" sz="2000" b="1">
              <a:latin typeface="黑体" panose="02010609060101010101" pitchFamily="2" charset="-122"/>
              <a:ea typeface="黑体" panose="02010609060101010101" pitchFamily="2" charset="-122"/>
            </a:endParaRPr>
          </a:p>
        </p:txBody>
      </p:sp>
      <p:sp>
        <p:nvSpPr>
          <p:cNvPr id="185366" name="文本框 185365"/>
          <p:cNvSpPr txBox="1"/>
          <p:nvPr/>
        </p:nvSpPr>
        <p:spPr>
          <a:xfrm>
            <a:off x="5125720" y="6076950"/>
            <a:ext cx="457200" cy="396875"/>
          </a:xfrm>
          <a:prstGeom prst="rect">
            <a:avLst/>
          </a:prstGeom>
          <a:no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V1</a:t>
            </a:r>
            <a:endParaRPr lang="en-US" altLang="zh-CN" sz="2000" b="1">
              <a:latin typeface="黑体" panose="02010609060101010101" pitchFamily="2" charset="-122"/>
              <a:ea typeface="黑体" panose="02010609060101010101" pitchFamily="2" charset="-122"/>
            </a:endParaRPr>
          </a:p>
        </p:txBody>
      </p:sp>
      <p:sp>
        <p:nvSpPr>
          <p:cNvPr id="185367" name="文本框 185366"/>
          <p:cNvSpPr txBox="1"/>
          <p:nvPr/>
        </p:nvSpPr>
        <p:spPr>
          <a:xfrm>
            <a:off x="5659120" y="6076950"/>
            <a:ext cx="457200" cy="396875"/>
          </a:xfrm>
          <a:prstGeom prst="rect">
            <a:avLst/>
          </a:prstGeom>
          <a:no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V2</a:t>
            </a:r>
            <a:endParaRPr lang="en-US" altLang="zh-CN" sz="2000" b="1">
              <a:latin typeface="黑体" panose="02010609060101010101" pitchFamily="2" charset="-122"/>
              <a:ea typeface="黑体" panose="02010609060101010101" pitchFamily="2" charset="-122"/>
            </a:endParaRPr>
          </a:p>
        </p:txBody>
      </p:sp>
      <p:sp>
        <p:nvSpPr>
          <p:cNvPr id="185368" name="文本框 185367"/>
          <p:cNvSpPr txBox="1"/>
          <p:nvPr/>
        </p:nvSpPr>
        <p:spPr>
          <a:xfrm>
            <a:off x="6192520" y="6076950"/>
            <a:ext cx="457200" cy="396875"/>
          </a:xfrm>
          <a:prstGeom prst="rect">
            <a:avLst/>
          </a:prstGeom>
          <a:no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V3</a:t>
            </a:r>
            <a:endParaRPr lang="en-US" altLang="zh-CN" sz="2000" b="1">
              <a:latin typeface="黑体" panose="02010609060101010101" pitchFamily="2" charset="-122"/>
              <a:ea typeface="黑体" panose="02010609060101010101" pitchFamily="2" charset="-122"/>
            </a:endParaRPr>
          </a:p>
        </p:txBody>
      </p:sp>
      <p:sp>
        <p:nvSpPr>
          <p:cNvPr id="185369" name="文本框 185368"/>
          <p:cNvSpPr txBox="1"/>
          <p:nvPr/>
        </p:nvSpPr>
        <p:spPr>
          <a:xfrm>
            <a:off x="4592320" y="6076950"/>
            <a:ext cx="457200" cy="396875"/>
          </a:xfrm>
          <a:prstGeom prst="rect">
            <a:avLst/>
          </a:prstGeom>
          <a:no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V0</a:t>
            </a:r>
            <a:endParaRPr lang="en-US" altLang="zh-CN" sz="2000" b="1">
              <a:latin typeface="黑体" panose="02010609060101010101" pitchFamily="2" charset="-122"/>
              <a:ea typeface="黑体" panose="02010609060101010101" pitchFamily="2" charset="-122"/>
            </a:endParaRPr>
          </a:p>
        </p:txBody>
      </p:sp>
      <p:sp>
        <p:nvSpPr>
          <p:cNvPr id="185370" name="文本框 185369"/>
          <p:cNvSpPr txBox="1"/>
          <p:nvPr/>
        </p:nvSpPr>
        <p:spPr>
          <a:xfrm>
            <a:off x="6802120" y="6076950"/>
            <a:ext cx="457200" cy="396875"/>
          </a:xfrm>
          <a:prstGeom prst="rect">
            <a:avLst/>
          </a:prstGeom>
          <a:no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V4</a:t>
            </a:r>
            <a:endParaRPr lang="en-US" altLang="zh-CN" sz="2000" b="1">
              <a:latin typeface="黑体" panose="02010609060101010101" pitchFamily="2" charset="-122"/>
              <a:ea typeface="黑体" panose="02010609060101010101" pitchFamily="2" charset="-122"/>
            </a:endParaRPr>
          </a:p>
        </p:txBody>
      </p:sp>
      <p:sp>
        <p:nvSpPr>
          <p:cNvPr id="185371" name="文本框 185370"/>
          <p:cNvSpPr txBox="1"/>
          <p:nvPr/>
        </p:nvSpPr>
        <p:spPr>
          <a:xfrm>
            <a:off x="7411720" y="6076950"/>
            <a:ext cx="457200" cy="396875"/>
          </a:xfrm>
          <a:prstGeom prst="rect">
            <a:avLst/>
          </a:prstGeom>
          <a:no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V5</a:t>
            </a:r>
            <a:endParaRPr lang="en-US" altLang="zh-CN" sz="2000" b="1">
              <a:latin typeface="黑体" panose="02010609060101010101" pitchFamily="2" charset="-122"/>
              <a:ea typeface="黑体" panose="02010609060101010101" pitchFamily="2" charset="-122"/>
            </a:endParaRPr>
          </a:p>
        </p:txBody>
      </p:sp>
      <p:sp>
        <p:nvSpPr>
          <p:cNvPr id="185372" name="文本框 185371"/>
          <p:cNvSpPr txBox="1"/>
          <p:nvPr/>
        </p:nvSpPr>
        <p:spPr>
          <a:xfrm>
            <a:off x="7945120" y="6076950"/>
            <a:ext cx="457200" cy="396875"/>
          </a:xfrm>
          <a:prstGeom prst="rect">
            <a:avLst/>
          </a:prstGeom>
          <a:no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V6</a:t>
            </a:r>
            <a:endParaRPr lang="en-US" altLang="zh-CN" sz="2000" b="1">
              <a:latin typeface="黑体" panose="02010609060101010101" pitchFamily="2" charset="-122"/>
              <a:ea typeface="黑体" panose="02010609060101010101" pitchFamily="2" charset="-122"/>
            </a:endParaRPr>
          </a:p>
        </p:txBody>
      </p:sp>
      <p:sp>
        <p:nvSpPr>
          <p:cNvPr id="185373" name="文本框 185372"/>
          <p:cNvSpPr txBox="1"/>
          <p:nvPr/>
        </p:nvSpPr>
        <p:spPr>
          <a:xfrm>
            <a:off x="8478520" y="6076950"/>
            <a:ext cx="457200" cy="396875"/>
          </a:xfrm>
          <a:prstGeom prst="rect">
            <a:avLst/>
          </a:prstGeom>
          <a:noFill/>
          <a:ln w="9525">
            <a:noFill/>
          </a:ln>
        </p:spPr>
        <p:txBody>
          <a:bodyPr>
            <a:spAutoFit/>
          </a:bodyPr>
          <a:p>
            <a:pPr eaLnBrk="1" hangingPunct="1">
              <a:spcBef>
                <a:spcPct val="50000"/>
              </a:spcBef>
            </a:pPr>
            <a:r>
              <a:rPr lang="en-US" altLang="zh-CN" sz="2000" b="1">
                <a:latin typeface="黑体" panose="02010609060101010101" pitchFamily="2" charset="-122"/>
                <a:ea typeface="黑体" panose="02010609060101010101" pitchFamily="2" charset="-122"/>
              </a:rPr>
              <a:t>V7</a:t>
            </a:r>
            <a:endParaRPr lang="en-US" altLang="zh-CN" sz="2000" b="1">
              <a:latin typeface="黑体" panose="02010609060101010101" pitchFamily="2" charset="-122"/>
              <a:ea typeface="黑体" panose="02010609060101010101" pitchFamily="2" charset="-122"/>
            </a:endParaRPr>
          </a:p>
        </p:txBody>
      </p:sp>
      <p:sp>
        <p:nvSpPr>
          <p:cNvPr id="185374" name="矩形 185373"/>
          <p:cNvSpPr/>
          <p:nvPr/>
        </p:nvSpPr>
        <p:spPr>
          <a:xfrm>
            <a:off x="5125720" y="5467350"/>
            <a:ext cx="457200" cy="381000"/>
          </a:xfrm>
          <a:prstGeom prst="rect">
            <a:avLst/>
          </a:prstGeom>
          <a:solidFill>
            <a:srgbClr val="99CCFF"/>
          </a:solidFill>
          <a:ln w="9525">
            <a:noFill/>
          </a:ln>
        </p:spPr>
        <p:txBody>
          <a:bodyPr/>
          <a:p>
            <a:endParaRPr lang="zh-CN" altLang="en-US"/>
          </a:p>
        </p:txBody>
      </p:sp>
      <p:sp>
        <p:nvSpPr>
          <p:cNvPr id="185375" name="矩形 185374"/>
          <p:cNvSpPr/>
          <p:nvPr/>
        </p:nvSpPr>
        <p:spPr>
          <a:xfrm>
            <a:off x="5659120" y="5467350"/>
            <a:ext cx="457200" cy="381000"/>
          </a:xfrm>
          <a:prstGeom prst="rect">
            <a:avLst/>
          </a:prstGeom>
          <a:solidFill>
            <a:srgbClr val="99CCFF"/>
          </a:solidFill>
          <a:ln w="9525">
            <a:noFill/>
          </a:ln>
        </p:spPr>
        <p:txBody>
          <a:bodyPr/>
          <a:p>
            <a:endParaRPr lang="zh-CN" altLang="en-US"/>
          </a:p>
        </p:txBody>
      </p:sp>
      <p:sp>
        <p:nvSpPr>
          <p:cNvPr id="185376" name="矩形 185375"/>
          <p:cNvSpPr/>
          <p:nvPr/>
        </p:nvSpPr>
        <p:spPr>
          <a:xfrm>
            <a:off x="6802120" y="5467350"/>
            <a:ext cx="457200" cy="381000"/>
          </a:xfrm>
          <a:prstGeom prst="rect">
            <a:avLst/>
          </a:prstGeom>
          <a:solidFill>
            <a:srgbClr val="99CCFF"/>
          </a:solidFill>
          <a:ln w="9525">
            <a:noFill/>
          </a:ln>
        </p:spPr>
        <p:txBody>
          <a:bodyPr/>
          <a:p>
            <a:endParaRPr lang="zh-CN" altLang="en-US"/>
          </a:p>
        </p:txBody>
      </p:sp>
      <p:sp>
        <p:nvSpPr>
          <p:cNvPr id="185377" name="矩形 185376"/>
          <p:cNvSpPr/>
          <p:nvPr/>
        </p:nvSpPr>
        <p:spPr>
          <a:xfrm>
            <a:off x="6192520" y="5467350"/>
            <a:ext cx="457200" cy="381000"/>
          </a:xfrm>
          <a:prstGeom prst="rect">
            <a:avLst/>
          </a:prstGeom>
          <a:solidFill>
            <a:srgbClr val="99CCFF"/>
          </a:solidFill>
          <a:ln w="9525">
            <a:noFill/>
          </a:ln>
        </p:spPr>
        <p:txBody>
          <a:bodyPr/>
          <a:p>
            <a:endParaRPr lang="zh-CN" altLang="en-US"/>
          </a:p>
        </p:txBody>
      </p:sp>
      <p:sp>
        <p:nvSpPr>
          <p:cNvPr id="185378" name="矩形 185377"/>
          <p:cNvSpPr/>
          <p:nvPr/>
        </p:nvSpPr>
        <p:spPr>
          <a:xfrm>
            <a:off x="7335520" y="5467350"/>
            <a:ext cx="457200" cy="381000"/>
          </a:xfrm>
          <a:prstGeom prst="rect">
            <a:avLst/>
          </a:prstGeom>
          <a:solidFill>
            <a:srgbClr val="99CCFF"/>
          </a:solidFill>
          <a:ln w="9525">
            <a:noFill/>
          </a:ln>
        </p:spPr>
        <p:txBody>
          <a:bodyPr/>
          <a:p>
            <a:endParaRPr lang="zh-CN" altLang="en-US"/>
          </a:p>
        </p:txBody>
      </p:sp>
      <p:sp>
        <p:nvSpPr>
          <p:cNvPr id="185379" name="矩形 185378"/>
          <p:cNvSpPr/>
          <p:nvPr/>
        </p:nvSpPr>
        <p:spPr>
          <a:xfrm>
            <a:off x="7868920" y="5467350"/>
            <a:ext cx="457200" cy="381000"/>
          </a:xfrm>
          <a:prstGeom prst="rect">
            <a:avLst/>
          </a:prstGeom>
          <a:solidFill>
            <a:srgbClr val="99CCFF"/>
          </a:solidFill>
          <a:ln w="9525">
            <a:noFill/>
          </a:ln>
        </p:spPr>
        <p:txBody>
          <a:bodyPr/>
          <a:p>
            <a:endParaRPr lang="zh-CN" altLang="en-US"/>
          </a:p>
        </p:txBody>
      </p:sp>
      <p:sp>
        <p:nvSpPr>
          <p:cNvPr id="185380" name="矩形 185379"/>
          <p:cNvSpPr/>
          <p:nvPr/>
        </p:nvSpPr>
        <p:spPr>
          <a:xfrm>
            <a:off x="8478520" y="5467350"/>
            <a:ext cx="457200" cy="381000"/>
          </a:xfrm>
          <a:prstGeom prst="rect">
            <a:avLst/>
          </a:prstGeom>
          <a:solidFill>
            <a:srgbClr val="99CCFF"/>
          </a:solidFill>
          <a:ln w="9525">
            <a:noFill/>
          </a:ln>
        </p:spPr>
        <p:txBody>
          <a:bodyPr/>
          <a:p>
            <a:endParaRPr lang="zh-CN" altLang="en-US"/>
          </a:p>
        </p:txBody>
      </p:sp>
      <p:sp>
        <p:nvSpPr>
          <p:cNvPr id="5" name="文本框 4"/>
          <p:cNvSpPr txBox="1"/>
          <p:nvPr/>
        </p:nvSpPr>
        <p:spPr>
          <a:xfrm>
            <a:off x="4445635" y="2819400"/>
            <a:ext cx="4882515" cy="2245360"/>
          </a:xfrm>
          <a:prstGeom prst="rect">
            <a:avLst/>
          </a:prstGeom>
          <a:noFill/>
        </p:spPr>
        <p:txBody>
          <a:bodyPr wrap="square" rtlCol="0" anchor="t">
            <a:spAutoFit/>
          </a:bodyPr>
          <a:p>
            <a:pPr lvl="1"/>
            <a:r>
              <a:rPr lang="en-US" altLang="zh-CN" sz="2000" b="1">
                <a:sym typeface="+mn-ea"/>
              </a:rPr>
              <a:t>1.</a:t>
            </a:r>
            <a:r>
              <a:rPr lang="zh-CN" altLang="en-US" sz="2000" b="1">
                <a:sym typeface="+mn-ea"/>
              </a:rPr>
              <a:t>广度优先遍历经过的顶点和边构成了图的广度优先遍历生成树或生成森林。</a:t>
            </a:r>
            <a:endParaRPr lang="zh-CN" altLang="en-US" sz="2000" b="1"/>
          </a:p>
          <a:p>
            <a:pPr lvl="1"/>
            <a:r>
              <a:rPr lang="en-US" altLang="zh-CN" sz="2000" b="1">
                <a:sym typeface="+mn-ea"/>
              </a:rPr>
              <a:t>2.</a:t>
            </a:r>
            <a:r>
              <a:rPr lang="zh-CN" altLang="en-US" sz="2000" b="1">
                <a:sym typeface="+mn-ea"/>
              </a:rPr>
              <a:t>也可使用广度优先遍历解决判断一个图是否为连通图，求一个图联通分量个数。【请大家课下在图广度优先遍历的基础上实现】</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5381"/>
                                        </p:tgtEl>
                                        <p:attrNameLst>
                                          <p:attrName>style.visibility</p:attrName>
                                        </p:attrNameLst>
                                      </p:cBhvr>
                                      <p:to>
                                        <p:strVal val="visible"/>
                                      </p:to>
                                    </p:set>
                                    <p:anim calcmode="lin" valueType="num">
                                      <p:cBhvr additive="base">
                                        <p:cTn id="7" dur="500" fill="hold"/>
                                        <p:tgtEl>
                                          <p:spTgt spid="185381"/>
                                        </p:tgtEl>
                                        <p:attrNameLst>
                                          <p:attrName>ppt_x</p:attrName>
                                        </p:attrNameLst>
                                      </p:cBhvr>
                                      <p:tavLst>
                                        <p:tav tm="0">
                                          <p:val>
                                            <p:strVal val="0-#ppt_w/2"/>
                                          </p:val>
                                        </p:tav>
                                        <p:tav tm="100000">
                                          <p:val>
                                            <p:strVal val="#ppt_x"/>
                                          </p:val>
                                        </p:tav>
                                      </p:tavLst>
                                    </p:anim>
                                    <p:anim calcmode="lin" valueType="num">
                                      <p:cBhvr additive="base">
                                        <p:cTn id="8" dur="500" fill="hold"/>
                                        <p:tgtEl>
                                          <p:spTgt spid="1853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85346"/>
                                        </p:tgtEl>
                                        <p:attrNameLst>
                                          <p:attrName>style.visibility</p:attrName>
                                        </p:attrNameLst>
                                      </p:cBhvr>
                                      <p:to>
                                        <p:strVal val="visible"/>
                                      </p:to>
                                    </p:set>
                                    <p:animEffect transition="in" filter="wipe(left)">
                                      <p:cBhvr>
                                        <p:cTn id="13" dur="500"/>
                                        <p:tgtEl>
                                          <p:spTgt spid="18534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185357"/>
                                        </p:tgtEl>
                                        <p:attrNameLst>
                                          <p:attrName>style.visibility</p:attrName>
                                        </p:attrNameLst>
                                      </p:cBhvr>
                                      <p:to>
                                        <p:strVal val="visible"/>
                                      </p:to>
                                    </p:set>
                                    <p:animEffect transition="in" filter="slide(fromTop)">
                                      <p:cBhvr>
                                        <p:cTn id="18" dur="500"/>
                                        <p:tgtEl>
                                          <p:spTgt spid="18535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185358"/>
                                        </p:tgtEl>
                                        <p:attrNameLst>
                                          <p:attrName>style.visibility</p:attrName>
                                        </p:attrNameLst>
                                      </p:cBhvr>
                                      <p:to>
                                        <p:strVal val="visible"/>
                                      </p:to>
                                    </p:set>
                                    <p:animEffect transition="in" filter="slide(fromTop)">
                                      <p:cBhvr>
                                        <p:cTn id="23" dur="500"/>
                                        <p:tgtEl>
                                          <p:spTgt spid="185358"/>
                                        </p:tgtEl>
                                      </p:cBhvr>
                                    </p:animEffect>
                                  </p:childTnLst>
                                </p:cTn>
                              </p:par>
                            </p:childTnLst>
                          </p:cTn>
                        </p:par>
                        <p:par>
                          <p:cTn id="24" fill="hold">
                            <p:stCondLst>
                              <p:cond delay="500"/>
                            </p:stCondLst>
                            <p:childTnLst>
                              <p:par>
                                <p:cTn id="25" presetID="12" presetClass="entr" presetSubtype="1" fill="hold" grpId="0" nodeType="afterEffect">
                                  <p:stCondLst>
                                    <p:cond delay="0"/>
                                  </p:stCondLst>
                                  <p:childTnLst>
                                    <p:set>
                                      <p:cBhvr>
                                        <p:cTn id="26" dur="1" fill="hold">
                                          <p:stCondLst>
                                            <p:cond delay="0"/>
                                          </p:stCondLst>
                                        </p:cTn>
                                        <p:tgtEl>
                                          <p:spTgt spid="185369"/>
                                        </p:tgtEl>
                                        <p:attrNameLst>
                                          <p:attrName>style.visibility</p:attrName>
                                        </p:attrNameLst>
                                      </p:cBhvr>
                                      <p:to>
                                        <p:strVal val="visible"/>
                                      </p:to>
                                    </p:set>
                                    <p:animEffect transition="in" filter="slide(fromTop)">
                                      <p:cBhvr>
                                        <p:cTn id="27" dur="500"/>
                                        <p:tgtEl>
                                          <p:spTgt spid="185369"/>
                                        </p:tgtEl>
                                      </p:cBhvr>
                                    </p:animEffect>
                                  </p:childTnLst>
                                </p:cTn>
                              </p:par>
                            </p:childTnLst>
                          </p:cTn>
                        </p:par>
                        <p:par>
                          <p:cTn id="28" fill="hold">
                            <p:stCondLst>
                              <p:cond delay="1000"/>
                            </p:stCondLst>
                            <p:childTnLst>
                              <p:par>
                                <p:cTn id="29" presetID="12" presetClass="entr" presetSubtype="1" fill="hold" grpId="0" nodeType="afterEffect">
                                  <p:stCondLst>
                                    <p:cond delay="0"/>
                                  </p:stCondLst>
                                  <p:childTnLst>
                                    <p:set>
                                      <p:cBhvr>
                                        <p:cTn id="30" dur="1" fill="hold">
                                          <p:stCondLst>
                                            <p:cond delay="0"/>
                                          </p:stCondLst>
                                        </p:cTn>
                                        <p:tgtEl>
                                          <p:spTgt spid="185359"/>
                                        </p:tgtEl>
                                        <p:attrNameLst>
                                          <p:attrName>style.visibility</p:attrName>
                                        </p:attrNameLst>
                                      </p:cBhvr>
                                      <p:to>
                                        <p:strVal val="visible"/>
                                      </p:to>
                                    </p:set>
                                    <p:animEffect transition="in" filter="slide(fromTop)">
                                      <p:cBhvr>
                                        <p:cTn id="31" dur="500"/>
                                        <p:tgtEl>
                                          <p:spTgt spid="185359"/>
                                        </p:tgtEl>
                                      </p:cBhvr>
                                    </p:animEffect>
                                  </p:childTnLst>
                                </p:cTn>
                              </p:par>
                            </p:childTnLst>
                          </p:cTn>
                        </p:par>
                        <p:par>
                          <p:cTn id="32" fill="hold">
                            <p:stCondLst>
                              <p:cond delay="1500"/>
                            </p:stCondLst>
                            <p:childTnLst>
                              <p:par>
                                <p:cTn id="33" presetID="12" presetClass="entr" presetSubtype="1" fill="hold" grpId="0" nodeType="afterEffect">
                                  <p:stCondLst>
                                    <p:cond delay="0"/>
                                  </p:stCondLst>
                                  <p:childTnLst>
                                    <p:set>
                                      <p:cBhvr>
                                        <p:cTn id="34" dur="1" fill="hold">
                                          <p:stCondLst>
                                            <p:cond delay="0"/>
                                          </p:stCondLst>
                                        </p:cTn>
                                        <p:tgtEl>
                                          <p:spTgt spid="185360"/>
                                        </p:tgtEl>
                                        <p:attrNameLst>
                                          <p:attrName>style.visibility</p:attrName>
                                        </p:attrNameLst>
                                      </p:cBhvr>
                                      <p:to>
                                        <p:strVal val="visible"/>
                                      </p:to>
                                    </p:set>
                                    <p:animEffect transition="in" filter="slide(fromTop)">
                                      <p:cBhvr>
                                        <p:cTn id="35" dur="500"/>
                                        <p:tgtEl>
                                          <p:spTgt spid="185360"/>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nodeType="clickEffect">
                                  <p:stCondLst>
                                    <p:cond delay="0"/>
                                  </p:stCondLst>
                                  <p:childTnLst>
                                    <p:set>
                                      <p:cBhvr>
                                        <p:cTn id="39" dur="1" fill="hold">
                                          <p:stCondLst>
                                            <p:cond delay="0"/>
                                          </p:stCondLst>
                                        </p:cTn>
                                        <p:tgtEl>
                                          <p:spTgt spid="185374"/>
                                        </p:tgtEl>
                                        <p:attrNameLst>
                                          <p:attrName>style.visibility</p:attrName>
                                        </p:attrNameLst>
                                      </p:cBhvr>
                                      <p:to>
                                        <p:strVal val="visible"/>
                                      </p:to>
                                    </p:set>
                                    <p:animEffect transition="in" filter="slide(fromTop)">
                                      <p:cBhvr>
                                        <p:cTn id="40" dur="500"/>
                                        <p:tgtEl>
                                          <p:spTgt spid="185374"/>
                                        </p:tgtEl>
                                      </p:cBhvr>
                                    </p:animEffect>
                                  </p:childTnLst>
                                </p:cTn>
                              </p:par>
                            </p:childTnLst>
                          </p:cTn>
                        </p:par>
                        <p:par>
                          <p:cTn id="41" fill="hold">
                            <p:stCondLst>
                              <p:cond delay="500"/>
                            </p:stCondLst>
                            <p:childTnLst>
                              <p:par>
                                <p:cTn id="42" presetID="12" presetClass="entr" presetSubtype="1" fill="hold" grpId="0" nodeType="afterEffect">
                                  <p:stCondLst>
                                    <p:cond delay="0"/>
                                  </p:stCondLst>
                                  <p:childTnLst>
                                    <p:set>
                                      <p:cBhvr>
                                        <p:cTn id="43" dur="1" fill="hold">
                                          <p:stCondLst>
                                            <p:cond delay="0"/>
                                          </p:stCondLst>
                                        </p:cTn>
                                        <p:tgtEl>
                                          <p:spTgt spid="185366"/>
                                        </p:tgtEl>
                                        <p:attrNameLst>
                                          <p:attrName>style.visibility</p:attrName>
                                        </p:attrNameLst>
                                      </p:cBhvr>
                                      <p:to>
                                        <p:strVal val="visible"/>
                                      </p:to>
                                    </p:set>
                                    <p:animEffect transition="in" filter="slide(fromTop)">
                                      <p:cBhvr>
                                        <p:cTn id="44" dur="500"/>
                                        <p:tgtEl>
                                          <p:spTgt spid="185366"/>
                                        </p:tgtEl>
                                      </p:cBhvr>
                                    </p:animEffect>
                                  </p:childTnLst>
                                </p:cTn>
                              </p:par>
                            </p:childTnLst>
                          </p:cTn>
                        </p:par>
                        <p:par>
                          <p:cTn id="45" fill="hold">
                            <p:stCondLst>
                              <p:cond delay="1000"/>
                            </p:stCondLst>
                            <p:childTnLst>
                              <p:par>
                                <p:cTn id="46" presetID="12" presetClass="entr" presetSubtype="1" fill="hold" grpId="0" nodeType="afterEffect">
                                  <p:stCondLst>
                                    <p:cond delay="0"/>
                                  </p:stCondLst>
                                  <p:childTnLst>
                                    <p:set>
                                      <p:cBhvr>
                                        <p:cTn id="47" dur="1" fill="hold">
                                          <p:stCondLst>
                                            <p:cond delay="0"/>
                                          </p:stCondLst>
                                        </p:cTn>
                                        <p:tgtEl>
                                          <p:spTgt spid="185361"/>
                                        </p:tgtEl>
                                        <p:attrNameLst>
                                          <p:attrName>style.visibility</p:attrName>
                                        </p:attrNameLst>
                                      </p:cBhvr>
                                      <p:to>
                                        <p:strVal val="visible"/>
                                      </p:to>
                                    </p:set>
                                    <p:animEffect transition="in" filter="slide(fromTop)">
                                      <p:cBhvr>
                                        <p:cTn id="48" dur="500"/>
                                        <p:tgtEl>
                                          <p:spTgt spid="185361"/>
                                        </p:tgtEl>
                                      </p:cBhvr>
                                    </p:animEffect>
                                  </p:childTnLst>
                                </p:cTn>
                              </p:par>
                            </p:childTnLst>
                          </p:cTn>
                        </p:par>
                        <p:par>
                          <p:cTn id="49" fill="hold">
                            <p:stCondLst>
                              <p:cond delay="1500"/>
                            </p:stCondLst>
                            <p:childTnLst>
                              <p:par>
                                <p:cTn id="50" presetID="12" presetClass="entr" presetSubtype="1" fill="hold" grpId="0" nodeType="afterEffect">
                                  <p:stCondLst>
                                    <p:cond delay="0"/>
                                  </p:stCondLst>
                                  <p:childTnLst>
                                    <p:set>
                                      <p:cBhvr>
                                        <p:cTn id="51" dur="1" fill="hold">
                                          <p:stCondLst>
                                            <p:cond delay="0"/>
                                          </p:stCondLst>
                                        </p:cTn>
                                        <p:tgtEl>
                                          <p:spTgt spid="185362"/>
                                        </p:tgtEl>
                                        <p:attrNameLst>
                                          <p:attrName>style.visibility</p:attrName>
                                        </p:attrNameLst>
                                      </p:cBhvr>
                                      <p:to>
                                        <p:strVal val="visible"/>
                                      </p:to>
                                    </p:set>
                                    <p:animEffect transition="in" filter="slide(fromTop)">
                                      <p:cBhvr>
                                        <p:cTn id="52" dur="500"/>
                                        <p:tgtEl>
                                          <p:spTgt spid="18536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nodeType="clickEffect">
                                  <p:stCondLst>
                                    <p:cond delay="0"/>
                                  </p:stCondLst>
                                  <p:childTnLst>
                                    <p:set>
                                      <p:cBhvr>
                                        <p:cTn id="56" dur="1" fill="hold">
                                          <p:stCondLst>
                                            <p:cond delay="0"/>
                                          </p:stCondLst>
                                        </p:cTn>
                                        <p:tgtEl>
                                          <p:spTgt spid="185375"/>
                                        </p:tgtEl>
                                        <p:attrNameLst>
                                          <p:attrName>style.visibility</p:attrName>
                                        </p:attrNameLst>
                                      </p:cBhvr>
                                      <p:to>
                                        <p:strVal val="visible"/>
                                      </p:to>
                                    </p:set>
                                    <p:animEffect transition="in" filter="slide(fromTop)">
                                      <p:cBhvr>
                                        <p:cTn id="57" dur="500"/>
                                        <p:tgtEl>
                                          <p:spTgt spid="185375"/>
                                        </p:tgtEl>
                                      </p:cBhvr>
                                    </p:animEffect>
                                  </p:childTnLst>
                                </p:cTn>
                              </p:par>
                            </p:childTnLst>
                          </p:cTn>
                        </p:par>
                        <p:par>
                          <p:cTn id="58" fill="hold">
                            <p:stCondLst>
                              <p:cond delay="500"/>
                            </p:stCondLst>
                            <p:childTnLst>
                              <p:par>
                                <p:cTn id="59" presetID="12" presetClass="entr" presetSubtype="1" fill="hold" grpId="0" nodeType="afterEffect">
                                  <p:stCondLst>
                                    <p:cond delay="0"/>
                                  </p:stCondLst>
                                  <p:childTnLst>
                                    <p:set>
                                      <p:cBhvr>
                                        <p:cTn id="60" dur="1" fill="hold">
                                          <p:stCondLst>
                                            <p:cond delay="0"/>
                                          </p:stCondLst>
                                        </p:cTn>
                                        <p:tgtEl>
                                          <p:spTgt spid="185367"/>
                                        </p:tgtEl>
                                        <p:attrNameLst>
                                          <p:attrName>style.visibility</p:attrName>
                                        </p:attrNameLst>
                                      </p:cBhvr>
                                      <p:to>
                                        <p:strVal val="visible"/>
                                      </p:to>
                                    </p:set>
                                    <p:animEffect transition="in" filter="slide(fromTop)">
                                      <p:cBhvr>
                                        <p:cTn id="61" dur="500"/>
                                        <p:tgtEl>
                                          <p:spTgt spid="185367"/>
                                        </p:tgtEl>
                                      </p:cBhvr>
                                    </p:animEffect>
                                  </p:childTnLst>
                                </p:cTn>
                              </p:par>
                            </p:childTnLst>
                          </p:cTn>
                        </p:par>
                        <p:par>
                          <p:cTn id="62" fill="hold">
                            <p:stCondLst>
                              <p:cond delay="1000"/>
                            </p:stCondLst>
                            <p:childTnLst>
                              <p:par>
                                <p:cTn id="63" presetID="12" presetClass="entr" presetSubtype="1" fill="hold" grpId="0" nodeType="afterEffect">
                                  <p:stCondLst>
                                    <p:cond delay="0"/>
                                  </p:stCondLst>
                                  <p:childTnLst>
                                    <p:set>
                                      <p:cBhvr>
                                        <p:cTn id="64" dur="1" fill="hold">
                                          <p:stCondLst>
                                            <p:cond delay="0"/>
                                          </p:stCondLst>
                                        </p:cTn>
                                        <p:tgtEl>
                                          <p:spTgt spid="185363"/>
                                        </p:tgtEl>
                                        <p:attrNameLst>
                                          <p:attrName>style.visibility</p:attrName>
                                        </p:attrNameLst>
                                      </p:cBhvr>
                                      <p:to>
                                        <p:strVal val="visible"/>
                                      </p:to>
                                    </p:set>
                                    <p:animEffect transition="in" filter="slide(fromTop)">
                                      <p:cBhvr>
                                        <p:cTn id="65" dur="500"/>
                                        <p:tgtEl>
                                          <p:spTgt spid="185363"/>
                                        </p:tgtEl>
                                      </p:cBhvr>
                                    </p:animEffect>
                                  </p:childTnLst>
                                </p:cTn>
                              </p:par>
                            </p:childTnLst>
                          </p:cTn>
                        </p:par>
                        <p:par>
                          <p:cTn id="66" fill="hold">
                            <p:stCondLst>
                              <p:cond delay="1500"/>
                            </p:stCondLst>
                            <p:childTnLst>
                              <p:par>
                                <p:cTn id="67" presetID="12" presetClass="entr" presetSubtype="1" fill="hold" grpId="0" nodeType="afterEffect">
                                  <p:stCondLst>
                                    <p:cond delay="0"/>
                                  </p:stCondLst>
                                  <p:childTnLst>
                                    <p:set>
                                      <p:cBhvr>
                                        <p:cTn id="68" dur="1" fill="hold">
                                          <p:stCondLst>
                                            <p:cond delay="0"/>
                                          </p:stCondLst>
                                        </p:cTn>
                                        <p:tgtEl>
                                          <p:spTgt spid="185364"/>
                                        </p:tgtEl>
                                        <p:attrNameLst>
                                          <p:attrName>style.visibility</p:attrName>
                                        </p:attrNameLst>
                                      </p:cBhvr>
                                      <p:to>
                                        <p:strVal val="visible"/>
                                      </p:to>
                                    </p:set>
                                    <p:animEffect transition="in" filter="slide(fromTop)">
                                      <p:cBhvr>
                                        <p:cTn id="69" dur="500"/>
                                        <p:tgtEl>
                                          <p:spTgt spid="185364"/>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1" fill="hold" nodeType="clickEffect">
                                  <p:stCondLst>
                                    <p:cond delay="0"/>
                                  </p:stCondLst>
                                  <p:childTnLst>
                                    <p:set>
                                      <p:cBhvr>
                                        <p:cTn id="73" dur="1" fill="hold">
                                          <p:stCondLst>
                                            <p:cond delay="0"/>
                                          </p:stCondLst>
                                        </p:cTn>
                                        <p:tgtEl>
                                          <p:spTgt spid="185377"/>
                                        </p:tgtEl>
                                        <p:attrNameLst>
                                          <p:attrName>style.visibility</p:attrName>
                                        </p:attrNameLst>
                                      </p:cBhvr>
                                      <p:to>
                                        <p:strVal val="visible"/>
                                      </p:to>
                                    </p:set>
                                    <p:animEffect transition="in" filter="slide(fromTop)">
                                      <p:cBhvr>
                                        <p:cTn id="74" dur="500"/>
                                        <p:tgtEl>
                                          <p:spTgt spid="185377"/>
                                        </p:tgtEl>
                                      </p:cBhvr>
                                    </p:animEffect>
                                  </p:childTnLst>
                                </p:cTn>
                              </p:par>
                            </p:childTnLst>
                          </p:cTn>
                        </p:par>
                        <p:par>
                          <p:cTn id="75" fill="hold">
                            <p:stCondLst>
                              <p:cond delay="500"/>
                            </p:stCondLst>
                            <p:childTnLst>
                              <p:par>
                                <p:cTn id="76" presetID="12" presetClass="entr" presetSubtype="1" fill="hold" grpId="0" nodeType="afterEffect">
                                  <p:stCondLst>
                                    <p:cond delay="0"/>
                                  </p:stCondLst>
                                  <p:childTnLst>
                                    <p:set>
                                      <p:cBhvr>
                                        <p:cTn id="77" dur="1" fill="hold">
                                          <p:stCondLst>
                                            <p:cond delay="0"/>
                                          </p:stCondLst>
                                        </p:cTn>
                                        <p:tgtEl>
                                          <p:spTgt spid="185368"/>
                                        </p:tgtEl>
                                        <p:attrNameLst>
                                          <p:attrName>style.visibility</p:attrName>
                                        </p:attrNameLst>
                                      </p:cBhvr>
                                      <p:to>
                                        <p:strVal val="visible"/>
                                      </p:to>
                                    </p:set>
                                    <p:animEffect transition="in" filter="slide(fromTop)">
                                      <p:cBhvr>
                                        <p:cTn id="78" dur="500"/>
                                        <p:tgtEl>
                                          <p:spTgt spid="185368"/>
                                        </p:tgtEl>
                                      </p:cBhvr>
                                    </p:animEffect>
                                  </p:childTnLst>
                                </p:cTn>
                              </p:par>
                            </p:childTnLst>
                          </p:cTn>
                        </p:par>
                        <p:par>
                          <p:cTn id="79" fill="hold">
                            <p:stCondLst>
                              <p:cond delay="1000"/>
                            </p:stCondLst>
                            <p:childTnLst>
                              <p:par>
                                <p:cTn id="80" presetID="12" presetClass="entr" presetSubtype="1" fill="hold" grpId="0" nodeType="afterEffect">
                                  <p:stCondLst>
                                    <p:cond delay="0"/>
                                  </p:stCondLst>
                                  <p:childTnLst>
                                    <p:set>
                                      <p:cBhvr>
                                        <p:cTn id="81" dur="1" fill="hold">
                                          <p:stCondLst>
                                            <p:cond delay="0"/>
                                          </p:stCondLst>
                                        </p:cTn>
                                        <p:tgtEl>
                                          <p:spTgt spid="185365"/>
                                        </p:tgtEl>
                                        <p:attrNameLst>
                                          <p:attrName>style.visibility</p:attrName>
                                        </p:attrNameLst>
                                      </p:cBhvr>
                                      <p:to>
                                        <p:strVal val="visible"/>
                                      </p:to>
                                    </p:set>
                                    <p:animEffect transition="in" filter="slide(fromTop)">
                                      <p:cBhvr>
                                        <p:cTn id="82" dur="500"/>
                                        <p:tgtEl>
                                          <p:spTgt spid="185365"/>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1" fill="hold" nodeType="clickEffect">
                                  <p:stCondLst>
                                    <p:cond delay="0"/>
                                  </p:stCondLst>
                                  <p:childTnLst>
                                    <p:set>
                                      <p:cBhvr>
                                        <p:cTn id="86" dur="1" fill="hold">
                                          <p:stCondLst>
                                            <p:cond delay="0"/>
                                          </p:stCondLst>
                                        </p:cTn>
                                        <p:tgtEl>
                                          <p:spTgt spid="185376"/>
                                        </p:tgtEl>
                                        <p:attrNameLst>
                                          <p:attrName>style.visibility</p:attrName>
                                        </p:attrNameLst>
                                      </p:cBhvr>
                                      <p:to>
                                        <p:strVal val="visible"/>
                                      </p:to>
                                    </p:set>
                                    <p:animEffect transition="in" filter="slide(fromTop)">
                                      <p:cBhvr>
                                        <p:cTn id="87" dur="500"/>
                                        <p:tgtEl>
                                          <p:spTgt spid="185376"/>
                                        </p:tgtEl>
                                      </p:cBhvr>
                                    </p:animEffect>
                                  </p:childTnLst>
                                </p:cTn>
                              </p:par>
                            </p:childTnLst>
                          </p:cTn>
                        </p:par>
                        <p:par>
                          <p:cTn id="88" fill="hold">
                            <p:stCondLst>
                              <p:cond delay="500"/>
                            </p:stCondLst>
                            <p:childTnLst>
                              <p:par>
                                <p:cTn id="89" presetID="12" presetClass="entr" presetSubtype="1" fill="hold" grpId="0" nodeType="afterEffect">
                                  <p:stCondLst>
                                    <p:cond delay="0"/>
                                  </p:stCondLst>
                                  <p:childTnLst>
                                    <p:set>
                                      <p:cBhvr>
                                        <p:cTn id="90" dur="1" fill="hold">
                                          <p:stCondLst>
                                            <p:cond delay="0"/>
                                          </p:stCondLst>
                                        </p:cTn>
                                        <p:tgtEl>
                                          <p:spTgt spid="185370"/>
                                        </p:tgtEl>
                                        <p:attrNameLst>
                                          <p:attrName>style.visibility</p:attrName>
                                        </p:attrNameLst>
                                      </p:cBhvr>
                                      <p:to>
                                        <p:strVal val="visible"/>
                                      </p:to>
                                    </p:set>
                                    <p:animEffect transition="in" filter="slide(fromTop)">
                                      <p:cBhvr>
                                        <p:cTn id="91" dur="500"/>
                                        <p:tgtEl>
                                          <p:spTgt spid="185370"/>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1" fill="hold" nodeType="clickEffect">
                                  <p:stCondLst>
                                    <p:cond delay="0"/>
                                  </p:stCondLst>
                                  <p:childTnLst>
                                    <p:set>
                                      <p:cBhvr>
                                        <p:cTn id="95" dur="1" fill="hold">
                                          <p:stCondLst>
                                            <p:cond delay="0"/>
                                          </p:stCondLst>
                                        </p:cTn>
                                        <p:tgtEl>
                                          <p:spTgt spid="185378"/>
                                        </p:tgtEl>
                                        <p:attrNameLst>
                                          <p:attrName>style.visibility</p:attrName>
                                        </p:attrNameLst>
                                      </p:cBhvr>
                                      <p:to>
                                        <p:strVal val="visible"/>
                                      </p:to>
                                    </p:set>
                                    <p:animEffect transition="in" filter="slide(fromTop)">
                                      <p:cBhvr>
                                        <p:cTn id="96" dur="500"/>
                                        <p:tgtEl>
                                          <p:spTgt spid="185378"/>
                                        </p:tgtEl>
                                      </p:cBhvr>
                                    </p:animEffect>
                                  </p:childTnLst>
                                </p:cTn>
                              </p:par>
                            </p:childTnLst>
                          </p:cTn>
                        </p:par>
                        <p:par>
                          <p:cTn id="97" fill="hold">
                            <p:stCondLst>
                              <p:cond delay="500"/>
                            </p:stCondLst>
                            <p:childTnLst>
                              <p:par>
                                <p:cTn id="98" presetID="12" presetClass="entr" presetSubtype="1" fill="hold" grpId="0" nodeType="afterEffect">
                                  <p:stCondLst>
                                    <p:cond delay="0"/>
                                  </p:stCondLst>
                                  <p:childTnLst>
                                    <p:set>
                                      <p:cBhvr>
                                        <p:cTn id="99" dur="1" fill="hold">
                                          <p:stCondLst>
                                            <p:cond delay="0"/>
                                          </p:stCondLst>
                                        </p:cTn>
                                        <p:tgtEl>
                                          <p:spTgt spid="185371"/>
                                        </p:tgtEl>
                                        <p:attrNameLst>
                                          <p:attrName>style.visibility</p:attrName>
                                        </p:attrNameLst>
                                      </p:cBhvr>
                                      <p:to>
                                        <p:strVal val="visible"/>
                                      </p:to>
                                    </p:set>
                                    <p:animEffect transition="in" filter="slide(fromTop)">
                                      <p:cBhvr>
                                        <p:cTn id="100" dur="500"/>
                                        <p:tgtEl>
                                          <p:spTgt spid="185371"/>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1" fill="hold" nodeType="clickEffect">
                                  <p:stCondLst>
                                    <p:cond delay="0"/>
                                  </p:stCondLst>
                                  <p:childTnLst>
                                    <p:set>
                                      <p:cBhvr>
                                        <p:cTn id="104" dur="1" fill="hold">
                                          <p:stCondLst>
                                            <p:cond delay="0"/>
                                          </p:stCondLst>
                                        </p:cTn>
                                        <p:tgtEl>
                                          <p:spTgt spid="185379"/>
                                        </p:tgtEl>
                                        <p:attrNameLst>
                                          <p:attrName>style.visibility</p:attrName>
                                        </p:attrNameLst>
                                      </p:cBhvr>
                                      <p:to>
                                        <p:strVal val="visible"/>
                                      </p:to>
                                    </p:set>
                                    <p:animEffect transition="in" filter="slide(fromTop)">
                                      <p:cBhvr>
                                        <p:cTn id="105" dur="500"/>
                                        <p:tgtEl>
                                          <p:spTgt spid="185379"/>
                                        </p:tgtEl>
                                      </p:cBhvr>
                                    </p:animEffect>
                                  </p:childTnLst>
                                </p:cTn>
                              </p:par>
                            </p:childTnLst>
                          </p:cTn>
                        </p:par>
                        <p:par>
                          <p:cTn id="106" fill="hold">
                            <p:stCondLst>
                              <p:cond delay="500"/>
                            </p:stCondLst>
                            <p:childTnLst>
                              <p:par>
                                <p:cTn id="107" presetID="12" presetClass="entr" presetSubtype="1" fill="hold" grpId="0" nodeType="afterEffect">
                                  <p:stCondLst>
                                    <p:cond delay="0"/>
                                  </p:stCondLst>
                                  <p:childTnLst>
                                    <p:set>
                                      <p:cBhvr>
                                        <p:cTn id="108" dur="1" fill="hold">
                                          <p:stCondLst>
                                            <p:cond delay="0"/>
                                          </p:stCondLst>
                                        </p:cTn>
                                        <p:tgtEl>
                                          <p:spTgt spid="185372"/>
                                        </p:tgtEl>
                                        <p:attrNameLst>
                                          <p:attrName>style.visibility</p:attrName>
                                        </p:attrNameLst>
                                      </p:cBhvr>
                                      <p:to>
                                        <p:strVal val="visible"/>
                                      </p:to>
                                    </p:set>
                                    <p:animEffect transition="in" filter="slide(fromTop)">
                                      <p:cBhvr>
                                        <p:cTn id="109" dur="500"/>
                                        <p:tgtEl>
                                          <p:spTgt spid="185372"/>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1" fill="hold" nodeType="clickEffect">
                                  <p:stCondLst>
                                    <p:cond delay="0"/>
                                  </p:stCondLst>
                                  <p:childTnLst>
                                    <p:set>
                                      <p:cBhvr>
                                        <p:cTn id="113" dur="1" fill="hold">
                                          <p:stCondLst>
                                            <p:cond delay="0"/>
                                          </p:stCondLst>
                                        </p:cTn>
                                        <p:tgtEl>
                                          <p:spTgt spid="185380"/>
                                        </p:tgtEl>
                                        <p:attrNameLst>
                                          <p:attrName>style.visibility</p:attrName>
                                        </p:attrNameLst>
                                      </p:cBhvr>
                                      <p:to>
                                        <p:strVal val="visible"/>
                                      </p:to>
                                    </p:set>
                                    <p:animEffect transition="in" filter="slide(fromTop)">
                                      <p:cBhvr>
                                        <p:cTn id="114" dur="500"/>
                                        <p:tgtEl>
                                          <p:spTgt spid="185380"/>
                                        </p:tgtEl>
                                      </p:cBhvr>
                                    </p:animEffect>
                                  </p:childTnLst>
                                </p:cTn>
                              </p:par>
                            </p:childTnLst>
                          </p:cTn>
                        </p:par>
                        <p:par>
                          <p:cTn id="115" fill="hold">
                            <p:stCondLst>
                              <p:cond delay="500"/>
                            </p:stCondLst>
                            <p:childTnLst>
                              <p:par>
                                <p:cTn id="116" presetID="12" presetClass="entr" presetSubtype="1" fill="hold" grpId="0" nodeType="afterEffect">
                                  <p:stCondLst>
                                    <p:cond delay="0"/>
                                  </p:stCondLst>
                                  <p:childTnLst>
                                    <p:set>
                                      <p:cBhvr>
                                        <p:cTn id="117" dur="1" fill="hold">
                                          <p:stCondLst>
                                            <p:cond delay="0"/>
                                          </p:stCondLst>
                                        </p:cTn>
                                        <p:tgtEl>
                                          <p:spTgt spid="185373"/>
                                        </p:tgtEl>
                                        <p:attrNameLst>
                                          <p:attrName>style.visibility</p:attrName>
                                        </p:attrNameLst>
                                      </p:cBhvr>
                                      <p:to>
                                        <p:strVal val="visible"/>
                                      </p:to>
                                    </p:set>
                                    <p:animEffect transition="in" filter="slide(fromTop)">
                                      <p:cBhvr>
                                        <p:cTn id="118" dur="500"/>
                                        <p:tgtEl>
                                          <p:spTgt spid="18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7" grpId="0" bldLvl="0" animBg="1"/>
      <p:bldP spid="185359" grpId="0" bldLvl="0" animBg="1"/>
      <p:bldP spid="185360" grpId="0" bldLvl="0" animBg="1"/>
      <p:bldP spid="185361" grpId="0" bldLvl="0" animBg="1"/>
      <p:bldP spid="185362" grpId="0" bldLvl="0" animBg="1"/>
      <p:bldP spid="185363" grpId="0" bldLvl="0" animBg="1"/>
      <p:bldP spid="185364" grpId="0" bldLvl="0" animBg="1"/>
      <p:bldP spid="185365" grpId="0" bldLvl="0" animBg="1"/>
      <p:bldP spid="185366" grpId="0"/>
      <p:bldP spid="185367" grpId="0"/>
      <p:bldP spid="185368" grpId="0"/>
      <p:bldP spid="185369" grpId="0"/>
      <p:bldP spid="185370" grpId="0"/>
      <p:bldP spid="185371" grpId="0"/>
      <p:bldP spid="185372" grpId="0"/>
      <p:bldP spid="1853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回顾</a:t>
            </a:r>
            <a:endParaRPr lang="zh-CN" altLang="en-US"/>
          </a:p>
        </p:txBody>
      </p:sp>
      <p:sp>
        <p:nvSpPr>
          <p:cNvPr id="3" name="内容占位符 2"/>
          <p:cNvSpPr>
            <a:spLocks noGrp="1"/>
          </p:cNvSpPr>
          <p:nvPr>
            <p:ph idx="1"/>
          </p:nvPr>
        </p:nvSpPr>
        <p:spPr/>
        <p:txBody>
          <a:bodyPr/>
          <a:p>
            <a:r>
              <a:rPr lang="zh-CN" altLang="en-US"/>
              <a:t>图的存储结构</a:t>
            </a:r>
            <a:endParaRPr lang="zh-CN" altLang="en-US"/>
          </a:p>
          <a:p>
            <a:pPr lvl="1"/>
            <a:r>
              <a:rPr lang="zh-CN" altLang="en-US"/>
              <a:t>多重链表</a:t>
            </a:r>
            <a:endParaRPr lang="zh-CN" altLang="en-US"/>
          </a:p>
          <a:p>
            <a:pPr lvl="1"/>
            <a:r>
              <a:rPr lang="zh-CN" altLang="en-US"/>
              <a:t>关联矩阵</a:t>
            </a:r>
            <a:endParaRPr lang="zh-CN" altLang="en-US"/>
          </a:p>
          <a:p>
            <a:pPr lvl="1"/>
            <a:r>
              <a:rPr lang="zh-CN" altLang="en-US"/>
              <a:t>邻接矩阵</a:t>
            </a:r>
            <a:endParaRPr lang="zh-CN" altLang="en-US"/>
          </a:p>
          <a:p>
            <a:pPr lvl="1"/>
            <a:r>
              <a:rPr lang="zh-CN" altLang="en-US"/>
              <a:t>邻接表</a:t>
            </a:r>
            <a:endParaRPr lang="zh-CN" altLang="en-US"/>
          </a:p>
          <a:p>
            <a:pPr lvl="0"/>
            <a:r>
              <a:rPr lang="zh-CN" altLang="en-US"/>
              <a:t>图的遍历</a:t>
            </a:r>
            <a:endParaRPr lang="zh-CN" altLang="en-US"/>
          </a:p>
          <a:p>
            <a:pPr lvl="1"/>
            <a:r>
              <a:rPr lang="zh-CN" altLang="en-US"/>
              <a:t>深度优先</a:t>
            </a:r>
            <a:endParaRPr lang="zh-CN" altLang="en-US"/>
          </a:p>
          <a:p>
            <a:pPr lvl="1"/>
            <a:r>
              <a:rPr lang="zh-CN" altLang="en-US"/>
              <a:t>广度优先</a:t>
            </a:r>
            <a:endParaRPr lang="zh-CN" altLang="en-US"/>
          </a:p>
          <a:p>
            <a:pPr marL="0" lvl="0" indent="0">
              <a:buNone/>
            </a:pPr>
            <a:r>
              <a:rPr lang="zh-CN" altLang="en-US">
                <a:solidFill>
                  <a:schemeClr val="accent2"/>
                </a:solidFill>
              </a:rPr>
              <a:t>不仅知道图的概念、存储与遍历，更要能够用这些知识解决问题</a:t>
            </a:r>
            <a:endParaRPr lang="zh-CN" altLang="en-US">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图的存储结构</a:t>
            </a:r>
            <a:endParaRPr lang="zh-CN" altLang="en-US"/>
          </a:p>
        </p:txBody>
      </p:sp>
      <p:sp>
        <p:nvSpPr>
          <p:cNvPr id="3" name="内容占位符 2"/>
          <p:cNvSpPr>
            <a:spLocks noGrp="1"/>
          </p:cNvSpPr>
          <p:nvPr>
            <p:ph idx="1"/>
          </p:nvPr>
        </p:nvSpPr>
        <p:spPr/>
        <p:txBody>
          <a:bodyPr/>
          <a:p>
            <a:r>
              <a:rPr lang="zh-CN" altLang="en-US"/>
              <a:t>图的存储结构</a:t>
            </a:r>
            <a:endParaRPr lang="zh-CN" altLang="en-US"/>
          </a:p>
          <a:p>
            <a:pPr lvl="1"/>
            <a:r>
              <a:rPr lang="zh-CN" altLang="en-US"/>
              <a:t>链式存储结构</a:t>
            </a:r>
            <a:endParaRPr lang="zh-CN" altLang="en-US"/>
          </a:p>
          <a:p>
            <a:pPr lvl="1"/>
            <a:r>
              <a:rPr lang="zh-CN" altLang="en-US"/>
              <a:t>顺序存储结构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图的存储结构</a:t>
            </a:r>
            <a:endParaRPr lang="zh-CN" altLang="en-US"/>
          </a:p>
        </p:txBody>
      </p:sp>
      <p:sp>
        <p:nvSpPr>
          <p:cNvPr id="3" name="内容占位符 2"/>
          <p:cNvSpPr>
            <a:spLocks noGrp="1"/>
          </p:cNvSpPr>
          <p:nvPr>
            <p:ph idx="1"/>
          </p:nvPr>
        </p:nvSpPr>
        <p:spPr/>
        <p:txBody>
          <a:bodyPr/>
          <a:p>
            <a:r>
              <a:rPr lang="zh-CN" altLang="en-US"/>
              <a:t>图的存储结构</a:t>
            </a:r>
            <a:endParaRPr lang="zh-CN" altLang="en-US"/>
          </a:p>
          <a:p>
            <a:pPr lvl="1"/>
            <a:r>
              <a:rPr lang="zh-CN" altLang="en-US"/>
              <a:t>链式存储结构（</a:t>
            </a:r>
            <a:r>
              <a:rPr lang="zh-CN" altLang="en-US" dirty="0">
                <a:solidFill>
                  <a:srgbClr val="0000FF"/>
                </a:solidFill>
                <a:latin typeface="Arial" panose="020B0604020202020204" pitchFamily="34" charset="0"/>
                <a:sym typeface="+mn-ea"/>
              </a:rPr>
              <a:t>多重链表）</a:t>
            </a:r>
            <a:endParaRPr lang="zh-CN" altLang="en-US"/>
          </a:p>
          <a:p>
            <a:pPr lvl="2"/>
            <a:r>
              <a:rPr lang="zh-CN" altLang="en-US"/>
              <a:t>每个顶点除了记录本身信息外，还要存储相邻节点的地址。</a:t>
            </a:r>
            <a:endParaRPr lang="zh-CN" altLang="en-US"/>
          </a:p>
        </p:txBody>
      </p:sp>
      <p:grpSp>
        <p:nvGrpSpPr>
          <p:cNvPr id="14339" name="组合 14338"/>
          <p:cNvGrpSpPr/>
          <p:nvPr/>
        </p:nvGrpSpPr>
        <p:grpSpPr>
          <a:xfrm>
            <a:off x="1649095" y="3213259"/>
            <a:ext cx="1437005" cy="1115695"/>
            <a:chOff x="718" y="987"/>
            <a:chExt cx="1237" cy="1004"/>
          </a:xfrm>
        </p:grpSpPr>
        <p:sp>
          <p:nvSpPr>
            <p:cNvPr id="14340" name="文本框 14339"/>
            <p:cNvSpPr txBox="1"/>
            <p:nvPr/>
          </p:nvSpPr>
          <p:spPr>
            <a:xfrm>
              <a:off x="718" y="987"/>
              <a:ext cx="276" cy="359"/>
            </a:xfrm>
            <a:prstGeom prst="rect">
              <a:avLst/>
            </a:prstGeom>
            <a:noFill/>
            <a:ln w="9525">
              <a:noFill/>
            </a:ln>
          </p:spPr>
          <p:txBody>
            <a:bodyPr wrap="square" anchor="ctr">
              <a:spAutoFit/>
            </a:bodyPr>
            <a:p>
              <a:pPr algn="ctr" eaLnBrk="1" hangingPunct="1"/>
              <a:r>
                <a:rPr lang="zh-CN" altLang="en-US" sz="2000">
                  <a:latin typeface="Times New Roman" panose="02020603050405020304" pitchFamily="18" charset="0"/>
                </a:rPr>
                <a:t>例</a:t>
              </a:r>
              <a:endParaRPr lang="zh-CN" altLang="en-US" sz="2000">
                <a:latin typeface="Times New Roman" panose="02020603050405020304" pitchFamily="18" charset="0"/>
              </a:endParaRPr>
            </a:p>
          </p:txBody>
        </p:sp>
        <p:grpSp>
          <p:nvGrpSpPr>
            <p:cNvPr id="14341" name="组合 14340"/>
            <p:cNvGrpSpPr/>
            <p:nvPr/>
          </p:nvGrpSpPr>
          <p:grpSpPr>
            <a:xfrm>
              <a:off x="1149" y="1040"/>
              <a:ext cx="806" cy="951"/>
              <a:chOff x="1238" y="2285"/>
              <a:chExt cx="806" cy="951"/>
            </a:xfrm>
          </p:grpSpPr>
          <p:sp>
            <p:nvSpPr>
              <p:cNvPr id="14342" name="文本框 14341"/>
              <p:cNvSpPr txBox="1"/>
              <p:nvPr/>
            </p:nvSpPr>
            <p:spPr>
              <a:xfrm>
                <a:off x="1439" y="2988"/>
                <a:ext cx="353" cy="248"/>
              </a:xfrm>
              <a:prstGeom prst="rect">
                <a:avLst/>
              </a:prstGeom>
              <a:noFill/>
              <a:ln w="9525">
                <a:noFill/>
              </a:ln>
            </p:spPr>
            <p:txBody>
              <a:bodyPr wrap="square" anchor="ctr">
                <a:spAutoFit/>
              </a:bodyPr>
              <a:p>
                <a:pPr algn="ctr" eaLnBrk="1" hangingPunct="1"/>
                <a:r>
                  <a:rPr lang="en-US" altLang="zh-CN" sz="1200">
                    <a:latin typeface="Times New Roman" panose="02020603050405020304" pitchFamily="18" charset="0"/>
                  </a:rPr>
                  <a:t>G1</a:t>
                </a:r>
                <a:endParaRPr lang="en-US" altLang="zh-CN" sz="1200">
                  <a:latin typeface="Times New Roman" panose="02020603050405020304" pitchFamily="18" charset="0"/>
                </a:endParaRPr>
              </a:p>
            </p:txBody>
          </p:sp>
          <p:grpSp>
            <p:nvGrpSpPr>
              <p:cNvPr id="14343" name="组合 14342"/>
              <p:cNvGrpSpPr/>
              <p:nvPr/>
            </p:nvGrpSpPr>
            <p:grpSpPr>
              <a:xfrm>
                <a:off x="1238" y="2285"/>
                <a:ext cx="806" cy="734"/>
                <a:chOff x="1238" y="2285"/>
                <a:chExt cx="806" cy="734"/>
              </a:xfrm>
            </p:grpSpPr>
            <p:sp>
              <p:nvSpPr>
                <p:cNvPr id="14344" name="椭圆 14343"/>
                <p:cNvSpPr/>
                <p:nvPr/>
              </p:nvSpPr>
              <p:spPr>
                <a:xfrm>
                  <a:off x="1844" y="2285"/>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4345" name="椭圆 14344"/>
                <p:cNvSpPr/>
                <p:nvPr/>
              </p:nvSpPr>
              <p:spPr>
                <a:xfrm>
                  <a:off x="1844" y="2807"/>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4346" name="椭圆 14345"/>
                <p:cNvSpPr/>
                <p:nvPr/>
              </p:nvSpPr>
              <p:spPr>
                <a:xfrm>
                  <a:off x="1238" y="2285"/>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4347" name="椭圆 14346"/>
                <p:cNvSpPr/>
                <p:nvPr/>
              </p:nvSpPr>
              <p:spPr>
                <a:xfrm>
                  <a:off x="1238" y="2807"/>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4348" name="直接连接符 14347"/>
                <p:cNvSpPr/>
                <p:nvPr/>
              </p:nvSpPr>
              <p:spPr>
                <a:xfrm>
                  <a:off x="1434" y="2400"/>
                  <a:ext cx="411" cy="0"/>
                </a:xfrm>
                <a:prstGeom prst="line">
                  <a:avLst/>
                </a:prstGeom>
                <a:ln w="9525" cap="flat" cmpd="sng">
                  <a:solidFill>
                    <a:schemeClr val="tx1"/>
                  </a:solidFill>
                  <a:prstDash val="solid"/>
                  <a:headEnd type="none" w="med" len="med"/>
                  <a:tailEnd type="triangle" w="med" len="med"/>
                </a:ln>
              </p:spPr>
            </p:sp>
            <p:sp>
              <p:nvSpPr>
                <p:cNvPr id="14349" name="直接连接符 14348"/>
                <p:cNvSpPr/>
                <p:nvPr/>
              </p:nvSpPr>
              <p:spPr>
                <a:xfrm>
                  <a:off x="1434" y="2933"/>
                  <a:ext cx="411" cy="0"/>
                </a:xfrm>
                <a:prstGeom prst="line">
                  <a:avLst/>
                </a:prstGeom>
                <a:ln w="9525" cap="flat" cmpd="sng">
                  <a:solidFill>
                    <a:schemeClr val="tx1"/>
                  </a:solidFill>
                  <a:prstDash val="solid"/>
                  <a:headEnd type="none" w="med" len="med"/>
                  <a:tailEnd type="triangle" w="med" len="med"/>
                </a:ln>
              </p:spPr>
            </p:sp>
            <p:sp>
              <p:nvSpPr>
                <p:cNvPr id="14350" name="直接连接符 14349"/>
                <p:cNvSpPr/>
                <p:nvPr/>
              </p:nvSpPr>
              <p:spPr>
                <a:xfrm>
                  <a:off x="1334" y="2500"/>
                  <a:ext cx="0" cy="322"/>
                </a:xfrm>
                <a:prstGeom prst="line">
                  <a:avLst/>
                </a:prstGeom>
                <a:ln w="9525" cap="flat" cmpd="sng">
                  <a:solidFill>
                    <a:schemeClr val="tx1"/>
                  </a:solidFill>
                  <a:prstDash val="solid"/>
                  <a:headEnd type="none" w="med" len="med"/>
                  <a:tailEnd type="triangle" w="med" len="med"/>
                </a:ln>
              </p:spPr>
            </p:sp>
            <p:sp>
              <p:nvSpPr>
                <p:cNvPr id="14351" name="直接连接符 14350"/>
                <p:cNvSpPr/>
                <p:nvPr/>
              </p:nvSpPr>
              <p:spPr>
                <a:xfrm flipH="1" flipV="1">
                  <a:off x="1400" y="2466"/>
                  <a:ext cx="467" cy="389"/>
                </a:xfrm>
                <a:prstGeom prst="line">
                  <a:avLst/>
                </a:prstGeom>
                <a:ln w="9525" cap="flat" cmpd="sng">
                  <a:solidFill>
                    <a:schemeClr val="tx1"/>
                  </a:solidFill>
                  <a:prstDash val="solid"/>
                  <a:headEnd type="none" w="med" len="med"/>
                  <a:tailEnd type="triangle" w="med" len="med"/>
                </a:ln>
              </p:spPr>
            </p:sp>
          </p:grpSp>
        </p:grpSp>
      </p:grpSp>
      <p:grpSp>
        <p:nvGrpSpPr>
          <p:cNvPr id="14367" name="组合 14366"/>
          <p:cNvGrpSpPr/>
          <p:nvPr/>
        </p:nvGrpSpPr>
        <p:grpSpPr>
          <a:xfrm>
            <a:off x="5302250" y="3012440"/>
            <a:ext cx="2364740" cy="1214755"/>
            <a:chOff x="2541" y="645"/>
            <a:chExt cx="2199" cy="1194"/>
          </a:xfrm>
        </p:grpSpPr>
        <p:grpSp>
          <p:nvGrpSpPr>
            <p:cNvPr id="14368" name="组合 14367"/>
            <p:cNvGrpSpPr/>
            <p:nvPr/>
          </p:nvGrpSpPr>
          <p:grpSpPr>
            <a:xfrm>
              <a:off x="3211" y="645"/>
              <a:ext cx="755" cy="255"/>
              <a:chOff x="2889" y="1078"/>
              <a:chExt cx="755" cy="255"/>
            </a:xfrm>
          </p:grpSpPr>
          <p:sp>
            <p:nvSpPr>
              <p:cNvPr id="14369" name="矩形 14368"/>
              <p:cNvSpPr/>
              <p:nvPr/>
            </p:nvSpPr>
            <p:spPr>
              <a:xfrm>
                <a:off x="2889" y="1078"/>
                <a:ext cx="755"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a:latin typeface="Times New Roman" panose="02020603050405020304" pitchFamily="18" charset="0"/>
                  </a:rPr>
                  <a:t>V1</a:t>
                </a:r>
                <a:endParaRPr lang="en-US" altLang="zh-CN" sz="1200">
                  <a:latin typeface="Times New Roman" panose="02020603050405020304" pitchFamily="18" charset="0"/>
                </a:endParaRPr>
              </a:p>
            </p:txBody>
          </p:sp>
          <p:sp>
            <p:nvSpPr>
              <p:cNvPr id="14370" name="直接连接符 14369"/>
              <p:cNvSpPr/>
              <p:nvPr/>
            </p:nvSpPr>
            <p:spPr>
              <a:xfrm>
                <a:off x="3134" y="1078"/>
                <a:ext cx="0" cy="255"/>
              </a:xfrm>
              <a:prstGeom prst="line">
                <a:avLst/>
              </a:prstGeom>
              <a:ln w="9525" cap="flat" cmpd="sng">
                <a:solidFill>
                  <a:schemeClr val="tx1"/>
                </a:solidFill>
                <a:prstDash val="solid"/>
                <a:headEnd type="none" w="med" len="med"/>
                <a:tailEnd type="none" w="med" len="med"/>
              </a:ln>
            </p:spPr>
          </p:sp>
          <p:sp>
            <p:nvSpPr>
              <p:cNvPr id="14371" name="直接连接符 14370"/>
              <p:cNvSpPr/>
              <p:nvPr/>
            </p:nvSpPr>
            <p:spPr>
              <a:xfrm>
                <a:off x="3378" y="1089"/>
                <a:ext cx="0" cy="244"/>
              </a:xfrm>
              <a:prstGeom prst="line">
                <a:avLst/>
              </a:prstGeom>
              <a:ln w="9525" cap="flat" cmpd="sng">
                <a:solidFill>
                  <a:schemeClr val="tx1"/>
                </a:solidFill>
                <a:prstDash val="solid"/>
                <a:headEnd type="none" w="med" len="med"/>
                <a:tailEnd type="none" w="med" len="med"/>
              </a:ln>
            </p:spPr>
          </p:sp>
        </p:grpSp>
        <p:grpSp>
          <p:nvGrpSpPr>
            <p:cNvPr id="14372" name="组合 14371"/>
            <p:cNvGrpSpPr/>
            <p:nvPr/>
          </p:nvGrpSpPr>
          <p:grpSpPr>
            <a:xfrm>
              <a:off x="3985" y="1130"/>
              <a:ext cx="755" cy="255"/>
              <a:chOff x="2889" y="1078"/>
              <a:chExt cx="755" cy="255"/>
            </a:xfrm>
          </p:grpSpPr>
          <p:sp>
            <p:nvSpPr>
              <p:cNvPr id="14373" name="矩形 14372"/>
              <p:cNvSpPr/>
              <p:nvPr/>
            </p:nvSpPr>
            <p:spPr>
              <a:xfrm>
                <a:off x="2889" y="1078"/>
                <a:ext cx="755"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a:latin typeface="Times New Roman" panose="02020603050405020304" pitchFamily="18" charset="0"/>
                  </a:rPr>
                  <a:t>V2    ^    ^</a:t>
                </a:r>
                <a:endParaRPr lang="en-US" altLang="zh-CN" sz="1200">
                  <a:latin typeface="Times New Roman" panose="02020603050405020304" pitchFamily="18" charset="0"/>
                </a:endParaRPr>
              </a:p>
            </p:txBody>
          </p:sp>
          <p:sp>
            <p:nvSpPr>
              <p:cNvPr id="14374" name="直接连接符 14373"/>
              <p:cNvSpPr/>
              <p:nvPr/>
            </p:nvSpPr>
            <p:spPr>
              <a:xfrm>
                <a:off x="3134" y="1078"/>
                <a:ext cx="0" cy="255"/>
              </a:xfrm>
              <a:prstGeom prst="line">
                <a:avLst/>
              </a:prstGeom>
              <a:ln w="9525" cap="flat" cmpd="sng">
                <a:solidFill>
                  <a:schemeClr val="tx1"/>
                </a:solidFill>
                <a:prstDash val="solid"/>
                <a:headEnd type="none" w="med" len="med"/>
                <a:tailEnd type="none" w="med" len="med"/>
              </a:ln>
            </p:spPr>
          </p:sp>
          <p:sp>
            <p:nvSpPr>
              <p:cNvPr id="14375" name="直接连接符 14374"/>
              <p:cNvSpPr/>
              <p:nvPr/>
            </p:nvSpPr>
            <p:spPr>
              <a:xfrm>
                <a:off x="3378" y="1089"/>
                <a:ext cx="0" cy="244"/>
              </a:xfrm>
              <a:prstGeom prst="line">
                <a:avLst/>
              </a:prstGeom>
              <a:ln w="9525" cap="flat" cmpd="sng">
                <a:solidFill>
                  <a:schemeClr val="tx1"/>
                </a:solidFill>
                <a:prstDash val="solid"/>
                <a:headEnd type="none" w="med" len="med"/>
                <a:tailEnd type="none" w="med" len="med"/>
              </a:ln>
            </p:spPr>
          </p:sp>
        </p:grpSp>
        <p:grpSp>
          <p:nvGrpSpPr>
            <p:cNvPr id="14376" name="组合 14375"/>
            <p:cNvGrpSpPr/>
            <p:nvPr/>
          </p:nvGrpSpPr>
          <p:grpSpPr>
            <a:xfrm>
              <a:off x="2541" y="1119"/>
              <a:ext cx="755" cy="255"/>
              <a:chOff x="2889" y="1078"/>
              <a:chExt cx="755" cy="255"/>
            </a:xfrm>
          </p:grpSpPr>
          <p:sp>
            <p:nvSpPr>
              <p:cNvPr id="14377" name="矩形 14376"/>
              <p:cNvSpPr/>
              <p:nvPr/>
            </p:nvSpPr>
            <p:spPr>
              <a:xfrm>
                <a:off x="2889" y="1078"/>
                <a:ext cx="755"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a:latin typeface="Times New Roman" panose="02020603050405020304" pitchFamily="18" charset="0"/>
                  </a:rPr>
                  <a:t>V4   ^</a:t>
                </a:r>
                <a:endParaRPr lang="en-US" altLang="zh-CN" sz="1200">
                  <a:latin typeface="Times New Roman" panose="02020603050405020304" pitchFamily="18" charset="0"/>
                </a:endParaRPr>
              </a:p>
            </p:txBody>
          </p:sp>
          <p:sp>
            <p:nvSpPr>
              <p:cNvPr id="14378" name="直接连接符 14377"/>
              <p:cNvSpPr/>
              <p:nvPr/>
            </p:nvSpPr>
            <p:spPr>
              <a:xfrm>
                <a:off x="3134" y="1078"/>
                <a:ext cx="0" cy="255"/>
              </a:xfrm>
              <a:prstGeom prst="line">
                <a:avLst/>
              </a:prstGeom>
              <a:ln w="9525" cap="flat" cmpd="sng">
                <a:solidFill>
                  <a:schemeClr val="tx1"/>
                </a:solidFill>
                <a:prstDash val="solid"/>
                <a:headEnd type="none" w="med" len="med"/>
                <a:tailEnd type="none" w="med" len="med"/>
              </a:ln>
            </p:spPr>
          </p:sp>
          <p:sp>
            <p:nvSpPr>
              <p:cNvPr id="14379" name="直接连接符 14378"/>
              <p:cNvSpPr/>
              <p:nvPr/>
            </p:nvSpPr>
            <p:spPr>
              <a:xfrm>
                <a:off x="3378" y="1089"/>
                <a:ext cx="0" cy="244"/>
              </a:xfrm>
              <a:prstGeom prst="line">
                <a:avLst/>
              </a:prstGeom>
              <a:ln w="9525" cap="flat" cmpd="sng">
                <a:solidFill>
                  <a:schemeClr val="tx1"/>
                </a:solidFill>
                <a:prstDash val="solid"/>
                <a:headEnd type="none" w="med" len="med"/>
                <a:tailEnd type="none" w="med" len="med"/>
              </a:ln>
            </p:spPr>
          </p:sp>
        </p:grpSp>
        <p:grpSp>
          <p:nvGrpSpPr>
            <p:cNvPr id="14380" name="组合 14379"/>
            <p:cNvGrpSpPr/>
            <p:nvPr/>
          </p:nvGrpSpPr>
          <p:grpSpPr>
            <a:xfrm>
              <a:off x="3252" y="1584"/>
              <a:ext cx="755" cy="255"/>
              <a:chOff x="2889" y="1078"/>
              <a:chExt cx="755" cy="255"/>
            </a:xfrm>
          </p:grpSpPr>
          <p:sp>
            <p:nvSpPr>
              <p:cNvPr id="14381" name="矩形 14380"/>
              <p:cNvSpPr/>
              <p:nvPr/>
            </p:nvSpPr>
            <p:spPr>
              <a:xfrm>
                <a:off x="2889" y="1078"/>
                <a:ext cx="755"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a:latin typeface="Times New Roman" panose="02020603050405020304" pitchFamily="18" charset="0"/>
                  </a:rPr>
                  <a:t>V3            ^</a:t>
                </a:r>
                <a:endParaRPr lang="en-US" altLang="zh-CN" sz="1200">
                  <a:latin typeface="Times New Roman" panose="02020603050405020304" pitchFamily="18" charset="0"/>
                </a:endParaRPr>
              </a:p>
            </p:txBody>
          </p:sp>
          <p:sp>
            <p:nvSpPr>
              <p:cNvPr id="14382" name="直接连接符 14381"/>
              <p:cNvSpPr/>
              <p:nvPr/>
            </p:nvSpPr>
            <p:spPr>
              <a:xfrm>
                <a:off x="3134" y="1078"/>
                <a:ext cx="0" cy="255"/>
              </a:xfrm>
              <a:prstGeom prst="line">
                <a:avLst/>
              </a:prstGeom>
              <a:ln w="9525" cap="flat" cmpd="sng">
                <a:solidFill>
                  <a:schemeClr val="tx1"/>
                </a:solidFill>
                <a:prstDash val="solid"/>
                <a:headEnd type="none" w="med" len="med"/>
                <a:tailEnd type="none" w="med" len="med"/>
              </a:ln>
            </p:spPr>
          </p:sp>
          <p:sp>
            <p:nvSpPr>
              <p:cNvPr id="14383" name="直接连接符 14382"/>
              <p:cNvSpPr/>
              <p:nvPr/>
            </p:nvSpPr>
            <p:spPr>
              <a:xfrm>
                <a:off x="3378" y="1089"/>
                <a:ext cx="0" cy="244"/>
              </a:xfrm>
              <a:prstGeom prst="line">
                <a:avLst/>
              </a:prstGeom>
              <a:ln w="9525" cap="flat" cmpd="sng">
                <a:solidFill>
                  <a:schemeClr val="tx1"/>
                </a:solidFill>
                <a:prstDash val="solid"/>
                <a:headEnd type="none" w="med" len="med"/>
                <a:tailEnd type="none" w="med" len="med"/>
              </a:ln>
            </p:spPr>
          </p:sp>
        </p:grpSp>
        <p:sp>
          <p:nvSpPr>
            <p:cNvPr id="14384" name="直接连接符 14383"/>
            <p:cNvSpPr/>
            <p:nvPr/>
          </p:nvSpPr>
          <p:spPr>
            <a:xfrm>
              <a:off x="3845" y="822"/>
              <a:ext cx="411" cy="311"/>
            </a:xfrm>
            <a:prstGeom prst="line">
              <a:avLst/>
            </a:prstGeom>
            <a:ln w="9525" cap="flat" cmpd="sng">
              <a:solidFill>
                <a:schemeClr val="tx1"/>
              </a:solidFill>
              <a:prstDash val="solid"/>
              <a:headEnd type="none" w="med" len="med"/>
              <a:tailEnd type="triangle" w="med" len="med"/>
            </a:ln>
          </p:spPr>
        </p:sp>
        <p:sp>
          <p:nvSpPr>
            <p:cNvPr id="14385" name="直接连接符 14384"/>
            <p:cNvSpPr/>
            <p:nvPr/>
          </p:nvSpPr>
          <p:spPr>
            <a:xfrm flipV="1">
              <a:off x="3156" y="900"/>
              <a:ext cx="300" cy="300"/>
            </a:xfrm>
            <a:prstGeom prst="line">
              <a:avLst/>
            </a:prstGeom>
            <a:ln w="9525" cap="flat" cmpd="sng">
              <a:solidFill>
                <a:schemeClr val="tx1"/>
              </a:solidFill>
              <a:prstDash val="solid"/>
              <a:headEnd type="none" w="med" len="med"/>
              <a:tailEnd type="triangle" w="med" len="med"/>
            </a:ln>
          </p:spPr>
        </p:sp>
        <p:sp>
          <p:nvSpPr>
            <p:cNvPr id="14386" name="直接连接符 14385"/>
            <p:cNvSpPr/>
            <p:nvPr/>
          </p:nvSpPr>
          <p:spPr>
            <a:xfrm>
              <a:off x="3589" y="811"/>
              <a:ext cx="0" cy="778"/>
            </a:xfrm>
            <a:prstGeom prst="line">
              <a:avLst/>
            </a:prstGeom>
            <a:ln w="9525" cap="flat" cmpd="sng">
              <a:solidFill>
                <a:schemeClr val="tx1"/>
              </a:solidFill>
              <a:prstDash val="solid"/>
              <a:headEnd type="none" w="med" len="med"/>
              <a:tailEnd type="triangle" w="med" len="med"/>
            </a:ln>
          </p:spPr>
        </p:sp>
        <p:sp>
          <p:nvSpPr>
            <p:cNvPr id="14387" name="直接连接符 14386"/>
            <p:cNvSpPr/>
            <p:nvPr/>
          </p:nvSpPr>
          <p:spPr>
            <a:xfrm flipH="1" flipV="1">
              <a:off x="3034" y="1378"/>
              <a:ext cx="555" cy="300"/>
            </a:xfrm>
            <a:prstGeom prst="line">
              <a:avLst/>
            </a:prstGeom>
            <a:ln w="9525" cap="flat" cmpd="sng">
              <a:solidFill>
                <a:schemeClr val="tx1"/>
              </a:solidFill>
              <a:prstDash val="solid"/>
              <a:headEnd type="none" w="med" len="med"/>
              <a:tailEnd type="triangle" w="med" len="med"/>
            </a:ln>
          </p:spPr>
        </p:sp>
      </p:grpSp>
      <p:grpSp>
        <p:nvGrpSpPr>
          <p:cNvPr id="14352" name="组合 14351"/>
          <p:cNvGrpSpPr/>
          <p:nvPr/>
        </p:nvGrpSpPr>
        <p:grpSpPr>
          <a:xfrm>
            <a:off x="1586865" y="4560627"/>
            <a:ext cx="1650365" cy="1294399"/>
            <a:chOff x="691" y="2248"/>
            <a:chExt cx="1285" cy="1172"/>
          </a:xfrm>
        </p:grpSpPr>
        <p:sp>
          <p:nvSpPr>
            <p:cNvPr id="14353" name="文本框 14352"/>
            <p:cNvSpPr txBox="1"/>
            <p:nvPr/>
          </p:nvSpPr>
          <p:spPr>
            <a:xfrm>
              <a:off x="691" y="2248"/>
              <a:ext cx="276" cy="361"/>
            </a:xfrm>
            <a:prstGeom prst="rect">
              <a:avLst/>
            </a:prstGeom>
            <a:noFill/>
            <a:ln w="9525">
              <a:noFill/>
            </a:ln>
          </p:spPr>
          <p:txBody>
            <a:bodyPr wrap="square" anchor="ctr">
              <a:spAutoFit/>
            </a:bodyPr>
            <a:p>
              <a:pPr algn="ctr" eaLnBrk="1" hangingPunct="1"/>
              <a:r>
                <a:rPr lang="zh-CN" altLang="en-US" sz="2000">
                  <a:latin typeface="Times New Roman" panose="02020603050405020304" pitchFamily="18" charset="0"/>
                </a:rPr>
                <a:t>例</a:t>
              </a:r>
              <a:endParaRPr lang="zh-CN" altLang="en-US" sz="2000">
                <a:latin typeface="Times New Roman" panose="02020603050405020304" pitchFamily="18" charset="0"/>
              </a:endParaRPr>
            </a:p>
          </p:txBody>
        </p:sp>
        <p:grpSp>
          <p:nvGrpSpPr>
            <p:cNvPr id="14354" name="组合 14353"/>
            <p:cNvGrpSpPr/>
            <p:nvPr/>
          </p:nvGrpSpPr>
          <p:grpSpPr>
            <a:xfrm>
              <a:off x="1113" y="2329"/>
              <a:ext cx="863" cy="1091"/>
              <a:chOff x="3636" y="2551"/>
              <a:chExt cx="863" cy="1091"/>
            </a:xfrm>
          </p:grpSpPr>
          <p:sp>
            <p:nvSpPr>
              <p:cNvPr id="14355" name="椭圆 14354"/>
              <p:cNvSpPr/>
              <p:nvPr/>
            </p:nvSpPr>
            <p:spPr>
              <a:xfrm>
                <a:off x="3636" y="2551"/>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4356" name="椭圆 14355"/>
              <p:cNvSpPr/>
              <p:nvPr/>
            </p:nvSpPr>
            <p:spPr>
              <a:xfrm>
                <a:off x="4299" y="3269"/>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4357" name="椭圆 14356"/>
              <p:cNvSpPr/>
              <p:nvPr/>
            </p:nvSpPr>
            <p:spPr>
              <a:xfrm>
                <a:off x="3970" y="2936"/>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4358" name="椭圆 14357"/>
              <p:cNvSpPr/>
              <p:nvPr/>
            </p:nvSpPr>
            <p:spPr>
              <a:xfrm>
                <a:off x="4299" y="2558"/>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4359" name="椭圆 14358"/>
              <p:cNvSpPr/>
              <p:nvPr/>
            </p:nvSpPr>
            <p:spPr>
              <a:xfrm>
                <a:off x="3636" y="3269"/>
                <a:ext cx="200" cy="21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4360" name="文本框 14359"/>
              <p:cNvSpPr txBox="1"/>
              <p:nvPr/>
            </p:nvSpPr>
            <p:spPr>
              <a:xfrm>
                <a:off x="3896" y="3392"/>
                <a:ext cx="312" cy="250"/>
              </a:xfrm>
              <a:prstGeom prst="rect">
                <a:avLst/>
              </a:prstGeom>
              <a:noFill/>
              <a:ln w="9525">
                <a:noFill/>
              </a:ln>
            </p:spPr>
            <p:txBody>
              <a:bodyPr wrap="square" anchor="ctr">
                <a:spAutoFit/>
              </a:bodyPr>
              <a:p>
                <a:pPr algn="ctr" eaLnBrk="1" hangingPunct="1"/>
                <a:r>
                  <a:rPr lang="en-US" altLang="zh-CN" sz="1200">
                    <a:latin typeface="Times New Roman" panose="02020603050405020304" pitchFamily="18" charset="0"/>
                  </a:rPr>
                  <a:t>G2</a:t>
                </a:r>
                <a:endParaRPr lang="en-US" altLang="zh-CN" sz="1200">
                  <a:latin typeface="Times New Roman" panose="02020603050405020304" pitchFamily="18" charset="0"/>
                </a:endParaRPr>
              </a:p>
            </p:txBody>
          </p:sp>
          <p:sp>
            <p:nvSpPr>
              <p:cNvPr id="14361" name="直接连接符 14360"/>
              <p:cNvSpPr/>
              <p:nvPr/>
            </p:nvSpPr>
            <p:spPr>
              <a:xfrm>
                <a:off x="3834" y="2666"/>
                <a:ext cx="467" cy="0"/>
              </a:xfrm>
              <a:prstGeom prst="line">
                <a:avLst/>
              </a:prstGeom>
              <a:ln w="9525" cap="flat" cmpd="sng">
                <a:solidFill>
                  <a:schemeClr val="tx1"/>
                </a:solidFill>
                <a:prstDash val="solid"/>
                <a:headEnd type="none" w="med" len="med"/>
                <a:tailEnd type="none" w="med" len="med"/>
              </a:ln>
            </p:spPr>
          </p:sp>
          <p:sp>
            <p:nvSpPr>
              <p:cNvPr id="14362" name="直接连接符 14361"/>
              <p:cNvSpPr/>
              <p:nvPr/>
            </p:nvSpPr>
            <p:spPr>
              <a:xfrm>
                <a:off x="3723" y="2766"/>
                <a:ext cx="0" cy="500"/>
              </a:xfrm>
              <a:prstGeom prst="line">
                <a:avLst/>
              </a:prstGeom>
              <a:ln w="9525" cap="flat" cmpd="sng">
                <a:solidFill>
                  <a:schemeClr val="tx1"/>
                </a:solidFill>
                <a:prstDash val="solid"/>
                <a:headEnd type="none" w="med" len="med"/>
                <a:tailEnd type="none" w="med" len="med"/>
              </a:ln>
            </p:spPr>
          </p:sp>
          <p:sp>
            <p:nvSpPr>
              <p:cNvPr id="14363" name="直接连接符 14362"/>
              <p:cNvSpPr/>
              <p:nvPr/>
            </p:nvSpPr>
            <p:spPr>
              <a:xfrm>
                <a:off x="4423" y="2766"/>
                <a:ext cx="0" cy="500"/>
              </a:xfrm>
              <a:prstGeom prst="line">
                <a:avLst/>
              </a:prstGeom>
              <a:ln w="9525" cap="flat" cmpd="sng">
                <a:solidFill>
                  <a:schemeClr val="tx1"/>
                </a:solidFill>
                <a:prstDash val="solid"/>
                <a:headEnd type="none" w="med" len="med"/>
                <a:tailEnd type="none" w="med" len="med"/>
              </a:ln>
            </p:spPr>
          </p:sp>
          <p:sp>
            <p:nvSpPr>
              <p:cNvPr id="14364" name="直接连接符 14363"/>
              <p:cNvSpPr/>
              <p:nvPr/>
            </p:nvSpPr>
            <p:spPr>
              <a:xfrm>
                <a:off x="4123" y="3122"/>
                <a:ext cx="211" cy="211"/>
              </a:xfrm>
              <a:prstGeom prst="line">
                <a:avLst/>
              </a:prstGeom>
              <a:ln w="9525" cap="flat" cmpd="sng">
                <a:solidFill>
                  <a:schemeClr val="tx1"/>
                </a:solidFill>
                <a:prstDash val="solid"/>
                <a:headEnd type="none" w="med" len="med"/>
                <a:tailEnd type="none" w="med" len="med"/>
              </a:ln>
            </p:spPr>
          </p:sp>
          <p:sp>
            <p:nvSpPr>
              <p:cNvPr id="14365" name="直接连接符 14364"/>
              <p:cNvSpPr/>
              <p:nvPr/>
            </p:nvSpPr>
            <p:spPr>
              <a:xfrm flipH="1">
                <a:off x="4112" y="2755"/>
                <a:ext cx="222" cy="223"/>
              </a:xfrm>
              <a:prstGeom prst="line">
                <a:avLst/>
              </a:prstGeom>
              <a:ln w="9525" cap="flat" cmpd="sng">
                <a:solidFill>
                  <a:schemeClr val="tx1"/>
                </a:solidFill>
                <a:prstDash val="solid"/>
                <a:headEnd type="none" w="med" len="med"/>
                <a:tailEnd type="none" w="med" len="med"/>
              </a:ln>
            </p:spPr>
          </p:sp>
          <p:sp>
            <p:nvSpPr>
              <p:cNvPr id="14366" name="直接连接符 14365"/>
              <p:cNvSpPr/>
              <p:nvPr/>
            </p:nvSpPr>
            <p:spPr>
              <a:xfrm flipH="1">
                <a:off x="3812" y="3122"/>
                <a:ext cx="189" cy="189"/>
              </a:xfrm>
              <a:prstGeom prst="line">
                <a:avLst/>
              </a:prstGeom>
              <a:ln w="9525" cap="flat" cmpd="sng">
                <a:solidFill>
                  <a:schemeClr val="tx1"/>
                </a:solidFill>
                <a:prstDash val="solid"/>
                <a:headEnd type="none" w="med" len="med"/>
                <a:tailEnd type="none" w="med" len="med"/>
              </a:ln>
            </p:spPr>
          </p:sp>
        </p:grpSp>
      </p:grpSp>
      <p:grpSp>
        <p:nvGrpSpPr>
          <p:cNvPr id="14388" name="组合 14387"/>
          <p:cNvGrpSpPr/>
          <p:nvPr/>
        </p:nvGrpSpPr>
        <p:grpSpPr>
          <a:xfrm>
            <a:off x="5086985" y="4603750"/>
            <a:ext cx="2771775" cy="1586865"/>
            <a:chOff x="2930" y="2411"/>
            <a:chExt cx="2400" cy="1418"/>
          </a:xfrm>
        </p:grpSpPr>
        <p:grpSp>
          <p:nvGrpSpPr>
            <p:cNvPr id="14389" name="组合 14388"/>
            <p:cNvGrpSpPr/>
            <p:nvPr/>
          </p:nvGrpSpPr>
          <p:grpSpPr>
            <a:xfrm>
              <a:off x="2934" y="2489"/>
              <a:ext cx="1033" cy="255"/>
              <a:chOff x="2934" y="2489"/>
              <a:chExt cx="1033" cy="255"/>
            </a:xfrm>
          </p:grpSpPr>
          <p:sp>
            <p:nvSpPr>
              <p:cNvPr id="14390" name="矩形 14389"/>
              <p:cNvSpPr/>
              <p:nvPr/>
            </p:nvSpPr>
            <p:spPr>
              <a:xfrm>
                <a:off x="2934" y="2489"/>
                <a:ext cx="1033"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a:latin typeface="Times New Roman" panose="02020603050405020304" pitchFamily="18" charset="0"/>
                  </a:rPr>
                  <a:t> ^   V1</a:t>
                </a:r>
                <a:endParaRPr lang="en-US" altLang="zh-CN" sz="1200">
                  <a:latin typeface="Times New Roman" panose="02020603050405020304" pitchFamily="18" charset="0"/>
                </a:endParaRPr>
              </a:p>
            </p:txBody>
          </p:sp>
          <p:sp>
            <p:nvSpPr>
              <p:cNvPr id="14391" name="直接连接符 14390"/>
              <p:cNvSpPr/>
              <p:nvPr/>
            </p:nvSpPr>
            <p:spPr>
              <a:xfrm>
                <a:off x="3456" y="2489"/>
                <a:ext cx="0" cy="255"/>
              </a:xfrm>
              <a:prstGeom prst="line">
                <a:avLst/>
              </a:prstGeom>
              <a:ln w="9525" cap="flat" cmpd="sng">
                <a:solidFill>
                  <a:schemeClr val="tx1"/>
                </a:solidFill>
                <a:prstDash val="solid"/>
                <a:headEnd type="none" w="med" len="med"/>
                <a:tailEnd type="none" w="med" len="med"/>
              </a:ln>
            </p:spPr>
          </p:sp>
          <p:sp>
            <p:nvSpPr>
              <p:cNvPr id="14392" name="直接连接符 14391"/>
              <p:cNvSpPr/>
              <p:nvPr/>
            </p:nvSpPr>
            <p:spPr>
              <a:xfrm>
                <a:off x="3200" y="2489"/>
                <a:ext cx="0" cy="255"/>
              </a:xfrm>
              <a:prstGeom prst="line">
                <a:avLst/>
              </a:prstGeom>
              <a:ln w="9525" cap="flat" cmpd="sng">
                <a:solidFill>
                  <a:schemeClr val="tx1"/>
                </a:solidFill>
                <a:prstDash val="solid"/>
                <a:headEnd type="none" w="med" len="med"/>
                <a:tailEnd type="none" w="med" len="med"/>
              </a:ln>
            </p:spPr>
          </p:sp>
          <p:sp>
            <p:nvSpPr>
              <p:cNvPr id="14393" name="直接连接符 14392"/>
              <p:cNvSpPr/>
              <p:nvPr/>
            </p:nvSpPr>
            <p:spPr>
              <a:xfrm>
                <a:off x="3712" y="2489"/>
                <a:ext cx="0" cy="255"/>
              </a:xfrm>
              <a:prstGeom prst="line">
                <a:avLst/>
              </a:prstGeom>
              <a:ln w="9525" cap="flat" cmpd="sng">
                <a:solidFill>
                  <a:schemeClr val="tx1"/>
                </a:solidFill>
                <a:prstDash val="solid"/>
                <a:headEnd type="none" w="med" len="med"/>
                <a:tailEnd type="none" w="med" len="med"/>
              </a:ln>
            </p:spPr>
          </p:sp>
        </p:grpSp>
        <p:grpSp>
          <p:nvGrpSpPr>
            <p:cNvPr id="14394" name="组合 14393"/>
            <p:cNvGrpSpPr/>
            <p:nvPr/>
          </p:nvGrpSpPr>
          <p:grpSpPr>
            <a:xfrm>
              <a:off x="4297" y="2485"/>
              <a:ext cx="1033" cy="255"/>
              <a:chOff x="2934" y="2489"/>
              <a:chExt cx="1033" cy="255"/>
            </a:xfrm>
          </p:grpSpPr>
          <p:sp>
            <p:nvSpPr>
              <p:cNvPr id="14395" name="矩形 14394"/>
              <p:cNvSpPr/>
              <p:nvPr/>
            </p:nvSpPr>
            <p:spPr>
              <a:xfrm>
                <a:off x="2934" y="2489"/>
                <a:ext cx="1033"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dirty="0">
                    <a:latin typeface="Times New Roman" panose="02020603050405020304" pitchFamily="18" charset="0"/>
                  </a:rPr>
                  <a:t>       </a:t>
                </a:r>
                <a:r>
                  <a:rPr lang="en-US" altLang="zh-CN" sz="1200">
                    <a:latin typeface="Times New Roman" panose="02020603050405020304" pitchFamily="18" charset="0"/>
                  </a:rPr>
                  <a:t>V2</a:t>
                </a:r>
                <a:endParaRPr lang="en-US" altLang="zh-CN" sz="1200">
                  <a:latin typeface="Times New Roman" panose="02020603050405020304" pitchFamily="18" charset="0"/>
                </a:endParaRPr>
              </a:p>
            </p:txBody>
          </p:sp>
          <p:sp>
            <p:nvSpPr>
              <p:cNvPr id="14396" name="直接连接符 14395"/>
              <p:cNvSpPr/>
              <p:nvPr/>
            </p:nvSpPr>
            <p:spPr>
              <a:xfrm>
                <a:off x="3456" y="2489"/>
                <a:ext cx="0" cy="255"/>
              </a:xfrm>
              <a:prstGeom prst="line">
                <a:avLst/>
              </a:prstGeom>
              <a:ln w="9525" cap="flat" cmpd="sng">
                <a:solidFill>
                  <a:schemeClr val="tx1"/>
                </a:solidFill>
                <a:prstDash val="solid"/>
                <a:headEnd type="none" w="med" len="med"/>
                <a:tailEnd type="none" w="med" len="med"/>
              </a:ln>
            </p:spPr>
          </p:sp>
          <p:sp>
            <p:nvSpPr>
              <p:cNvPr id="14397" name="直接连接符 14396"/>
              <p:cNvSpPr/>
              <p:nvPr/>
            </p:nvSpPr>
            <p:spPr>
              <a:xfrm>
                <a:off x="3200" y="2489"/>
                <a:ext cx="0" cy="255"/>
              </a:xfrm>
              <a:prstGeom prst="line">
                <a:avLst/>
              </a:prstGeom>
              <a:ln w="9525" cap="flat" cmpd="sng">
                <a:solidFill>
                  <a:schemeClr val="tx1"/>
                </a:solidFill>
                <a:prstDash val="solid"/>
                <a:headEnd type="none" w="med" len="med"/>
                <a:tailEnd type="none" w="med" len="med"/>
              </a:ln>
            </p:spPr>
          </p:sp>
          <p:sp>
            <p:nvSpPr>
              <p:cNvPr id="14398" name="直接连接符 14397"/>
              <p:cNvSpPr/>
              <p:nvPr/>
            </p:nvSpPr>
            <p:spPr>
              <a:xfrm>
                <a:off x="3712" y="2489"/>
                <a:ext cx="0" cy="255"/>
              </a:xfrm>
              <a:prstGeom prst="line">
                <a:avLst/>
              </a:prstGeom>
              <a:ln w="9525" cap="flat" cmpd="sng">
                <a:solidFill>
                  <a:schemeClr val="tx1"/>
                </a:solidFill>
                <a:prstDash val="solid"/>
                <a:headEnd type="none" w="med" len="med"/>
                <a:tailEnd type="none" w="med" len="med"/>
              </a:ln>
            </p:spPr>
          </p:sp>
        </p:grpSp>
        <p:grpSp>
          <p:nvGrpSpPr>
            <p:cNvPr id="14399" name="组合 14398"/>
            <p:cNvGrpSpPr/>
            <p:nvPr/>
          </p:nvGrpSpPr>
          <p:grpSpPr>
            <a:xfrm>
              <a:off x="2930" y="3574"/>
              <a:ext cx="1033" cy="255"/>
              <a:chOff x="2934" y="2489"/>
              <a:chExt cx="1033" cy="255"/>
            </a:xfrm>
          </p:grpSpPr>
          <p:sp>
            <p:nvSpPr>
              <p:cNvPr id="14400" name="矩形 14399"/>
              <p:cNvSpPr/>
              <p:nvPr/>
            </p:nvSpPr>
            <p:spPr>
              <a:xfrm>
                <a:off x="2934" y="2489"/>
                <a:ext cx="1033"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dirty="0">
                    <a:latin typeface="Times New Roman" panose="02020603050405020304" pitchFamily="18" charset="0"/>
                  </a:rPr>
                  <a:t>      </a:t>
                </a:r>
                <a:r>
                  <a:rPr lang="en-US" altLang="zh-CN" sz="1200">
                    <a:latin typeface="Times New Roman" panose="02020603050405020304" pitchFamily="18" charset="0"/>
                  </a:rPr>
                  <a:t>V4     ^</a:t>
                </a:r>
                <a:endParaRPr lang="en-US" altLang="zh-CN" sz="1200">
                  <a:latin typeface="Times New Roman" panose="02020603050405020304" pitchFamily="18" charset="0"/>
                </a:endParaRPr>
              </a:p>
            </p:txBody>
          </p:sp>
          <p:sp>
            <p:nvSpPr>
              <p:cNvPr id="14401" name="直接连接符 14400"/>
              <p:cNvSpPr/>
              <p:nvPr/>
            </p:nvSpPr>
            <p:spPr>
              <a:xfrm>
                <a:off x="3456" y="2489"/>
                <a:ext cx="0" cy="255"/>
              </a:xfrm>
              <a:prstGeom prst="line">
                <a:avLst/>
              </a:prstGeom>
              <a:ln w="9525" cap="flat" cmpd="sng">
                <a:solidFill>
                  <a:schemeClr val="tx1"/>
                </a:solidFill>
                <a:prstDash val="solid"/>
                <a:headEnd type="none" w="med" len="med"/>
                <a:tailEnd type="none" w="med" len="med"/>
              </a:ln>
            </p:spPr>
          </p:sp>
          <p:sp>
            <p:nvSpPr>
              <p:cNvPr id="14402" name="直接连接符 14401"/>
              <p:cNvSpPr/>
              <p:nvPr/>
            </p:nvSpPr>
            <p:spPr>
              <a:xfrm>
                <a:off x="3200" y="2489"/>
                <a:ext cx="0" cy="255"/>
              </a:xfrm>
              <a:prstGeom prst="line">
                <a:avLst/>
              </a:prstGeom>
              <a:ln w="9525" cap="flat" cmpd="sng">
                <a:solidFill>
                  <a:schemeClr val="tx1"/>
                </a:solidFill>
                <a:prstDash val="solid"/>
                <a:headEnd type="none" w="med" len="med"/>
                <a:tailEnd type="none" w="med" len="med"/>
              </a:ln>
            </p:spPr>
          </p:sp>
          <p:sp>
            <p:nvSpPr>
              <p:cNvPr id="14403" name="直接连接符 14402"/>
              <p:cNvSpPr/>
              <p:nvPr/>
            </p:nvSpPr>
            <p:spPr>
              <a:xfrm>
                <a:off x="3712" y="2489"/>
                <a:ext cx="0" cy="255"/>
              </a:xfrm>
              <a:prstGeom prst="line">
                <a:avLst/>
              </a:prstGeom>
              <a:ln w="9525" cap="flat" cmpd="sng">
                <a:solidFill>
                  <a:schemeClr val="tx1"/>
                </a:solidFill>
                <a:prstDash val="solid"/>
                <a:headEnd type="none" w="med" len="med"/>
                <a:tailEnd type="none" w="med" len="med"/>
              </a:ln>
            </p:spPr>
          </p:sp>
        </p:grpSp>
        <p:grpSp>
          <p:nvGrpSpPr>
            <p:cNvPr id="14404" name="组合 14403"/>
            <p:cNvGrpSpPr/>
            <p:nvPr/>
          </p:nvGrpSpPr>
          <p:grpSpPr>
            <a:xfrm>
              <a:off x="4297" y="3574"/>
              <a:ext cx="1033" cy="255"/>
              <a:chOff x="2934" y="2489"/>
              <a:chExt cx="1033" cy="255"/>
            </a:xfrm>
          </p:grpSpPr>
          <p:sp>
            <p:nvSpPr>
              <p:cNvPr id="14405" name="矩形 14404"/>
              <p:cNvSpPr/>
              <p:nvPr/>
            </p:nvSpPr>
            <p:spPr>
              <a:xfrm>
                <a:off x="2934" y="2489"/>
                <a:ext cx="1033"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a:latin typeface="Times New Roman" panose="02020603050405020304" pitchFamily="18" charset="0"/>
                  </a:rPr>
                  <a:t>       V5             ^</a:t>
                </a:r>
                <a:endParaRPr lang="en-US" altLang="zh-CN" sz="1200">
                  <a:latin typeface="Times New Roman" panose="02020603050405020304" pitchFamily="18" charset="0"/>
                </a:endParaRPr>
              </a:p>
            </p:txBody>
          </p:sp>
          <p:sp>
            <p:nvSpPr>
              <p:cNvPr id="14406" name="直接连接符 14405"/>
              <p:cNvSpPr/>
              <p:nvPr/>
            </p:nvSpPr>
            <p:spPr>
              <a:xfrm>
                <a:off x="3456" y="2489"/>
                <a:ext cx="0" cy="255"/>
              </a:xfrm>
              <a:prstGeom prst="line">
                <a:avLst/>
              </a:prstGeom>
              <a:ln w="9525" cap="flat" cmpd="sng">
                <a:solidFill>
                  <a:schemeClr val="tx1"/>
                </a:solidFill>
                <a:prstDash val="solid"/>
                <a:headEnd type="none" w="med" len="med"/>
                <a:tailEnd type="none" w="med" len="med"/>
              </a:ln>
            </p:spPr>
          </p:sp>
          <p:sp>
            <p:nvSpPr>
              <p:cNvPr id="14407" name="直接连接符 14406"/>
              <p:cNvSpPr/>
              <p:nvPr/>
            </p:nvSpPr>
            <p:spPr>
              <a:xfrm>
                <a:off x="3200" y="2489"/>
                <a:ext cx="0" cy="255"/>
              </a:xfrm>
              <a:prstGeom prst="line">
                <a:avLst/>
              </a:prstGeom>
              <a:ln w="9525" cap="flat" cmpd="sng">
                <a:solidFill>
                  <a:schemeClr val="tx1"/>
                </a:solidFill>
                <a:prstDash val="solid"/>
                <a:headEnd type="none" w="med" len="med"/>
                <a:tailEnd type="none" w="med" len="med"/>
              </a:ln>
            </p:spPr>
          </p:sp>
          <p:sp>
            <p:nvSpPr>
              <p:cNvPr id="14408" name="直接连接符 14407"/>
              <p:cNvSpPr/>
              <p:nvPr/>
            </p:nvSpPr>
            <p:spPr>
              <a:xfrm>
                <a:off x="3712" y="2489"/>
                <a:ext cx="0" cy="255"/>
              </a:xfrm>
              <a:prstGeom prst="line">
                <a:avLst/>
              </a:prstGeom>
              <a:ln w="9525" cap="flat" cmpd="sng">
                <a:solidFill>
                  <a:schemeClr val="tx1"/>
                </a:solidFill>
                <a:prstDash val="solid"/>
                <a:headEnd type="none" w="med" len="med"/>
                <a:tailEnd type="none" w="med" len="med"/>
              </a:ln>
            </p:spPr>
          </p:sp>
        </p:grpSp>
        <p:grpSp>
          <p:nvGrpSpPr>
            <p:cNvPr id="14409" name="组合 14408"/>
            <p:cNvGrpSpPr/>
            <p:nvPr/>
          </p:nvGrpSpPr>
          <p:grpSpPr>
            <a:xfrm>
              <a:off x="3574" y="3029"/>
              <a:ext cx="1033" cy="255"/>
              <a:chOff x="2934" y="2489"/>
              <a:chExt cx="1033" cy="255"/>
            </a:xfrm>
          </p:grpSpPr>
          <p:sp>
            <p:nvSpPr>
              <p:cNvPr id="14410" name="矩形 14409"/>
              <p:cNvSpPr/>
              <p:nvPr/>
            </p:nvSpPr>
            <p:spPr>
              <a:xfrm>
                <a:off x="2934" y="2489"/>
                <a:ext cx="1033" cy="255"/>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200" dirty="0">
                    <a:latin typeface="Times New Roman" panose="02020603050405020304" pitchFamily="18" charset="0"/>
                  </a:rPr>
                  <a:t>       </a:t>
                </a:r>
                <a:r>
                  <a:rPr lang="en-US" altLang="zh-CN" sz="1200">
                    <a:latin typeface="Times New Roman" panose="02020603050405020304" pitchFamily="18" charset="0"/>
                  </a:rPr>
                  <a:t>V3</a:t>
                </a:r>
                <a:endParaRPr lang="en-US" altLang="zh-CN" sz="1200">
                  <a:latin typeface="Times New Roman" panose="02020603050405020304" pitchFamily="18" charset="0"/>
                </a:endParaRPr>
              </a:p>
            </p:txBody>
          </p:sp>
          <p:sp>
            <p:nvSpPr>
              <p:cNvPr id="14411" name="直接连接符 14410"/>
              <p:cNvSpPr/>
              <p:nvPr/>
            </p:nvSpPr>
            <p:spPr>
              <a:xfrm>
                <a:off x="3456" y="2489"/>
                <a:ext cx="0" cy="255"/>
              </a:xfrm>
              <a:prstGeom prst="line">
                <a:avLst/>
              </a:prstGeom>
              <a:ln w="9525" cap="flat" cmpd="sng">
                <a:solidFill>
                  <a:schemeClr val="tx1"/>
                </a:solidFill>
                <a:prstDash val="solid"/>
                <a:headEnd type="none" w="med" len="med"/>
                <a:tailEnd type="none" w="med" len="med"/>
              </a:ln>
            </p:spPr>
          </p:sp>
          <p:sp>
            <p:nvSpPr>
              <p:cNvPr id="14412" name="直接连接符 14411"/>
              <p:cNvSpPr/>
              <p:nvPr/>
            </p:nvSpPr>
            <p:spPr>
              <a:xfrm>
                <a:off x="3200" y="2489"/>
                <a:ext cx="0" cy="255"/>
              </a:xfrm>
              <a:prstGeom prst="line">
                <a:avLst/>
              </a:prstGeom>
              <a:ln w="9525" cap="flat" cmpd="sng">
                <a:solidFill>
                  <a:schemeClr val="tx1"/>
                </a:solidFill>
                <a:prstDash val="solid"/>
                <a:headEnd type="none" w="med" len="med"/>
                <a:tailEnd type="none" w="med" len="med"/>
              </a:ln>
            </p:spPr>
          </p:sp>
          <p:sp>
            <p:nvSpPr>
              <p:cNvPr id="14413" name="直接连接符 14412"/>
              <p:cNvSpPr/>
              <p:nvPr/>
            </p:nvSpPr>
            <p:spPr>
              <a:xfrm>
                <a:off x="3712" y="2489"/>
                <a:ext cx="0" cy="255"/>
              </a:xfrm>
              <a:prstGeom prst="line">
                <a:avLst/>
              </a:prstGeom>
              <a:ln w="9525" cap="flat" cmpd="sng">
                <a:solidFill>
                  <a:schemeClr val="tx1"/>
                </a:solidFill>
                <a:prstDash val="solid"/>
                <a:headEnd type="none" w="med" len="med"/>
                <a:tailEnd type="none" w="med" len="med"/>
              </a:ln>
            </p:spPr>
          </p:sp>
        </p:grpSp>
        <p:sp>
          <p:nvSpPr>
            <p:cNvPr id="14414" name="直接连接符 14413"/>
            <p:cNvSpPr/>
            <p:nvPr/>
          </p:nvSpPr>
          <p:spPr>
            <a:xfrm flipH="1">
              <a:off x="3267" y="2644"/>
              <a:ext cx="311" cy="922"/>
            </a:xfrm>
            <a:prstGeom prst="line">
              <a:avLst/>
            </a:prstGeom>
            <a:ln w="9525" cap="flat" cmpd="sng">
              <a:solidFill>
                <a:schemeClr val="tx1"/>
              </a:solidFill>
              <a:prstDash val="solid"/>
              <a:headEnd type="none" w="med" len="med"/>
              <a:tailEnd type="triangle" w="med" len="med"/>
            </a:ln>
          </p:spPr>
        </p:sp>
        <p:sp>
          <p:nvSpPr>
            <p:cNvPr id="14415" name="直接连接符 14414"/>
            <p:cNvSpPr/>
            <p:nvPr/>
          </p:nvSpPr>
          <p:spPr>
            <a:xfrm>
              <a:off x="3845" y="2578"/>
              <a:ext cx="456" cy="0"/>
            </a:xfrm>
            <a:prstGeom prst="line">
              <a:avLst/>
            </a:prstGeom>
            <a:ln w="9525" cap="flat" cmpd="sng">
              <a:solidFill>
                <a:schemeClr val="tx1"/>
              </a:solidFill>
              <a:prstDash val="solid"/>
              <a:headEnd type="none" w="med" len="med"/>
              <a:tailEnd type="triangle" w="med" len="med"/>
            </a:ln>
          </p:spPr>
        </p:sp>
        <p:sp>
          <p:nvSpPr>
            <p:cNvPr id="14416" name="直接连接符 14415"/>
            <p:cNvSpPr/>
            <p:nvPr/>
          </p:nvSpPr>
          <p:spPr>
            <a:xfrm flipH="1" flipV="1">
              <a:off x="4934" y="2411"/>
              <a:ext cx="0" cy="122"/>
            </a:xfrm>
            <a:prstGeom prst="line">
              <a:avLst/>
            </a:prstGeom>
            <a:ln w="9525" cap="flat" cmpd="sng">
              <a:solidFill>
                <a:schemeClr val="tx1"/>
              </a:solidFill>
              <a:prstDash val="solid"/>
              <a:headEnd type="none" w="med" len="med"/>
              <a:tailEnd type="none" w="med" len="med"/>
            </a:ln>
          </p:spPr>
        </p:sp>
        <p:sp>
          <p:nvSpPr>
            <p:cNvPr id="14417" name="直接连接符 14416"/>
            <p:cNvSpPr/>
            <p:nvPr/>
          </p:nvSpPr>
          <p:spPr>
            <a:xfrm flipH="1">
              <a:off x="3356" y="2422"/>
              <a:ext cx="1589" cy="0"/>
            </a:xfrm>
            <a:prstGeom prst="line">
              <a:avLst/>
            </a:prstGeom>
            <a:ln w="9525" cap="flat" cmpd="sng">
              <a:solidFill>
                <a:schemeClr val="tx1"/>
              </a:solidFill>
              <a:prstDash val="solid"/>
              <a:headEnd type="none" w="med" len="med"/>
              <a:tailEnd type="none" w="med" len="med"/>
            </a:ln>
          </p:spPr>
        </p:sp>
        <p:sp>
          <p:nvSpPr>
            <p:cNvPr id="14418" name="直接连接符 14417"/>
            <p:cNvSpPr/>
            <p:nvPr/>
          </p:nvSpPr>
          <p:spPr>
            <a:xfrm>
              <a:off x="3356" y="2422"/>
              <a:ext cx="0" cy="67"/>
            </a:xfrm>
            <a:prstGeom prst="line">
              <a:avLst/>
            </a:prstGeom>
            <a:ln w="9525" cap="flat" cmpd="sng">
              <a:solidFill>
                <a:schemeClr val="tx1"/>
              </a:solidFill>
              <a:prstDash val="solid"/>
              <a:headEnd type="none" w="med" len="med"/>
              <a:tailEnd type="triangle" w="med" len="med"/>
            </a:ln>
          </p:spPr>
        </p:sp>
        <p:sp>
          <p:nvSpPr>
            <p:cNvPr id="14419" name="直接连接符 14418"/>
            <p:cNvSpPr/>
            <p:nvPr/>
          </p:nvSpPr>
          <p:spPr>
            <a:xfrm flipH="1">
              <a:off x="4012" y="2633"/>
              <a:ext cx="422" cy="400"/>
            </a:xfrm>
            <a:prstGeom prst="line">
              <a:avLst/>
            </a:prstGeom>
            <a:ln w="9525" cap="flat" cmpd="sng">
              <a:solidFill>
                <a:schemeClr val="tx1"/>
              </a:solidFill>
              <a:prstDash val="solid"/>
              <a:headEnd type="none" w="med" len="med"/>
              <a:tailEnd type="triangle" w="med" len="med"/>
            </a:ln>
          </p:spPr>
        </p:sp>
        <p:sp>
          <p:nvSpPr>
            <p:cNvPr id="14420" name="直接连接符 14419"/>
            <p:cNvSpPr/>
            <p:nvPr/>
          </p:nvSpPr>
          <p:spPr>
            <a:xfrm>
              <a:off x="5167" y="2644"/>
              <a:ext cx="0" cy="933"/>
            </a:xfrm>
            <a:prstGeom prst="line">
              <a:avLst/>
            </a:prstGeom>
            <a:ln w="9525" cap="flat" cmpd="sng">
              <a:solidFill>
                <a:schemeClr val="tx1"/>
              </a:solidFill>
              <a:prstDash val="solid"/>
              <a:headEnd type="none" w="med" len="med"/>
              <a:tailEnd type="triangle" w="med" len="med"/>
            </a:ln>
          </p:spPr>
        </p:sp>
        <p:sp>
          <p:nvSpPr>
            <p:cNvPr id="14421" name="直接连接符 14420"/>
            <p:cNvSpPr/>
            <p:nvPr/>
          </p:nvSpPr>
          <p:spPr>
            <a:xfrm flipV="1">
              <a:off x="4478" y="2744"/>
              <a:ext cx="367" cy="367"/>
            </a:xfrm>
            <a:prstGeom prst="line">
              <a:avLst/>
            </a:prstGeom>
            <a:ln w="9525" cap="flat" cmpd="sng">
              <a:solidFill>
                <a:schemeClr val="tx1"/>
              </a:solidFill>
              <a:prstDash val="solid"/>
              <a:headEnd type="none" w="med" len="med"/>
              <a:tailEnd type="triangle" w="med" len="med"/>
            </a:ln>
          </p:spPr>
        </p:sp>
        <p:sp>
          <p:nvSpPr>
            <p:cNvPr id="14422" name="直接连接符 14421"/>
            <p:cNvSpPr/>
            <p:nvPr/>
          </p:nvSpPr>
          <p:spPr>
            <a:xfrm>
              <a:off x="4234" y="3211"/>
              <a:ext cx="367" cy="366"/>
            </a:xfrm>
            <a:prstGeom prst="line">
              <a:avLst/>
            </a:prstGeom>
            <a:ln w="9525" cap="flat" cmpd="sng">
              <a:solidFill>
                <a:schemeClr val="tx1"/>
              </a:solidFill>
              <a:prstDash val="solid"/>
              <a:headEnd type="none" w="med" len="med"/>
              <a:tailEnd type="triangle" w="med" len="med"/>
            </a:ln>
          </p:spPr>
        </p:sp>
        <p:sp>
          <p:nvSpPr>
            <p:cNvPr id="14423" name="直接连接符 14422"/>
            <p:cNvSpPr/>
            <p:nvPr/>
          </p:nvSpPr>
          <p:spPr>
            <a:xfrm flipH="1">
              <a:off x="3545" y="3189"/>
              <a:ext cx="167" cy="388"/>
            </a:xfrm>
            <a:prstGeom prst="line">
              <a:avLst/>
            </a:prstGeom>
            <a:ln w="9525" cap="flat" cmpd="sng">
              <a:solidFill>
                <a:schemeClr val="tx1"/>
              </a:solidFill>
              <a:prstDash val="solid"/>
              <a:headEnd type="none" w="med" len="med"/>
              <a:tailEnd type="triangle" w="med" len="med"/>
            </a:ln>
          </p:spPr>
        </p:sp>
        <p:sp>
          <p:nvSpPr>
            <p:cNvPr id="14424" name="直接连接符 14423"/>
            <p:cNvSpPr/>
            <p:nvPr/>
          </p:nvSpPr>
          <p:spPr>
            <a:xfrm flipV="1">
              <a:off x="3056" y="2744"/>
              <a:ext cx="0" cy="911"/>
            </a:xfrm>
            <a:prstGeom prst="line">
              <a:avLst/>
            </a:prstGeom>
            <a:ln w="9525" cap="flat" cmpd="sng">
              <a:solidFill>
                <a:schemeClr val="tx1"/>
              </a:solidFill>
              <a:prstDash val="solid"/>
              <a:headEnd type="none" w="med" len="med"/>
              <a:tailEnd type="triangle" w="med" len="med"/>
            </a:ln>
          </p:spPr>
        </p:sp>
        <p:sp>
          <p:nvSpPr>
            <p:cNvPr id="14425" name="直接连接符 14424"/>
            <p:cNvSpPr/>
            <p:nvPr/>
          </p:nvSpPr>
          <p:spPr>
            <a:xfrm flipV="1">
              <a:off x="3823" y="3289"/>
              <a:ext cx="155" cy="366"/>
            </a:xfrm>
            <a:prstGeom prst="line">
              <a:avLst/>
            </a:prstGeom>
            <a:ln w="9525" cap="flat" cmpd="sng">
              <a:solidFill>
                <a:schemeClr val="tx1"/>
              </a:solidFill>
              <a:prstDash val="solid"/>
              <a:headEnd type="none" w="med" len="med"/>
              <a:tailEnd type="triangle" w="med" len="med"/>
            </a:ln>
          </p:spPr>
        </p:sp>
        <p:sp>
          <p:nvSpPr>
            <p:cNvPr id="14426" name="直接连接符 14425"/>
            <p:cNvSpPr/>
            <p:nvPr/>
          </p:nvSpPr>
          <p:spPr>
            <a:xfrm flipV="1">
              <a:off x="4934" y="2744"/>
              <a:ext cx="0" cy="933"/>
            </a:xfrm>
            <a:prstGeom prst="line">
              <a:avLst/>
            </a:prstGeom>
            <a:ln w="9525" cap="flat" cmpd="sng">
              <a:solidFill>
                <a:schemeClr val="tx1"/>
              </a:solidFill>
              <a:prstDash val="solid"/>
              <a:headEnd type="none" w="med" len="med"/>
              <a:tailEnd type="triangle" w="med" len="med"/>
            </a:ln>
          </p:spPr>
        </p:sp>
        <p:sp>
          <p:nvSpPr>
            <p:cNvPr id="14427" name="直接连接符 14426"/>
            <p:cNvSpPr/>
            <p:nvPr/>
          </p:nvSpPr>
          <p:spPr>
            <a:xfrm flipH="1" flipV="1">
              <a:off x="4123" y="3289"/>
              <a:ext cx="311" cy="40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367"/>
                                        </p:tgtEl>
                                        <p:attrNameLst>
                                          <p:attrName>style.visibility</p:attrName>
                                        </p:attrNameLst>
                                      </p:cBhvr>
                                      <p:to>
                                        <p:strVal val="visible"/>
                                      </p:to>
                                    </p:set>
                                    <p:anim calcmode="lin" valueType="num">
                                      <p:cBhvr additive="base">
                                        <p:cTn id="13" dur="500" fill="hold"/>
                                        <p:tgtEl>
                                          <p:spTgt spid="14367"/>
                                        </p:tgtEl>
                                        <p:attrNameLst>
                                          <p:attrName>ppt_x</p:attrName>
                                        </p:attrNameLst>
                                      </p:cBhvr>
                                      <p:tavLst>
                                        <p:tav tm="0">
                                          <p:val>
                                            <p:strVal val="0-#ppt_w/2"/>
                                          </p:val>
                                        </p:tav>
                                        <p:tav tm="100000">
                                          <p:val>
                                            <p:strVal val="#ppt_x"/>
                                          </p:val>
                                        </p:tav>
                                      </p:tavLst>
                                    </p:anim>
                                    <p:anim calcmode="lin" valueType="num">
                                      <p:cBhvr additive="base">
                                        <p:cTn id="14" dur="500" fill="hold"/>
                                        <p:tgtEl>
                                          <p:spTgt spid="143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352"/>
                                        </p:tgtEl>
                                        <p:attrNameLst>
                                          <p:attrName>style.visibility</p:attrName>
                                        </p:attrNameLst>
                                      </p:cBhvr>
                                      <p:to>
                                        <p:strVal val="visible"/>
                                      </p:to>
                                    </p:set>
                                    <p:anim calcmode="lin" valueType="num">
                                      <p:cBhvr additive="base">
                                        <p:cTn id="19" dur="500" fill="hold"/>
                                        <p:tgtEl>
                                          <p:spTgt spid="14352"/>
                                        </p:tgtEl>
                                        <p:attrNameLst>
                                          <p:attrName>ppt_x</p:attrName>
                                        </p:attrNameLst>
                                      </p:cBhvr>
                                      <p:tavLst>
                                        <p:tav tm="0">
                                          <p:val>
                                            <p:strVal val="0-#ppt_w/2"/>
                                          </p:val>
                                        </p:tav>
                                        <p:tav tm="100000">
                                          <p:val>
                                            <p:strVal val="#ppt_x"/>
                                          </p:val>
                                        </p:tav>
                                      </p:tavLst>
                                    </p:anim>
                                    <p:anim calcmode="lin" valueType="num">
                                      <p:cBhvr additive="base">
                                        <p:cTn id="20" dur="500" fill="hold"/>
                                        <p:tgtEl>
                                          <p:spTgt spid="143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388"/>
                                        </p:tgtEl>
                                        <p:attrNameLst>
                                          <p:attrName>style.visibility</p:attrName>
                                        </p:attrNameLst>
                                      </p:cBhvr>
                                      <p:to>
                                        <p:strVal val="visible"/>
                                      </p:to>
                                    </p:set>
                                    <p:anim calcmode="lin" valueType="num">
                                      <p:cBhvr additive="base">
                                        <p:cTn id="25" dur="500" fill="hold"/>
                                        <p:tgtEl>
                                          <p:spTgt spid="14388"/>
                                        </p:tgtEl>
                                        <p:attrNameLst>
                                          <p:attrName>ppt_x</p:attrName>
                                        </p:attrNameLst>
                                      </p:cBhvr>
                                      <p:tavLst>
                                        <p:tav tm="0">
                                          <p:val>
                                            <p:strVal val="0-#ppt_w/2"/>
                                          </p:val>
                                        </p:tav>
                                        <p:tav tm="100000">
                                          <p:val>
                                            <p:strVal val="#ppt_x"/>
                                          </p:val>
                                        </p:tav>
                                      </p:tavLst>
                                    </p:anim>
                                    <p:anim calcmode="lin" valueType="num">
                                      <p:cBhvr additive="base">
                                        <p:cTn id="26" dur="500" fill="hold"/>
                                        <p:tgtEl>
                                          <p:spTgt spid="143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图的存储结构</a:t>
            </a:r>
            <a:endParaRPr lang="zh-CN" altLang="en-US"/>
          </a:p>
        </p:txBody>
      </p:sp>
      <p:sp>
        <p:nvSpPr>
          <p:cNvPr id="3" name="内容占位符 2"/>
          <p:cNvSpPr>
            <a:spLocks noGrp="1"/>
          </p:cNvSpPr>
          <p:nvPr>
            <p:ph idx="1"/>
          </p:nvPr>
        </p:nvSpPr>
        <p:spPr/>
        <p:txBody>
          <a:bodyPr/>
          <a:p>
            <a:r>
              <a:rPr lang="zh-CN" altLang="en-US"/>
              <a:t>图的存储结构</a:t>
            </a:r>
            <a:endParaRPr lang="zh-CN" altLang="en-US"/>
          </a:p>
          <a:p>
            <a:pPr lvl="1"/>
            <a:r>
              <a:rPr lang="zh-CN" altLang="en-US"/>
              <a:t>链式存储结构缺点</a:t>
            </a:r>
            <a:endParaRPr lang="zh-CN" altLang="en-US"/>
          </a:p>
          <a:p>
            <a:pPr lvl="2"/>
            <a:r>
              <a:rPr lang="zh-CN" altLang="en-US" sz="2300"/>
              <a:t>结构不清晰，当图比较复杂时结构较乱</a:t>
            </a:r>
            <a:endParaRPr lang="zh-CN" altLang="en-US" sz="2300"/>
          </a:p>
          <a:p>
            <a:pPr lvl="2"/>
            <a:r>
              <a:rPr lang="zh-CN" altLang="en-US" sz="2300"/>
              <a:t>结点（顶点）定义较为复杂</a:t>
            </a:r>
            <a:endParaRPr lang="zh-CN" altLang="en-US"/>
          </a:p>
          <a:p>
            <a:pPr lvl="1"/>
            <a:r>
              <a:rPr lang="zh-CN" altLang="en-US"/>
              <a:t>顺序存储结构</a:t>
            </a:r>
            <a:endParaRPr lang="zh-CN" altLang="en-US"/>
          </a:p>
          <a:p>
            <a:pPr lvl="2"/>
            <a:r>
              <a:rPr lang="zh-CN" altLang="en-US"/>
              <a:t>关联矩阵</a:t>
            </a:r>
            <a:endParaRPr lang="zh-CN" altLang="en-US"/>
          </a:p>
          <a:p>
            <a:pPr lvl="2"/>
            <a:r>
              <a:rPr lang="zh-CN" altLang="en-US"/>
              <a:t>临街矩阵</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图的存储结构</a:t>
            </a:r>
            <a:endParaRPr lang="zh-CN" altLang="en-US"/>
          </a:p>
        </p:txBody>
      </p:sp>
      <p:sp>
        <p:nvSpPr>
          <p:cNvPr id="3" name="内容占位符 2"/>
          <p:cNvSpPr>
            <a:spLocks noGrp="1"/>
          </p:cNvSpPr>
          <p:nvPr>
            <p:ph idx="1"/>
          </p:nvPr>
        </p:nvSpPr>
        <p:spPr/>
        <p:txBody>
          <a:bodyPr/>
          <a:p>
            <a:pPr lvl="0"/>
            <a:r>
              <a:rPr lang="zh-CN" altLang="en-US"/>
              <a:t>顺序存储结构</a:t>
            </a:r>
            <a:endParaRPr lang="zh-CN" altLang="en-US"/>
          </a:p>
          <a:p>
            <a:pPr lvl="1"/>
            <a:r>
              <a:rPr lang="zh-CN" altLang="en-US"/>
              <a:t>关联矩阵</a:t>
            </a:r>
            <a:endParaRPr lang="zh-CN" altLang="en-US"/>
          </a:p>
          <a:p>
            <a:pPr lvl="2"/>
            <a:r>
              <a:rPr lang="zh-CN" altLang="en-US" dirty="0">
                <a:solidFill>
                  <a:schemeClr val="tx1"/>
                </a:solidFill>
                <a:sym typeface="+mn-ea"/>
              </a:rPr>
              <a:t>设无向图</a:t>
            </a:r>
            <a:r>
              <a:rPr lang="zh-CN" altLang="en-US" i="1" dirty="0">
                <a:solidFill>
                  <a:schemeClr val="tx1"/>
                </a:solidFill>
                <a:latin typeface="Times New Roman" panose="02020603050405020304" pitchFamily="18" charset="0"/>
                <a:sym typeface="+mn-ea"/>
              </a:rPr>
              <a:t>G</a:t>
            </a:r>
            <a:r>
              <a:rPr lang="zh-CN" altLang="en-US" dirty="0">
                <a:solidFill>
                  <a:schemeClr val="tx1"/>
                </a:solidFill>
                <a:sym typeface="+mn-ea"/>
              </a:rPr>
              <a:t>＝&lt;</a:t>
            </a:r>
            <a:r>
              <a:rPr lang="zh-CN" altLang="en-US" i="1" dirty="0">
                <a:solidFill>
                  <a:schemeClr val="tx1"/>
                </a:solidFill>
                <a:latin typeface="Times New Roman" panose="02020603050405020304" pitchFamily="18" charset="0"/>
                <a:sym typeface="+mn-ea"/>
              </a:rPr>
              <a:t>V</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E</a:t>
            </a:r>
            <a:r>
              <a:rPr lang="zh-CN" altLang="en-US" dirty="0">
                <a:solidFill>
                  <a:schemeClr val="tx1"/>
                </a:solidFill>
                <a:sym typeface="+mn-ea"/>
              </a:rPr>
              <a:t>&gt;，</a:t>
            </a:r>
            <a:r>
              <a:rPr lang="zh-CN" altLang="en-US" i="1" dirty="0">
                <a:solidFill>
                  <a:schemeClr val="tx1"/>
                </a:solidFill>
                <a:latin typeface="Times New Roman" panose="02020603050405020304" pitchFamily="18" charset="0"/>
                <a:sym typeface="+mn-ea"/>
              </a:rPr>
              <a:t>V</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v</a:t>
            </a:r>
            <a:r>
              <a:rPr lang="zh-CN" altLang="en-US" baseline="-30000" dirty="0">
                <a:solidFill>
                  <a:schemeClr val="tx1"/>
                </a:solidFill>
                <a:sym typeface="+mn-ea"/>
              </a:rPr>
              <a:t>1</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v</a:t>
            </a:r>
            <a:r>
              <a:rPr lang="zh-CN" altLang="en-US" baseline="-30000" dirty="0">
                <a:solidFill>
                  <a:schemeClr val="tx1"/>
                </a:solidFill>
                <a:sym typeface="+mn-ea"/>
              </a:rPr>
              <a:t>2</a:t>
            </a:r>
            <a:r>
              <a:rPr lang="zh-CN" altLang="en-US" dirty="0">
                <a:solidFill>
                  <a:schemeClr val="tx1"/>
                </a:solidFill>
                <a:sym typeface="+mn-ea"/>
              </a:rPr>
              <a:t>,</a:t>
            </a:r>
            <a:r>
              <a:rPr lang="zh-CN" altLang="en-US" dirty="0">
                <a:solidFill>
                  <a:schemeClr val="tx1"/>
                </a:solidFill>
                <a:latin typeface="_x000B__x000C_" charset="0"/>
                <a:sym typeface="+mn-ea"/>
              </a:rPr>
              <a:t>…</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v</a:t>
            </a:r>
            <a:r>
              <a:rPr lang="zh-CN" altLang="en-US" i="1" baseline="-25000" dirty="0">
                <a:solidFill>
                  <a:schemeClr val="tx1"/>
                </a:solidFill>
                <a:latin typeface="Times New Roman" panose="02020603050405020304" pitchFamily="18" charset="0"/>
                <a:sym typeface="+mn-ea"/>
              </a:rPr>
              <a:t>n</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E</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e</a:t>
            </a:r>
            <a:r>
              <a:rPr lang="zh-CN" altLang="en-US" baseline="-30000" dirty="0">
                <a:solidFill>
                  <a:schemeClr val="tx1"/>
                </a:solidFill>
                <a:sym typeface="+mn-ea"/>
              </a:rPr>
              <a:t>1</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e</a:t>
            </a:r>
            <a:r>
              <a:rPr lang="zh-CN" altLang="en-US" baseline="-30000" dirty="0">
                <a:solidFill>
                  <a:schemeClr val="tx1"/>
                </a:solidFill>
                <a:sym typeface="+mn-ea"/>
              </a:rPr>
              <a:t>2</a:t>
            </a:r>
            <a:r>
              <a:rPr lang="zh-CN" altLang="en-US" dirty="0">
                <a:solidFill>
                  <a:schemeClr val="tx1"/>
                </a:solidFill>
                <a:sym typeface="+mn-ea"/>
              </a:rPr>
              <a:t>,</a:t>
            </a:r>
            <a:r>
              <a:rPr lang="zh-CN" altLang="en-US" dirty="0">
                <a:solidFill>
                  <a:schemeClr val="tx1"/>
                </a:solidFill>
                <a:latin typeface="_x000B__x000C_" charset="0"/>
                <a:sym typeface="+mn-ea"/>
              </a:rPr>
              <a:t>…</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e</a:t>
            </a:r>
            <a:r>
              <a:rPr lang="zh-CN" altLang="en-US" i="1" baseline="-25000" dirty="0">
                <a:solidFill>
                  <a:schemeClr val="tx1"/>
                </a:solidFill>
                <a:latin typeface="Times New Roman" panose="02020603050405020304" pitchFamily="18" charset="0"/>
                <a:sym typeface="+mn-ea"/>
              </a:rPr>
              <a:t>m</a:t>
            </a:r>
            <a:r>
              <a:rPr lang="zh-CN" altLang="en-US" dirty="0">
                <a:solidFill>
                  <a:schemeClr val="tx1"/>
                </a:solidFill>
                <a:sym typeface="+mn-ea"/>
              </a:rPr>
              <a:t>}，令</a:t>
            </a:r>
            <a:r>
              <a:rPr lang="zh-CN" altLang="en-US" i="1" dirty="0">
                <a:solidFill>
                  <a:schemeClr val="tx1"/>
                </a:solidFill>
                <a:latin typeface="Times New Roman" panose="02020603050405020304" pitchFamily="18" charset="0"/>
                <a:sym typeface="+mn-ea"/>
              </a:rPr>
              <a:t>m</a:t>
            </a:r>
            <a:r>
              <a:rPr lang="zh-CN" altLang="en-US" i="1" baseline="-25000" dirty="0">
                <a:solidFill>
                  <a:schemeClr val="tx1"/>
                </a:solidFill>
                <a:latin typeface="Times New Roman" panose="02020603050405020304" pitchFamily="18" charset="0"/>
                <a:sym typeface="+mn-ea"/>
              </a:rPr>
              <a:t>ij</a:t>
            </a:r>
            <a:r>
              <a:rPr lang="zh-CN" altLang="en-US" dirty="0">
                <a:solidFill>
                  <a:schemeClr val="tx1"/>
                </a:solidFill>
                <a:sym typeface="+mn-ea"/>
              </a:rPr>
              <a:t>为顶点</a:t>
            </a:r>
            <a:r>
              <a:rPr lang="zh-CN" altLang="en-US" i="1" dirty="0">
                <a:solidFill>
                  <a:schemeClr val="tx1"/>
                </a:solidFill>
                <a:latin typeface="Times New Roman" panose="02020603050405020304" pitchFamily="18" charset="0"/>
                <a:sym typeface="+mn-ea"/>
              </a:rPr>
              <a:t>v</a:t>
            </a:r>
            <a:r>
              <a:rPr lang="zh-CN" altLang="en-US" i="1" baseline="-25000" dirty="0">
                <a:solidFill>
                  <a:schemeClr val="tx1"/>
                </a:solidFill>
                <a:latin typeface="Times New Roman" panose="02020603050405020304" pitchFamily="18" charset="0"/>
                <a:sym typeface="+mn-ea"/>
              </a:rPr>
              <a:t>i</a:t>
            </a:r>
            <a:r>
              <a:rPr lang="zh-CN" altLang="en-US" dirty="0">
                <a:solidFill>
                  <a:schemeClr val="tx1"/>
                </a:solidFill>
                <a:sym typeface="+mn-ea"/>
              </a:rPr>
              <a:t>与边</a:t>
            </a:r>
            <a:r>
              <a:rPr lang="zh-CN" altLang="en-US" i="1" dirty="0">
                <a:solidFill>
                  <a:schemeClr val="tx1"/>
                </a:solidFill>
                <a:latin typeface="Times New Roman" panose="02020603050405020304" pitchFamily="18" charset="0"/>
                <a:sym typeface="+mn-ea"/>
              </a:rPr>
              <a:t>e</a:t>
            </a:r>
            <a:r>
              <a:rPr lang="zh-CN" altLang="en-US" i="1" baseline="-25000" dirty="0">
                <a:solidFill>
                  <a:schemeClr val="tx1"/>
                </a:solidFill>
                <a:latin typeface="Times New Roman" panose="02020603050405020304" pitchFamily="18" charset="0"/>
                <a:sym typeface="+mn-ea"/>
              </a:rPr>
              <a:t>j</a:t>
            </a:r>
            <a:r>
              <a:rPr lang="zh-CN" altLang="en-US" dirty="0">
                <a:solidFill>
                  <a:schemeClr val="tx1"/>
                </a:solidFill>
                <a:sym typeface="+mn-ea"/>
              </a:rPr>
              <a:t>的关联次数，则称(</a:t>
            </a:r>
            <a:r>
              <a:rPr lang="zh-CN" altLang="en-US" i="1" dirty="0">
                <a:solidFill>
                  <a:schemeClr val="tx1"/>
                </a:solidFill>
                <a:latin typeface="Times New Roman" panose="02020603050405020304" pitchFamily="18" charset="0"/>
                <a:sym typeface="+mn-ea"/>
              </a:rPr>
              <a:t>m</a:t>
            </a:r>
            <a:r>
              <a:rPr lang="zh-CN" altLang="en-US" i="1" baseline="-25000" dirty="0">
                <a:solidFill>
                  <a:schemeClr val="tx1"/>
                </a:solidFill>
                <a:latin typeface="Times New Roman" panose="02020603050405020304" pitchFamily="18" charset="0"/>
                <a:sym typeface="+mn-ea"/>
              </a:rPr>
              <a:t>ij</a:t>
            </a:r>
            <a:r>
              <a:rPr lang="zh-CN" altLang="en-US" dirty="0">
                <a:solidFill>
                  <a:schemeClr val="tx1"/>
                </a:solidFill>
                <a:sym typeface="+mn-ea"/>
              </a:rPr>
              <a:t>)</a:t>
            </a:r>
            <a:r>
              <a:rPr lang="zh-CN" altLang="en-US" i="1" baseline="-25000" dirty="0">
                <a:solidFill>
                  <a:schemeClr val="tx1"/>
                </a:solidFill>
                <a:latin typeface="Times New Roman" panose="02020603050405020304" pitchFamily="18" charset="0"/>
                <a:sym typeface="+mn-ea"/>
              </a:rPr>
              <a:t>n</a:t>
            </a:r>
            <a:r>
              <a:rPr lang="zh-CN" altLang="en-US" baseline="-30000" dirty="0">
                <a:solidFill>
                  <a:schemeClr val="tx1"/>
                </a:solidFill>
                <a:sym typeface="+mn-ea"/>
              </a:rPr>
              <a:t>×</a:t>
            </a:r>
            <a:r>
              <a:rPr lang="zh-CN" altLang="en-US" i="1" baseline="-25000" dirty="0">
                <a:solidFill>
                  <a:schemeClr val="tx1"/>
                </a:solidFill>
                <a:latin typeface="Times New Roman" panose="02020603050405020304" pitchFamily="18" charset="0"/>
                <a:sym typeface="+mn-ea"/>
              </a:rPr>
              <a:t>m</a:t>
            </a:r>
            <a:r>
              <a:rPr lang="zh-CN" altLang="en-US" dirty="0">
                <a:solidFill>
                  <a:schemeClr val="tx1"/>
                </a:solidFill>
                <a:sym typeface="+mn-ea"/>
              </a:rPr>
              <a:t>为</a:t>
            </a:r>
            <a:r>
              <a:rPr lang="zh-CN" altLang="en-US" i="1" dirty="0">
                <a:solidFill>
                  <a:schemeClr val="tx1"/>
                </a:solidFill>
                <a:latin typeface="Times New Roman" panose="02020603050405020304" pitchFamily="18" charset="0"/>
                <a:sym typeface="+mn-ea"/>
              </a:rPr>
              <a:t>G</a:t>
            </a:r>
            <a:r>
              <a:rPr lang="zh-CN" altLang="en-US" dirty="0">
                <a:solidFill>
                  <a:schemeClr val="tx1"/>
                </a:solidFill>
                <a:sym typeface="+mn-ea"/>
              </a:rPr>
              <a:t>的关联矩阵，记作</a:t>
            </a:r>
            <a:r>
              <a:rPr lang="zh-CN" altLang="en-US" i="1" dirty="0">
                <a:solidFill>
                  <a:schemeClr val="tx1"/>
                </a:solidFill>
                <a:latin typeface="Times New Roman" panose="02020603050405020304" pitchFamily="18" charset="0"/>
                <a:sym typeface="+mn-ea"/>
              </a:rPr>
              <a:t>M</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G</a:t>
            </a:r>
            <a:r>
              <a:rPr lang="zh-CN" altLang="en-US" dirty="0">
                <a:solidFill>
                  <a:schemeClr val="tx1"/>
                </a:solidFill>
                <a:sym typeface="+mn-ea"/>
              </a:rPr>
              <a:t>)。</a:t>
            </a:r>
            <a:endParaRPr lang="zh-CN" altLang="en-US" dirty="0">
              <a:solidFill>
                <a:schemeClr val="tx1"/>
              </a:solidFill>
              <a:sym typeface="+mn-ea"/>
            </a:endParaRPr>
          </a:p>
        </p:txBody>
      </p:sp>
      <p:pic>
        <p:nvPicPr>
          <p:cNvPr id="47108" name="图片 47107"/>
          <p:cNvPicPr>
            <a:picLocks noChangeAspect="1"/>
          </p:cNvPicPr>
          <p:nvPr/>
        </p:nvPicPr>
        <p:blipFill>
          <a:blip r:embed="rId1"/>
          <a:stretch>
            <a:fillRect/>
          </a:stretch>
        </p:blipFill>
        <p:spPr>
          <a:xfrm>
            <a:off x="1368425" y="3472815"/>
            <a:ext cx="2689860" cy="2547620"/>
          </a:xfrm>
          <a:prstGeom prst="rect">
            <a:avLst/>
          </a:prstGeom>
          <a:noFill/>
          <a:ln w="9525">
            <a:noFill/>
          </a:ln>
        </p:spPr>
      </p:pic>
      <p:graphicFrame>
        <p:nvGraphicFramePr>
          <p:cNvPr id="4" name="对象 3">
            <a:hlinkClick r:id="" action="ppaction://ole?verb="/>
          </p:cNvPr>
          <p:cNvGraphicFramePr>
            <a:graphicFrameLocks noChangeAspect="1"/>
          </p:cNvGraphicFramePr>
          <p:nvPr/>
        </p:nvGraphicFramePr>
        <p:xfrm>
          <a:off x="4415790" y="3826510"/>
          <a:ext cx="3296920" cy="1840230"/>
        </p:xfrm>
        <a:graphic>
          <a:graphicData uri="http://schemas.openxmlformats.org/presentationml/2006/ole">
            <mc:AlternateContent xmlns:mc="http://schemas.openxmlformats.org/markup-compatibility/2006">
              <mc:Choice xmlns:v="urn:schemas-microsoft-com:vml" Requires="v">
                <p:oleObj spid="_x0000_s1025" name="" r:id="rId2" imgW="1638300" imgH="914400" progId="Equation.KSEE3">
                  <p:embed/>
                </p:oleObj>
              </mc:Choice>
              <mc:Fallback>
                <p:oleObj name="" r:id="rId2" imgW="1638300" imgH="914400" progId="Equation.KSEE3">
                  <p:embed/>
                  <p:pic>
                    <p:nvPicPr>
                      <p:cNvPr id="0" name="图片 1024"/>
                      <p:cNvPicPr/>
                      <p:nvPr/>
                    </p:nvPicPr>
                    <p:blipFill>
                      <a:blip r:embed="rId3"/>
                      <a:stretch>
                        <a:fillRect/>
                      </a:stretch>
                    </p:blipFill>
                    <p:spPr>
                      <a:xfrm>
                        <a:off x="4415790" y="3826510"/>
                        <a:ext cx="3296920" cy="18402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up)">
                                      <p:cBhvr>
                                        <p:cTn id="7"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图的存储结构</a:t>
            </a:r>
            <a:endParaRPr lang="zh-CN" altLang="en-US"/>
          </a:p>
        </p:txBody>
      </p:sp>
      <p:sp>
        <p:nvSpPr>
          <p:cNvPr id="3" name="内容占位符 2"/>
          <p:cNvSpPr>
            <a:spLocks noGrp="1"/>
          </p:cNvSpPr>
          <p:nvPr>
            <p:ph idx="1"/>
          </p:nvPr>
        </p:nvSpPr>
        <p:spPr/>
        <p:txBody>
          <a:bodyPr/>
          <a:p>
            <a:pPr lvl="0"/>
            <a:r>
              <a:rPr lang="zh-CN" altLang="en-US"/>
              <a:t>顺序存储结构</a:t>
            </a:r>
            <a:endParaRPr lang="zh-CN" altLang="en-US"/>
          </a:p>
          <a:p>
            <a:pPr lvl="1"/>
            <a:r>
              <a:rPr lang="zh-CN" altLang="en-US"/>
              <a:t>关联矩阵</a:t>
            </a:r>
            <a:endParaRPr lang="zh-CN" altLang="en-US"/>
          </a:p>
          <a:p>
            <a:pPr lvl="2"/>
            <a:r>
              <a:rPr lang="zh-CN" altLang="en-US" dirty="0">
                <a:sym typeface="+mn-ea"/>
              </a:rPr>
              <a:t>设有向图</a:t>
            </a:r>
            <a:r>
              <a:rPr lang="zh-CN" altLang="en-US" i="1" dirty="0">
                <a:latin typeface="Times New Roman" panose="02020603050405020304" pitchFamily="18" charset="0"/>
                <a:sym typeface="+mn-ea"/>
              </a:rPr>
              <a:t>D</a:t>
            </a:r>
            <a:r>
              <a:rPr lang="zh-CN" altLang="en-US" dirty="0">
                <a:sym typeface="+mn-ea"/>
              </a:rPr>
              <a:t>＝&lt;</a:t>
            </a:r>
            <a:r>
              <a:rPr lang="zh-CN" altLang="en-US" i="1" dirty="0">
                <a:latin typeface="Times New Roman" panose="02020603050405020304" pitchFamily="18" charset="0"/>
                <a:sym typeface="+mn-ea"/>
              </a:rPr>
              <a:t>V</a:t>
            </a:r>
            <a:r>
              <a:rPr lang="zh-CN" altLang="en-US" dirty="0">
                <a:sym typeface="+mn-ea"/>
              </a:rPr>
              <a:t>,</a:t>
            </a:r>
            <a:r>
              <a:rPr lang="zh-CN" altLang="en-US" i="1" dirty="0">
                <a:latin typeface="Times New Roman" panose="02020603050405020304" pitchFamily="18" charset="0"/>
                <a:sym typeface="+mn-ea"/>
              </a:rPr>
              <a:t>E</a:t>
            </a:r>
            <a:r>
              <a:rPr lang="zh-CN" altLang="en-US" dirty="0">
                <a:sym typeface="+mn-ea"/>
              </a:rPr>
              <a:t>&gt;中无环，</a:t>
            </a:r>
            <a:r>
              <a:rPr lang="zh-CN" altLang="en-US" i="1" dirty="0">
                <a:latin typeface="Times New Roman" panose="02020603050405020304" pitchFamily="18" charset="0"/>
                <a:sym typeface="+mn-ea"/>
              </a:rPr>
              <a:t>V</a:t>
            </a:r>
            <a:r>
              <a:rPr lang="zh-CN" altLang="en-US" dirty="0">
                <a:sym typeface="+mn-ea"/>
              </a:rPr>
              <a:t>＝{</a:t>
            </a:r>
            <a:r>
              <a:rPr lang="zh-CN" altLang="en-US" i="1" dirty="0">
                <a:latin typeface="Times New Roman" panose="02020603050405020304" pitchFamily="18" charset="0"/>
                <a:sym typeface="+mn-ea"/>
              </a:rPr>
              <a:t>v</a:t>
            </a:r>
            <a:r>
              <a:rPr lang="zh-CN" altLang="en-US" baseline="-30000" dirty="0">
                <a:sym typeface="+mn-ea"/>
              </a:rPr>
              <a:t>1</a:t>
            </a:r>
            <a:r>
              <a:rPr lang="zh-CN" altLang="en-US" dirty="0">
                <a:sym typeface="+mn-ea"/>
              </a:rPr>
              <a:t>,</a:t>
            </a:r>
            <a:r>
              <a:rPr lang="zh-CN" altLang="en-US" i="1" dirty="0">
                <a:latin typeface="Times New Roman" panose="02020603050405020304" pitchFamily="18" charset="0"/>
                <a:sym typeface="+mn-ea"/>
              </a:rPr>
              <a:t>v</a:t>
            </a:r>
            <a:r>
              <a:rPr lang="zh-CN" altLang="en-US" baseline="-30000" dirty="0">
                <a:sym typeface="+mn-ea"/>
              </a:rPr>
              <a:t>2</a:t>
            </a:r>
            <a:r>
              <a:rPr lang="zh-CN" altLang="en-US" dirty="0">
                <a:sym typeface="+mn-ea"/>
              </a:rPr>
              <a:t>,</a:t>
            </a:r>
            <a:r>
              <a:rPr lang="zh-CN" altLang="en-US" dirty="0">
                <a:latin typeface="_x000B__x000C_" charset="0"/>
                <a:sym typeface="+mn-ea"/>
              </a:rPr>
              <a:t>…</a:t>
            </a:r>
            <a:r>
              <a:rPr lang="zh-CN" altLang="en-US" dirty="0">
                <a:sym typeface="+mn-ea"/>
              </a:rPr>
              <a:t>,</a:t>
            </a:r>
            <a:r>
              <a:rPr lang="zh-CN" altLang="en-US" i="1" dirty="0">
                <a:latin typeface="Times New Roman" panose="02020603050405020304" pitchFamily="18" charset="0"/>
                <a:sym typeface="+mn-ea"/>
              </a:rPr>
              <a:t>v</a:t>
            </a:r>
            <a:r>
              <a:rPr lang="zh-CN" altLang="en-US" i="1" baseline="-25000" dirty="0">
                <a:latin typeface="Times New Roman" panose="02020603050405020304" pitchFamily="18" charset="0"/>
                <a:sym typeface="+mn-ea"/>
              </a:rPr>
              <a:t>n</a:t>
            </a:r>
            <a:r>
              <a:rPr lang="zh-CN" altLang="en-US" dirty="0">
                <a:sym typeface="+mn-ea"/>
              </a:rPr>
              <a:t>}，</a:t>
            </a:r>
            <a:r>
              <a:rPr lang="zh-CN" altLang="en-US" i="1" dirty="0">
                <a:latin typeface="Times New Roman" panose="02020603050405020304" pitchFamily="18" charset="0"/>
                <a:sym typeface="+mn-ea"/>
              </a:rPr>
              <a:t>E</a:t>
            </a:r>
            <a:r>
              <a:rPr lang="zh-CN" altLang="en-US" dirty="0">
                <a:sym typeface="+mn-ea"/>
              </a:rPr>
              <a:t>＝{</a:t>
            </a:r>
            <a:r>
              <a:rPr lang="zh-CN" altLang="en-US" i="1" dirty="0">
                <a:latin typeface="Times New Roman" panose="02020603050405020304" pitchFamily="18" charset="0"/>
                <a:sym typeface="+mn-ea"/>
              </a:rPr>
              <a:t>e</a:t>
            </a:r>
            <a:r>
              <a:rPr lang="zh-CN" altLang="en-US" baseline="-30000" dirty="0">
                <a:sym typeface="+mn-ea"/>
              </a:rPr>
              <a:t>1</a:t>
            </a:r>
            <a:r>
              <a:rPr lang="zh-CN" altLang="en-US" dirty="0">
                <a:sym typeface="+mn-ea"/>
              </a:rPr>
              <a:t>,</a:t>
            </a:r>
            <a:r>
              <a:rPr lang="zh-CN" altLang="en-US" i="1" dirty="0">
                <a:latin typeface="Times New Roman" panose="02020603050405020304" pitchFamily="18" charset="0"/>
                <a:sym typeface="+mn-ea"/>
              </a:rPr>
              <a:t>e</a:t>
            </a:r>
            <a:r>
              <a:rPr lang="zh-CN" altLang="en-US" baseline="-30000" dirty="0">
                <a:sym typeface="+mn-ea"/>
              </a:rPr>
              <a:t>2</a:t>
            </a:r>
            <a:r>
              <a:rPr lang="zh-CN" altLang="en-US" dirty="0">
                <a:sym typeface="+mn-ea"/>
              </a:rPr>
              <a:t>,</a:t>
            </a:r>
            <a:r>
              <a:rPr lang="zh-CN" altLang="en-US" dirty="0">
                <a:latin typeface="_x000B__x000C_" charset="0"/>
                <a:sym typeface="+mn-ea"/>
              </a:rPr>
              <a:t>…</a:t>
            </a:r>
            <a:r>
              <a:rPr lang="zh-CN" altLang="en-US" dirty="0">
                <a:sym typeface="+mn-ea"/>
              </a:rPr>
              <a:t>,</a:t>
            </a:r>
            <a:r>
              <a:rPr lang="zh-CN" altLang="en-US" i="1" dirty="0">
                <a:latin typeface="Times New Roman" panose="02020603050405020304" pitchFamily="18" charset="0"/>
                <a:sym typeface="+mn-ea"/>
              </a:rPr>
              <a:t>e</a:t>
            </a:r>
            <a:r>
              <a:rPr lang="zh-CN" altLang="en-US" i="1" baseline="-25000" dirty="0">
                <a:latin typeface="Times New Roman" panose="02020603050405020304" pitchFamily="18" charset="0"/>
                <a:sym typeface="+mn-ea"/>
              </a:rPr>
              <a:t>m</a:t>
            </a:r>
            <a:r>
              <a:rPr lang="zh-CN" altLang="en-US" dirty="0">
                <a:sym typeface="+mn-ea"/>
              </a:rPr>
              <a:t>}，</a:t>
            </a:r>
            <a:r>
              <a:rPr lang="zh-CN" altLang="en-US" dirty="0">
                <a:latin typeface="黑体" panose="02010609060101010101" pitchFamily="2" charset="-122"/>
                <a:ea typeface="黑体" panose="02010609060101010101" pitchFamily="2" charset="-122"/>
                <a:sym typeface="+mn-ea"/>
              </a:rPr>
              <a:t>则称(</a:t>
            </a:r>
            <a:r>
              <a:rPr lang="en-US" altLang="zh-CN" i="1" dirty="0">
                <a:latin typeface="Times New Roman" panose="02020603050405020304" pitchFamily="18" charset="0"/>
                <a:ea typeface="黑体" panose="02010609060101010101" pitchFamily="2" charset="-122"/>
                <a:sym typeface="+mn-ea"/>
              </a:rPr>
              <a:t>m</a:t>
            </a:r>
            <a:r>
              <a:rPr lang="en-US" altLang="zh-CN" i="1" baseline="-25000" dirty="0">
                <a:latin typeface="Times New Roman" panose="02020603050405020304" pitchFamily="18" charset="0"/>
                <a:ea typeface="黑体" panose="02010609060101010101" pitchFamily="2" charset="-122"/>
                <a:sym typeface="+mn-ea"/>
              </a:rPr>
              <a:t>ij</a:t>
            </a:r>
            <a:r>
              <a:rPr lang="en-US" altLang="zh-CN" dirty="0">
                <a:latin typeface="黑体" panose="02010609060101010101" pitchFamily="2" charset="-122"/>
                <a:ea typeface="黑体" panose="02010609060101010101" pitchFamily="2" charset="-122"/>
                <a:sym typeface="+mn-ea"/>
              </a:rPr>
              <a:t>)</a:t>
            </a:r>
            <a:r>
              <a:rPr lang="en-US" altLang="zh-CN" i="1" baseline="-25000" dirty="0">
                <a:latin typeface="Times New Roman" panose="02020603050405020304" pitchFamily="18" charset="0"/>
                <a:ea typeface="黑体" panose="02010609060101010101" pitchFamily="2" charset="-122"/>
                <a:sym typeface="+mn-ea"/>
              </a:rPr>
              <a:t>n</a:t>
            </a:r>
            <a:r>
              <a:rPr lang="en-US" altLang="zh-CN" baseline="-25000" dirty="0">
                <a:latin typeface="黑体" panose="02010609060101010101" pitchFamily="2" charset="-122"/>
                <a:ea typeface="黑体" panose="02010609060101010101" pitchFamily="2" charset="-122"/>
                <a:sym typeface="+mn-ea"/>
              </a:rPr>
              <a:t>×</a:t>
            </a:r>
            <a:r>
              <a:rPr lang="en-US" altLang="zh-CN" i="1" baseline="-25000" dirty="0">
                <a:latin typeface="Times New Roman" panose="02020603050405020304" pitchFamily="18" charset="0"/>
                <a:ea typeface="黑体" panose="02010609060101010101" pitchFamily="2" charset="-122"/>
                <a:sym typeface="+mn-ea"/>
              </a:rPr>
              <a:t>m</a:t>
            </a:r>
            <a:r>
              <a:rPr lang="zh-CN" altLang="en-US" dirty="0">
                <a:latin typeface="黑体" panose="02010609060101010101" pitchFamily="2" charset="-122"/>
                <a:ea typeface="黑体" panose="02010609060101010101" pitchFamily="2" charset="-122"/>
                <a:sym typeface="+mn-ea"/>
              </a:rPr>
              <a:t>为</a:t>
            </a:r>
            <a:r>
              <a:rPr lang="en-US" altLang="zh-CN" i="1" dirty="0">
                <a:latin typeface="Times New Roman" panose="02020603050405020304" pitchFamily="18" charset="0"/>
                <a:ea typeface="黑体" panose="02010609060101010101" pitchFamily="2" charset="-122"/>
                <a:sym typeface="+mn-ea"/>
              </a:rPr>
              <a:t>D</a:t>
            </a:r>
            <a:r>
              <a:rPr lang="zh-CN" altLang="en-US" dirty="0">
                <a:latin typeface="黑体" panose="02010609060101010101" pitchFamily="2" charset="-122"/>
                <a:ea typeface="黑体" panose="02010609060101010101" pitchFamily="2" charset="-122"/>
                <a:sym typeface="+mn-ea"/>
              </a:rPr>
              <a:t>的</a:t>
            </a:r>
            <a:r>
              <a:rPr lang="zh-CN" altLang="en-US" dirty="0">
                <a:solidFill>
                  <a:schemeClr val="tx1"/>
                </a:solidFill>
                <a:latin typeface="黑体" panose="02010609060101010101" pitchFamily="2" charset="-122"/>
                <a:ea typeface="黑体" panose="02010609060101010101" pitchFamily="2" charset="-122"/>
                <a:sym typeface="+mn-ea"/>
              </a:rPr>
              <a:t>关联矩阵，记作</a:t>
            </a:r>
            <a:r>
              <a:rPr lang="en-US" altLang="zh-CN" i="1" dirty="0">
                <a:solidFill>
                  <a:schemeClr val="tx1"/>
                </a:solidFill>
                <a:latin typeface="Times New Roman" panose="02020603050405020304" pitchFamily="18" charset="0"/>
                <a:ea typeface="黑体" panose="02010609060101010101" pitchFamily="2" charset="-122"/>
                <a:sym typeface="+mn-ea"/>
              </a:rPr>
              <a:t>M</a:t>
            </a:r>
            <a:r>
              <a:rPr lang="en-US" altLang="zh-CN" dirty="0">
                <a:solidFill>
                  <a:schemeClr val="tx1"/>
                </a:solidFill>
                <a:latin typeface="黑体" panose="02010609060101010101" pitchFamily="2" charset="-122"/>
                <a:ea typeface="黑体" panose="02010609060101010101" pitchFamily="2" charset="-122"/>
                <a:sym typeface="+mn-ea"/>
              </a:rPr>
              <a:t>(</a:t>
            </a:r>
            <a:r>
              <a:rPr lang="en-US" altLang="zh-CN" i="1" dirty="0">
                <a:solidFill>
                  <a:schemeClr val="tx1"/>
                </a:solidFill>
                <a:latin typeface="Times New Roman" panose="02020603050405020304" pitchFamily="18" charset="0"/>
                <a:ea typeface="黑体" panose="02010609060101010101" pitchFamily="2" charset="-122"/>
                <a:sym typeface="+mn-ea"/>
              </a:rPr>
              <a:t>D</a:t>
            </a:r>
            <a:r>
              <a:rPr lang="en-US" altLang="zh-CN" dirty="0">
                <a:solidFill>
                  <a:schemeClr val="tx1"/>
                </a:solidFill>
                <a:latin typeface="黑体" panose="02010609060101010101" pitchFamily="2" charset="-122"/>
                <a:ea typeface="黑体" panose="02010609060101010101" pitchFamily="2" charset="-122"/>
                <a:sym typeface="+mn-ea"/>
              </a:rPr>
              <a:t>)</a:t>
            </a:r>
            <a:r>
              <a:rPr lang="zh-CN" altLang="en-US" dirty="0">
                <a:solidFill>
                  <a:schemeClr val="tx1"/>
                </a:solidFill>
                <a:latin typeface="黑体" panose="02010609060101010101" pitchFamily="2" charset="-122"/>
                <a:ea typeface="黑体" panose="02010609060101010101" pitchFamily="2" charset="-122"/>
                <a:sym typeface="+mn-ea"/>
              </a:rPr>
              <a:t>，其中</a:t>
            </a:r>
            <a:r>
              <a:rPr lang="en-US" altLang="zh-CN" i="1" dirty="0">
                <a:latin typeface="Times New Roman" panose="02020603050405020304" pitchFamily="18" charset="0"/>
                <a:ea typeface="黑体" panose="02010609060101010101" pitchFamily="2" charset="-122"/>
                <a:sym typeface="+mn-ea"/>
              </a:rPr>
              <a:t>m</a:t>
            </a:r>
            <a:r>
              <a:rPr lang="en-US" altLang="zh-CN" i="1" baseline="-25000" dirty="0">
                <a:latin typeface="Times New Roman" panose="02020603050405020304" pitchFamily="18" charset="0"/>
                <a:ea typeface="黑体" panose="02010609060101010101" pitchFamily="2" charset="-122"/>
                <a:sym typeface="+mn-ea"/>
              </a:rPr>
              <a:t>ij</a:t>
            </a:r>
            <a:r>
              <a:rPr lang="zh-CN" altLang="en-US" i="1" dirty="0">
                <a:latin typeface="Times New Roman" panose="02020603050405020304" pitchFamily="18" charset="0"/>
                <a:ea typeface="黑体" panose="02010609060101010101" pitchFamily="2" charset="-122"/>
                <a:sym typeface="+mn-ea"/>
              </a:rPr>
              <a:t>定义如下：</a:t>
            </a:r>
            <a:r>
              <a:rPr lang="zh-CN" altLang="en-US" dirty="0">
                <a:solidFill>
                  <a:schemeClr val="tx1"/>
                </a:solidFill>
                <a:sym typeface="+mn-ea"/>
              </a:rPr>
              <a:t> </a:t>
            </a:r>
            <a:endParaRPr lang="zh-CN" altLang="en-US" dirty="0">
              <a:solidFill>
                <a:schemeClr val="tx1"/>
              </a:solidFill>
            </a:endParaRPr>
          </a:p>
          <a:p>
            <a:pPr lvl="2"/>
            <a:endParaRPr lang="zh-CN" altLang="en-US" dirty="0">
              <a:solidFill>
                <a:schemeClr val="tx1"/>
              </a:solidFill>
              <a:sym typeface="+mn-ea"/>
            </a:endParaRPr>
          </a:p>
          <a:p>
            <a:pPr lvl="2"/>
            <a:endParaRPr lang="zh-CN" altLang="en-US" dirty="0">
              <a:solidFill>
                <a:schemeClr val="tx1"/>
              </a:solidFill>
              <a:sym typeface="+mn-ea"/>
            </a:endParaRPr>
          </a:p>
          <a:p>
            <a:pPr lvl="2"/>
            <a:endParaRPr lang="zh-CN" altLang="en-US" dirty="0">
              <a:solidFill>
                <a:schemeClr val="tx1"/>
              </a:solidFill>
              <a:sym typeface="+mn-ea"/>
            </a:endParaRPr>
          </a:p>
        </p:txBody>
      </p:sp>
      <p:graphicFrame>
        <p:nvGraphicFramePr>
          <p:cNvPr id="5" name="对象 4">
            <a:hlinkClick r:id="" action="ppaction://ole?verb="/>
          </p:cNvPr>
          <p:cNvGraphicFramePr>
            <a:graphicFrameLocks noChangeAspect="1"/>
          </p:cNvGraphicFramePr>
          <p:nvPr/>
        </p:nvGraphicFramePr>
        <p:xfrm>
          <a:off x="3675380" y="3423920"/>
          <a:ext cx="2215515" cy="1036320"/>
        </p:xfrm>
        <a:graphic>
          <a:graphicData uri="http://schemas.openxmlformats.org/presentationml/2006/ole">
            <mc:AlternateContent xmlns:mc="http://schemas.openxmlformats.org/markup-compatibility/2006">
              <mc:Choice xmlns:v="urn:schemas-microsoft-com:vml" Requires="v">
                <p:oleObj spid="_x0000_s2049" name="" r:id="rId1" imgW="1574800" imgH="736600" progId="Equation.KSEE3">
                  <p:embed/>
                </p:oleObj>
              </mc:Choice>
              <mc:Fallback>
                <p:oleObj name="" r:id="rId1" imgW="1574800" imgH="736600" progId="Equation.KSEE3">
                  <p:embed/>
                  <p:pic>
                    <p:nvPicPr>
                      <p:cNvPr id="0" name="图片 2048"/>
                      <p:cNvPicPr/>
                      <p:nvPr/>
                    </p:nvPicPr>
                    <p:blipFill>
                      <a:blip r:embed="rId2"/>
                      <a:stretch>
                        <a:fillRect/>
                      </a:stretch>
                    </p:blipFill>
                    <p:spPr>
                      <a:xfrm>
                        <a:off x="3675380" y="3423920"/>
                        <a:ext cx="2215515" cy="1036320"/>
                      </a:xfrm>
                      <a:prstGeom prst="rect">
                        <a:avLst/>
                      </a:prstGeom>
                    </p:spPr>
                  </p:pic>
                </p:oleObj>
              </mc:Fallback>
            </mc:AlternateContent>
          </a:graphicData>
        </a:graphic>
      </p:graphicFrame>
      <p:pic>
        <p:nvPicPr>
          <p:cNvPr id="48134" name="图片 48133"/>
          <p:cNvPicPr>
            <a:picLocks noChangeAspect="1"/>
          </p:cNvPicPr>
          <p:nvPr/>
        </p:nvPicPr>
        <p:blipFill>
          <a:blip r:embed="rId3"/>
          <a:stretch>
            <a:fillRect/>
          </a:stretch>
        </p:blipFill>
        <p:spPr>
          <a:xfrm>
            <a:off x="1510030" y="4404360"/>
            <a:ext cx="2351405" cy="2142490"/>
          </a:xfrm>
          <a:prstGeom prst="rect">
            <a:avLst/>
          </a:prstGeom>
          <a:noFill/>
          <a:ln w="9525">
            <a:noFill/>
          </a:ln>
        </p:spPr>
      </p:pic>
      <p:graphicFrame>
        <p:nvGraphicFramePr>
          <p:cNvPr id="8" name="对象 7"/>
          <p:cNvGraphicFramePr/>
          <p:nvPr/>
        </p:nvGraphicFramePr>
        <p:xfrm>
          <a:off x="3295333" y="4064953"/>
          <a:ext cx="4206875" cy="2515235"/>
        </p:xfrm>
        <a:graphic>
          <a:graphicData uri="http://schemas.openxmlformats.org/presentationml/2006/ole">
            <mc:AlternateContent xmlns:mc="http://schemas.openxmlformats.org/markup-compatibility/2006">
              <mc:Choice xmlns:v="urn:schemas-microsoft-com:vml" Requires="v">
                <p:oleObj spid="_x0000_s9" name="" r:id="rId4" imgW="2792730" imgH="1516380" progId="Equation.KSEE3">
                  <p:embed/>
                </p:oleObj>
              </mc:Choice>
              <mc:Fallback>
                <p:oleObj name="" r:id="rId4" imgW="2792730" imgH="1516380" progId="Equation.KSEE3">
                  <p:embed/>
                  <p:pic>
                    <p:nvPicPr>
                      <p:cNvPr id="0" name="图片 8"/>
                      <p:cNvPicPr/>
                      <p:nvPr/>
                    </p:nvPicPr>
                    <p:blipFill>
                      <a:blip r:embed="rId5"/>
                      <a:stretch>
                        <a:fillRect/>
                      </a:stretch>
                    </p:blipFill>
                    <p:spPr>
                      <a:xfrm>
                        <a:off x="3295333" y="4064953"/>
                        <a:ext cx="4206875" cy="251523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up)">
                                      <p:cBhvr>
                                        <p:cTn id="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图的存储结构</a:t>
            </a:r>
            <a:endParaRPr lang="zh-CN" altLang="en-US"/>
          </a:p>
        </p:txBody>
      </p:sp>
      <p:sp>
        <p:nvSpPr>
          <p:cNvPr id="3" name="内容占位符 2"/>
          <p:cNvSpPr>
            <a:spLocks noGrp="1"/>
          </p:cNvSpPr>
          <p:nvPr>
            <p:ph idx="1"/>
          </p:nvPr>
        </p:nvSpPr>
        <p:spPr/>
        <p:txBody>
          <a:bodyPr/>
          <a:p>
            <a:pPr lvl="0"/>
            <a:r>
              <a:rPr lang="zh-CN" altLang="en-US"/>
              <a:t>顺序存储结构</a:t>
            </a:r>
            <a:endParaRPr lang="zh-CN" altLang="en-US"/>
          </a:p>
          <a:p>
            <a:pPr lvl="1"/>
            <a:r>
              <a:rPr lang="zh-CN" altLang="en-US"/>
              <a:t>关联矩阵表示顶点和边的关联关系，在代数图中我们经常考虑的是顶点和顶点之间的关系。</a:t>
            </a:r>
            <a:endParaRPr lang="zh-CN" altLang="en-US"/>
          </a:p>
          <a:p>
            <a:pPr lvl="1"/>
            <a:r>
              <a:rPr lang="zh-CN" altLang="en-US"/>
              <a:t>邻接矩阵：</a:t>
            </a:r>
            <a:r>
              <a:rPr lang="zh-CN" altLang="en-US" dirty="0">
                <a:ea typeface="楷体_GB2312" pitchFamily="49" charset="-122"/>
                <a:sym typeface="+mn-ea"/>
              </a:rPr>
              <a:t>表示顶点间相</a:t>
            </a:r>
            <a:r>
              <a:rPr lang="zh-CN" altLang="en-US" dirty="0">
                <a:ea typeface="楷体_GB2312" pitchFamily="49" charset="-122"/>
                <a:sym typeface="+mn-ea"/>
              </a:rPr>
              <a:t>关</a:t>
            </a:r>
            <a:r>
              <a:rPr lang="zh-CN" altLang="en-US" dirty="0">
                <a:ea typeface="楷体_GB2312" pitchFamily="49" charset="-122"/>
                <a:sym typeface="+mn-ea"/>
              </a:rPr>
              <a:t>联关系的矩阵</a:t>
            </a:r>
            <a:endParaRPr lang="zh-CN" altLang="en-US" dirty="0">
              <a:ea typeface="楷体_GB2312" pitchFamily="49" charset="-122"/>
              <a:sym typeface="+mn-ea"/>
            </a:endParaRPr>
          </a:p>
          <a:p>
            <a:pPr lvl="2"/>
            <a:r>
              <a:rPr lang="zh-CN" altLang="en-US" dirty="0">
                <a:sym typeface="+mn-ea"/>
              </a:rPr>
              <a:t>图</a:t>
            </a:r>
            <a:r>
              <a:rPr lang="en-US" altLang="zh-CN" i="1" dirty="0">
                <a:latin typeface="Times New Roman" panose="02020603050405020304" pitchFamily="18" charset="0"/>
                <a:sym typeface="+mn-ea"/>
              </a:rPr>
              <a:t>G</a:t>
            </a:r>
            <a:r>
              <a:rPr lang="zh-CN" altLang="en-US" dirty="0">
                <a:sym typeface="+mn-ea"/>
              </a:rPr>
              <a:t>＝&lt;</a:t>
            </a:r>
            <a:r>
              <a:rPr lang="zh-CN" altLang="en-US" i="1" dirty="0">
                <a:latin typeface="Times New Roman" panose="02020603050405020304" pitchFamily="18" charset="0"/>
                <a:sym typeface="+mn-ea"/>
              </a:rPr>
              <a:t>V</a:t>
            </a:r>
            <a:r>
              <a:rPr lang="zh-CN" altLang="en-US" dirty="0">
                <a:sym typeface="+mn-ea"/>
              </a:rPr>
              <a:t>,</a:t>
            </a:r>
            <a:r>
              <a:rPr lang="zh-CN" altLang="en-US" i="1" dirty="0">
                <a:latin typeface="Times New Roman" panose="02020603050405020304" pitchFamily="18" charset="0"/>
                <a:sym typeface="+mn-ea"/>
              </a:rPr>
              <a:t>E</a:t>
            </a:r>
            <a:r>
              <a:rPr lang="zh-CN" altLang="en-US" dirty="0">
                <a:sym typeface="+mn-ea"/>
              </a:rPr>
              <a:t>&gt;，</a:t>
            </a:r>
            <a:r>
              <a:rPr lang="zh-CN" altLang="en-US" i="1" dirty="0">
                <a:latin typeface="Times New Roman" panose="02020603050405020304" pitchFamily="18" charset="0"/>
                <a:sym typeface="+mn-ea"/>
              </a:rPr>
              <a:t>V</a:t>
            </a:r>
            <a:r>
              <a:rPr lang="zh-CN" altLang="en-US" dirty="0">
                <a:sym typeface="+mn-ea"/>
              </a:rPr>
              <a:t>＝{</a:t>
            </a:r>
            <a:r>
              <a:rPr lang="zh-CN" altLang="en-US" i="1" dirty="0">
                <a:latin typeface="Times New Roman" panose="02020603050405020304" pitchFamily="18" charset="0"/>
                <a:sym typeface="+mn-ea"/>
              </a:rPr>
              <a:t>v</a:t>
            </a:r>
            <a:r>
              <a:rPr lang="zh-CN" altLang="en-US" baseline="-30000" dirty="0">
                <a:sym typeface="+mn-ea"/>
              </a:rPr>
              <a:t>1</a:t>
            </a:r>
            <a:r>
              <a:rPr lang="zh-CN" altLang="en-US" dirty="0">
                <a:sym typeface="+mn-ea"/>
              </a:rPr>
              <a:t>,</a:t>
            </a:r>
            <a:r>
              <a:rPr lang="zh-CN" altLang="en-US" i="1" dirty="0">
                <a:latin typeface="Times New Roman" panose="02020603050405020304" pitchFamily="18" charset="0"/>
                <a:sym typeface="+mn-ea"/>
              </a:rPr>
              <a:t>v</a:t>
            </a:r>
            <a:r>
              <a:rPr lang="zh-CN" altLang="en-US" baseline="-30000" dirty="0">
                <a:sym typeface="+mn-ea"/>
              </a:rPr>
              <a:t>2</a:t>
            </a:r>
            <a:r>
              <a:rPr lang="zh-CN" altLang="en-US" dirty="0">
                <a:sym typeface="+mn-ea"/>
              </a:rPr>
              <a:t>,</a:t>
            </a:r>
            <a:r>
              <a:rPr lang="zh-CN" altLang="en-US" dirty="0">
                <a:latin typeface="_x000B__x000C_" charset="0"/>
                <a:sym typeface="+mn-ea"/>
              </a:rPr>
              <a:t>…</a:t>
            </a:r>
            <a:r>
              <a:rPr lang="zh-CN" altLang="en-US" dirty="0">
                <a:sym typeface="+mn-ea"/>
              </a:rPr>
              <a:t>,</a:t>
            </a:r>
            <a:r>
              <a:rPr lang="zh-CN" altLang="en-US" i="1" dirty="0">
                <a:latin typeface="Times New Roman" panose="02020603050405020304" pitchFamily="18" charset="0"/>
                <a:sym typeface="+mn-ea"/>
              </a:rPr>
              <a:t>v</a:t>
            </a:r>
            <a:r>
              <a:rPr lang="zh-CN" altLang="en-US" i="1" baseline="-25000" dirty="0">
                <a:latin typeface="Times New Roman" panose="02020603050405020304" pitchFamily="18" charset="0"/>
                <a:sym typeface="+mn-ea"/>
              </a:rPr>
              <a:t>n</a:t>
            </a:r>
            <a:r>
              <a:rPr lang="zh-CN" altLang="en-US" dirty="0">
                <a:sym typeface="+mn-ea"/>
              </a:rPr>
              <a:t>}，</a:t>
            </a:r>
            <a:r>
              <a:rPr lang="zh-CN" altLang="en-US" i="1" dirty="0">
                <a:latin typeface="Times New Roman" panose="02020603050405020304" pitchFamily="18" charset="0"/>
                <a:sym typeface="+mn-ea"/>
              </a:rPr>
              <a:t>E</a:t>
            </a:r>
            <a:r>
              <a:rPr lang="zh-CN" altLang="en-US" dirty="0">
                <a:sym typeface="+mn-ea"/>
              </a:rPr>
              <a:t>＝{</a:t>
            </a:r>
            <a:r>
              <a:rPr lang="zh-CN" altLang="en-US" i="1" dirty="0">
                <a:latin typeface="Times New Roman" panose="02020603050405020304" pitchFamily="18" charset="0"/>
                <a:sym typeface="+mn-ea"/>
              </a:rPr>
              <a:t>e</a:t>
            </a:r>
            <a:r>
              <a:rPr lang="zh-CN" altLang="en-US" baseline="-30000" dirty="0">
                <a:sym typeface="+mn-ea"/>
              </a:rPr>
              <a:t>1</a:t>
            </a:r>
            <a:r>
              <a:rPr lang="zh-CN" altLang="en-US" dirty="0">
                <a:sym typeface="+mn-ea"/>
              </a:rPr>
              <a:t>,</a:t>
            </a:r>
            <a:r>
              <a:rPr lang="zh-CN" altLang="en-US" i="1" dirty="0">
                <a:latin typeface="Times New Roman" panose="02020603050405020304" pitchFamily="18" charset="0"/>
                <a:sym typeface="+mn-ea"/>
              </a:rPr>
              <a:t>e</a:t>
            </a:r>
            <a:r>
              <a:rPr lang="zh-CN" altLang="en-US" baseline="-30000" dirty="0">
                <a:sym typeface="+mn-ea"/>
              </a:rPr>
              <a:t>2</a:t>
            </a:r>
            <a:r>
              <a:rPr lang="zh-CN" altLang="en-US" dirty="0">
                <a:sym typeface="+mn-ea"/>
              </a:rPr>
              <a:t>,</a:t>
            </a:r>
            <a:r>
              <a:rPr lang="zh-CN" altLang="en-US" dirty="0">
                <a:latin typeface="_x000B__x000C_" charset="0"/>
                <a:sym typeface="+mn-ea"/>
              </a:rPr>
              <a:t>…</a:t>
            </a:r>
            <a:r>
              <a:rPr lang="zh-CN" altLang="en-US" dirty="0">
                <a:sym typeface="+mn-ea"/>
              </a:rPr>
              <a:t>，</a:t>
            </a:r>
            <a:r>
              <a:rPr lang="zh-CN" altLang="en-US" i="1" dirty="0">
                <a:latin typeface="Times New Roman" panose="02020603050405020304" pitchFamily="18" charset="0"/>
                <a:sym typeface="+mn-ea"/>
              </a:rPr>
              <a:t>e</a:t>
            </a:r>
            <a:r>
              <a:rPr lang="zh-CN" altLang="en-US" i="1" baseline="-25000" dirty="0">
                <a:latin typeface="Times New Roman" panose="02020603050405020304" pitchFamily="18" charset="0"/>
                <a:sym typeface="+mn-ea"/>
              </a:rPr>
              <a:t>m</a:t>
            </a:r>
            <a:r>
              <a:rPr lang="zh-CN" altLang="en-US" dirty="0">
                <a:sym typeface="+mn-ea"/>
              </a:rPr>
              <a:t>}，令</a:t>
            </a:r>
            <a:r>
              <a:rPr lang="zh-CN" altLang="en-US" i="1" dirty="0">
                <a:latin typeface="Times New Roman" panose="02020603050405020304" pitchFamily="18" charset="0"/>
                <a:sym typeface="+mn-ea"/>
              </a:rPr>
              <a:t>a</a:t>
            </a:r>
            <a:r>
              <a:rPr lang="zh-CN" altLang="en-US" i="1" baseline="-25000" dirty="0">
                <a:latin typeface="Times New Roman" panose="02020603050405020304" pitchFamily="18" charset="0"/>
                <a:sym typeface="+mn-ea"/>
              </a:rPr>
              <a:t>ij</a:t>
            </a:r>
            <a:r>
              <a:rPr lang="zh-CN" altLang="en-US" dirty="0">
                <a:sym typeface="+mn-ea"/>
              </a:rPr>
              <a:t>为顶点</a:t>
            </a:r>
            <a:r>
              <a:rPr lang="zh-CN" altLang="en-US" i="1" dirty="0">
                <a:latin typeface="Times New Roman" panose="02020603050405020304" pitchFamily="18" charset="0"/>
                <a:sym typeface="+mn-ea"/>
              </a:rPr>
              <a:t>v</a:t>
            </a:r>
            <a:r>
              <a:rPr lang="zh-CN" altLang="en-US" i="1" baseline="-30000" dirty="0">
                <a:latin typeface="Times New Roman" panose="02020603050405020304" pitchFamily="18" charset="0"/>
                <a:sym typeface="+mn-ea"/>
              </a:rPr>
              <a:t>i</a:t>
            </a:r>
            <a:r>
              <a:rPr lang="zh-CN" altLang="en-US" dirty="0">
                <a:sym typeface="+mn-ea"/>
              </a:rPr>
              <a:t>邻接到顶点</a:t>
            </a:r>
            <a:r>
              <a:rPr lang="zh-CN" altLang="en-US" i="1" dirty="0">
                <a:latin typeface="Times New Roman" panose="02020603050405020304" pitchFamily="18" charset="0"/>
                <a:sym typeface="+mn-ea"/>
              </a:rPr>
              <a:t>v</a:t>
            </a:r>
            <a:r>
              <a:rPr lang="zh-CN" altLang="en-US" i="1" baseline="-25000" dirty="0">
                <a:latin typeface="Times New Roman" panose="02020603050405020304" pitchFamily="18" charset="0"/>
                <a:sym typeface="+mn-ea"/>
              </a:rPr>
              <a:t>j</a:t>
            </a:r>
            <a:r>
              <a:rPr lang="zh-CN" altLang="en-US" dirty="0">
                <a:sym typeface="+mn-ea"/>
              </a:rPr>
              <a:t>边的条数，称(</a:t>
            </a:r>
            <a:r>
              <a:rPr lang="zh-CN" altLang="en-US" i="1" dirty="0">
                <a:latin typeface="Times New Roman" panose="02020603050405020304" pitchFamily="18" charset="0"/>
                <a:sym typeface="+mn-ea"/>
              </a:rPr>
              <a:t>a</a:t>
            </a:r>
            <a:r>
              <a:rPr lang="zh-CN" altLang="en-US" i="1" baseline="-25000" dirty="0">
                <a:latin typeface="Times New Roman" panose="02020603050405020304" pitchFamily="18" charset="0"/>
                <a:sym typeface="+mn-ea"/>
              </a:rPr>
              <a:t>ij</a:t>
            </a:r>
            <a:r>
              <a:rPr lang="zh-CN" altLang="en-US" dirty="0">
                <a:sym typeface="+mn-ea"/>
              </a:rPr>
              <a:t>)</a:t>
            </a:r>
            <a:r>
              <a:rPr lang="zh-CN" altLang="en-US" i="1" baseline="-25000" dirty="0">
                <a:latin typeface="Times New Roman" panose="02020603050405020304" pitchFamily="18" charset="0"/>
                <a:sym typeface="+mn-ea"/>
              </a:rPr>
              <a:t>n</a:t>
            </a:r>
            <a:r>
              <a:rPr lang="zh-CN" altLang="en-US" baseline="-25000" dirty="0">
                <a:latin typeface="Times New Roman" panose="02020603050405020304" pitchFamily="18" charset="0"/>
                <a:sym typeface="+mn-ea"/>
              </a:rPr>
              <a:t>×</a:t>
            </a:r>
            <a:r>
              <a:rPr lang="zh-CN" altLang="en-US" i="1" baseline="-25000" dirty="0">
                <a:latin typeface="Times New Roman" panose="02020603050405020304" pitchFamily="18" charset="0"/>
                <a:sym typeface="+mn-ea"/>
              </a:rPr>
              <a:t>n</a:t>
            </a:r>
            <a:r>
              <a:rPr lang="zh-CN" altLang="en-US" dirty="0">
                <a:sym typeface="+mn-ea"/>
              </a:rPr>
              <a:t>为</a:t>
            </a:r>
            <a:r>
              <a:rPr lang="en-US" altLang="zh-CN" dirty="0">
                <a:sym typeface="+mn-ea"/>
              </a:rPr>
              <a:t>G</a:t>
            </a:r>
            <a:r>
              <a:rPr lang="zh-CN" altLang="en-US" dirty="0">
                <a:sym typeface="+mn-ea"/>
              </a:rPr>
              <a:t>的</a:t>
            </a:r>
            <a:r>
              <a:rPr lang="zh-CN" altLang="en-US" dirty="0">
                <a:solidFill>
                  <a:schemeClr val="tx1"/>
                </a:solidFill>
                <a:sym typeface="+mn-ea"/>
              </a:rPr>
              <a:t>邻接矩阵，记作</a:t>
            </a:r>
            <a:r>
              <a:rPr lang="zh-CN" altLang="en-US" i="1" dirty="0">
                <a:solidFill>
                  <a:schemeClr val="tx1"/>
                </a:solidFill>
                <a:latin typeface="Times New Roman" panose="02020603050405020304" pitchFamily="18" charset="0"/>
                <a:sym typeface="+mn-ea"/>
              </a:rPr>
              <a:t>A</a:t>
            </a:r>
            <a:r>
              <a:rPr lang="zh-CN" altLang="en-US" dirty="0">
                <a:solidFill>
                  <a:schemeClr val="tx1"/>
                </a:solidFill>
                <a:sym typeface="+mn-ea"/>
              </a:rPr>
              <a:t>(</a:t>
            </a:r>
            <a:r>
              <a:rPr lang="zh-CN" altLang="en-US" i="1" dirty="0">
                <a:solidFill>
                  <a:schemeClr val="tx1"/>
                </a:solidFill>
                <a:latin typeface="Times New Roman" panose="02020603050405020304" pitchFamily="18" charset="0"/>
                <a:sym typeface="+mn-ea"/>
              </a:rPr>
              <a:t>D</a:t>
            </a:r>
            <a:r>
              <a:rPr lang="zh-CN" altLang="en-US" dirty="0">
                <a:solidFill>
                  <a:schemeClr val="tx1"/>
                </a:solidFill>
                <a:sym typeface="+mn-ea"/>
              </a:rPr>
              <a:t>)，或简记为</a:t>
            </a:r>
            <a:r>
              <a:rPr lang="zh-CN" altLang="en-US" i="1" dirty="0">
                <a:solidFill>
                  <a:schemeClr val="tx1"/>
                </a:solidFill>
                <a:latin typeface="Times New Roman" panose="02020603050405020304" pitchFamily="18" charset="0"/>
                <a:sym typeface="+mn-ea"/>
              </a:rPr>
              <a:t>A</a:t>
            </a:r>
            <a:r>
              <a:rPr lang="zh-CN" altLang="en-US" dirty="0">
                <a:sym typeface="+mn-ea"/>
              </a:rPr>
              <a:t>。</a:t>
            </a:r>
            <a:endParaRPr lang="zh-CN" altLang="en-US" dirty="0">
              <a:solidFill>
                <a:schemeClr val="tx1"/>
              </a:solidFill>
            </a:endParaRPr>
          </a:p>
          <a:p>
            <a:pPr lvl="2"/>
            <a:endParaRPr lang="zh-CN" altLang="en-US"/>
          </a:p>
          <a:p>
            <a:pPr lvl="2"/>
            <a:endParaRPr lang="zh-CN" altLang="en-US" dirty="0">
              <a:solidFill>
                <a:schemeClr val="tx1"/>
              </a:solidFill>
              <a:sym typeface="+mn-ea"/>
            </a:endParaRPr>
          </a:p>
        </p:txBody>
      </p:sp>
      <p:graphicFrame>
        <p:nvGraphicFramePr>
          <p:cNvPr id="6" name="对象 5"/>
          <p:cNvGraphicFramePr/>
          <p:nvPr/>
        </p:nvGraphicFramePr>
        <p:xfrm>
          <a:off x="3388360" y="4248150"/>
          <a:ext cx="2693670" cy="1485900"/>
        </p:xfrm>
        <a:graphic>
          <a:graphicData uri="http://schemas.openxmlformats.org/presentationml/2006/ole">
            <mc:AlternateContent xmlns:mc="http://schemas.openxmlformats.org/markup-compatibility/2006">
              <mc:Choice xmlns:v="urn:schemas-microsoft-com:vml" Requires="v">
                <p:oleObj spid="_x0000_s7" name="" r:id="rId1" imgW="1536700" imgH="736600" progId="Equation.KSEE3">
                  <p:embed/>
                </p:oleObj>
              </mc:Choice>
              <mc:Fallback>
                <p:oleObj name="" r:id="rId1" imgW="1536700" imgH="736600" progId="Equation.KSEE3">
                  <p:embed/>
                  <p:pic>
                    <p:nvPicPr>
                      <p:cNvPr id="0" name="图片 6"/>
                      <p:cNvPicPr/>
                      <p:nvPr/>
                    </p:nvPicPr>
                    <p:blipFill>
                      <a:blip r:embed="rId2"/>
                      <a:stretch>
                        <a:fillRect/>
                      </a:stretch>
                    </p:blipFill>
                    <p:spPr>
                      <a:xfrm>
                        <a:off x="3388360" y="4248150"/>
                        <a:ext cx="2693670" cy="1485900"/>
                      </a:xfrm>
                      <a:prstGeom prst="rect">
                        <a:avLst/>
                      </a:prstGeom>
                    </p:spPr>
                  </p:pic>
                </p:oleObj>
              </mc:Fallback>
            </mc:AlternateContent>
          </a:graphicData>
        </a:graphic>
      </p:graphicFrame>
      <p:sp>
        <p:nvSpPr>
          <p:cNvPr id="8" name="文本框 7"/>
          <p:cNvSpPr txBox="1"/>
          <p:nvPr/>
        </p:nvSpPr>
        <p:spPr>
          <a:xfrm>
            <a:off x="384810" y="5558790"/>
            <a:ext cx="8509000" cy="706755"/>
          </a:xfrm>
          <a:prstGeom prst="rect">
            <a:avLst/>
          </a:prstGeom>
          <a:noFill/>
        </p:spPr>
        <p:txBody>
          <a:bodyPr wrap="square" rtlCol="0">
            <a:spAutoFit/>
          </a:bodyPr>
          <a:p>
            <a:r>
              <a:rPr lang="zh-CN" altLang="en-US" sz="2000" b="1">
                <a:solidFill>
                  <a:srgbClr val="C00000"/>
                </a:solidFill>
              </a:rPr>
              <a:t>当图</a:t>
            </a:r>
            <a:r>
              <a:rPr lang="en-US" altLang="zh-CN" sz="2000" b="1">
                <a:solidFill>
                  <a:srgbClr val="C00000"/>
                </a:solidFill>
              </a:rPr>
              <a:t>G</a:t>
            </a:r>
            <a:r>
              <a:rPr lang="zh-CN" altLang="en-US" sz="2000" b="1">
                <a:solidFill>
                  <a:srgbClr val="C00000"/>
                </a:solidFill>
              </a:rPr>
              <a:t>为简单图时，</a:t>
            </a:r>
            <a:r>
              <a:rPr lang="en-US" altLang="zh-CN" sz="2000" b="1">
                <a:solidFill>
                  <a:srgbClr val="C00000"/>
                </a:solidFill>
              </a:rPr>
              <a:t>a</a:t>
            </a:r>
            <a:r>
              <a:rPr lang="en-US" altLang="zh-CN" sz="2000" b="1" baseline="-25000">
                <a:solidFill>
                  <a:srgbClr val="C00000"/>
                </a:solidFill>
              </a:rPr>
              <a:t>ij</a:t>
            </a:r>
            <a:r>
              <a:rPr lang="zh-CN" altLang="en-US" sz="2000" b="1">
                <a:solidFill>
                  <a:srgbClr val="C00000"/>
                </a:solidFill>
              </a:rPr>
              <a:t>只能取</a:t>
            </a:r>
            <a:r>
              <a:rPr lang="en-US" altLang="zh-CN" sz="2000" b="1">
                <a:solidFill>
                  <a:srgbClr val="C00000"/>
                </a:solidFill>
              </a:rPr>
              <a:t>0</a:t>
            </a:r>
            <a:r>
              <a:rPr lang="zh-CN" altLang="en-US" sz="2000" b="1">
                <a:solidFill>
                  <a:srgbClr val="C00000"/>
                </a:solidFill>
              </a:rPr>
              <a:t>（没有边，不相邻）和</a:t>
            </a:r>
            <a:r>
              <a:rPr lang="en-US" altLang="zh-CN" sz="2000" b="1">
                <a:solidFill>
                  <a:srgbClr val="C00000"/>
                </a:solidFill>
              </a:rPr>
              <a:t>1</a:t>
            </a:r>
            <a:r>
              <a:rPr lang="zh-CN" altLang="en-US" sz="2000" b="1">
                <a:solidFill>
                  <a:srgbClr val="C00000"/>
                </a:solidFill>
              </a:rPr>
              <a:t>（有边，相邻），注意对于非简单图一般可以使用关联矩阵进行存储。</a:t>
            </a:r>
            <a:endParaRPr lang="zh-CN" altLang="en-US" sz="2000" b="1">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图的存储结构</a:t>
            </a:r>
            <a:endParaRPr lang="zh-CN" altLang="en-US"/>
          </a:p>
        </p:txBody>
      </p:sp>
      <p:sp>
        <p:nvSpPr>
          <p:cNvPr id="3" name="内容占位符 2"/>
          <p:cNvSpPr>
            <a:spLocks noGrp="1"/>
          </p:cNvSpPr>
          <p:nvPr>
            <p:ph idx="1"/>
          </p:nvPr>
        </p:nvSpPr>
        <p:spPr/>
        <p:txBody>
          <a:bodyPr/>
          <a:p>
            <a:r>
              <a:rPr lang="zh-CN" altLang="en-US">
                <a:sym typeface="+mn-ea"/>
              </a:rPr>
              <a:t>邻接矩阵</a:t>
            </a:r>
            <a:endParaRPr lang="zh-CN" altLang="en-US"/>
          </a:p>
        </p:txBody>
      </p:sp>
      <p:grpSp>
        <p:nvGrpSpPr>
          <p:cNvPr id="4" name="组合 3"/>
          <p:cNvGrpSpPr/>
          <p:nvPr/>
        </p:nvGrpSpPr>
        <p:grpSpPr>
          <a:xfrm>
            <a:off x="876300" y="1816100"/>
            <a:ext cx="2438400" cy="2438400"/>
            <a:chOff x="1380" y="2860"/>
            <a:chExt cx="3840" cy="3840"/>
          </a:xfrm>
        </p:grpSpPr>
        <p:sp>
          <p:nvSpPr>
            <p:cNvPr id="207874" name="椭圆 207873"/>
            <p:cNvSpPr/>
            <p:nvPr/>
          </p:nvSpPr>
          <p:spPr>
            <a:xfrm>
              <a:off x="2820" y="286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207875" name="椭圆 207874"/>
            <p:cNvSpPr/>
            <p:nvPr/>
          </p:nvSpPr>
          <p:spPr>
            <a:xfrm>
              <a:off x="1380" y="418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07876" name="椭圆 207875"/>
            <p:cNvSpPr/>
            <p:nvPr/>
          </p:nvSpPr>
          <p:spPr>
            <a:xfrm>
              <a:off x="4380" y="418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207877" name="椭圆 207876"/>
            <p:cNvSpPr/>
            <p:nvPr/>
          </p:nvSpPr>
          <p:spPr>
            <a:xfrm>
              <a:off x="1860" y="586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207878" name="椭圆 207877"/>
            <p:cNvSpPr/>
            <p:nvPr/>
          </p:nvSpPr>
          <p:spPr>
            <a:xfrm>
              <a:off x="3660" y="5860"/>
              <a:ext cx="840" cy="8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207879" name="直接连接符 207878"/>
            <p:cNvSpPr/>
            <p:nvPr/>
          </p:nvSpPr>
          <p:spPr>
            <a:xfrm flipV="1">
              <a:off x="2100" y="3580"/>
              <a:ext cx="840" cy="720"/>
            </a:xfrm>
            <a:prstGeom prst="line">
              <a:avLst/>
            </a:prstGeom>
            <a:ln w="9525" cap="flat" cmpd="sng">
              <a:solidFill>
                <a:schemeClr val="tx1"/>
              </a:solidFill>
              <a:prstDash val="solid"/>
              <a:headEnd type="none" w="med" len="med"/>
              <a:tailEnd type="none" w="med" len="med"/>
            </a:ln>
          </p:spPr>
        </p:sp>
        <p:sp>
          <p:nvSpPr>
            <p:cNvPr id="207880" name="直接连接符 207879"/>
            <p:cNvSpPr/>
            <p:nvPr/>
          </p:nvSpPr>
          <p:spPr>
            <a:xfrm flipH="1" flipV="1">
              <a:off x="3660" y="3460"/>
              <a:ext cx="840" cy="840"/>
            </a:xfrm>
            <a:prstGeom prst="line">
              <a:avLst/>
            </a:prstGeom>
            <a:ln w="9525" cap="flat" cmpd="sng">
              <a:solidFill>
                <a:schemeClr val="tx1"/>
              </a:solidFill>
              <a:prstDash val="solid"/>
              <a:headEnd type="none" w="med" len="med"/>
              <a:tailEnd type="none" w="med" len="med"/>
            </a:ln>
          </p:spPr>
        </p:sp>
        <p:sp>
          <p:nvSpPr>
            <p:cNvPr id="207881" name="直接连接符 207880"/>
            <p:cNvSpPr/>
            <p:nvPr/>
          </p:nvSpPr>
          <p:spPr>
            <a:xfrm>
              <a:off x="2220" y="4540"/>
              <a:ext cx="2160" cy="0"/>
            </a:xfrm>
            <a:prstGeom prst="line">
              <a:avLst/>
            </a:prstGeom>
            <a:ln w="9525" cap="flat" cmpd="sng">
              <a:solidFill>
                <a:schemeClr val="tx1"/>
              </a:solidFill>
              <a:prstDash val="solid"/>
              <a:headEnd type="none" w="med" len="med"/>
              <a:tailEnd type="none" w="med" len="med"/>
            </a:ln>
          </p:spPr>
        </p:sp>
        <p:sp>
          <p:nvSpPr>
            <p:cNvPr id="207882" name="直接连接符 207881"/>
            <p:cNvSpPr/>
            <p:nvPr/>
          </p:nvSpPr>
          <p:spPr>
            <a:xfrm>
              <a:off x="2100" y="4900"/>
              <a:ext cx="1680" cy="1080"/>
            </a:xfrm>
            <a:prstGeom prst="line">
              <a:avLst/>
            </a:prstGeom>
            <a:ln w="9525" cap="flat" cmpd="sng">
              <a:solidFill>
                <a:schemeClr val="tx1"/>
              </a:solidFill>
              <a:prstDash val="solid"/>
              <a:headEnd type="none" w="med" len="med"/>
              <a:tailEnd type="none" w="med" len="med"/>
            </a:ln>
          </p:spPr>
        </p:sp>
        <p:sp>
          <p:nvSpPr>
            <p:cNvPr id="207883" name="直接连接符 207882"/>
            <p:cNvSpPr/>
            <p:nvPr/>
          </p:nvSpPr>
          <p:spPr>
            <a:xfrm>
              <a:off x="1860" y="5020"/>
              <a:ext cx="360" cy="840"/>
            </a:xfrm>
            <a:prstGeom prst="line">
              <a:avLst/>
            </a:prstGeom>
            <a:ln w="9525" cap="flat" cmpd="sng">
              <a:solidFill>
                <a:schemeClr val="tx1"/>
              </a:solidFill>
              <a:prstDash val="solid"/>
              <a:headEnd type="none" w="med" len="med"/>
              <a:tailEnd type="none" w="med" len="med"/>
            </a:ln>
          </p:spPr>
        </p:sp>
        <p:sp>
          <p:nvSpPr>
            <p:cNvPr id="207884" name="直接连接符 207883"/>
            <p:cNvSpPr/>
            <p:nvPr/>
          </p:nvSpPr>
          <p:spPr>
            <a:xfrm>
              <a:off x="2700" y="6340"/>
              <a:ext cx="960" cy="0"/>
            </a:xfrm>
            <a:prstGeom prst="line">
              <a:avLst/>
            </a:prstGeom>
            <a:ln w="9525" cap="flat" cmpd="sng">
              <a:solidFill>
                <a:schemeClr val="tx1"/>
              </a:solidFill>
              <a:prstDash val="solid"/>
              <a:headEnd type="none" w="med" len="med"/>
              <a:tailEnd type="none" w="med" len="med"/>
            </a:ln>
          </p:spPr>
        </p:sp>
      </p:grpSp>
      <p:graphicFrame>
        <p:nvGraphicFramePr>
          <p:cNvPr id="207885" name="对象 207884"/>
          <p:cNvGraphicFramePr/>
          <p:nvPr/>
        </p:nvGraphicFramePr>
        <p:xfrm>
          <a:off x="5414963" y="1138555"/>
          <a:ext cx="1527175" cy="2171065"/>
        </p:xfrm>
        <a:graphic>
          <a:graphicData uri="http://schemas.openxmlformats.org/presentationml/2006/ole">
            <mc:AlternateContent xmlns:mc="http://schemas.openxmlformats.org/markup-compatibility/2006">
              <mc:Choice xmlns:v="urn:schemas-microsoft-com:vml" Requires="v">
                <p:oleObj spid="_x0000_s3081" name="" r:id="rId1" imgW="571500" imgH="1143000" progId="Equation.3">
                  <p:embed/>
                </p:oleObj>
              </mc:Choice>
              <mc:Fallback>
                <p:oleObj name="" r:id="rId1" imgW="571500" imgH="1143000" progId="Equation.3">
                  <p:embed/>
                  <p:pic>
                    <p:nvPicPr>
                      <p:cNvPr id="0" name="图片 3080"/>
                      <p:cNvPicPr/>
                      <p:nvPr/>
                    </p:nvPicPr>
                    <p:blipFill>
                      <a:blip r:embed="rId2"/>
                      <a:stretch>
                        <a:fillRect/>
                      </a:stretch>
                    </p:blipFill>
                    <p:spPr>
                      <a:xfrm>
                        <a:off x="5414963" y="1138555"/>
                        <a:ext cx="1527175" cy="2171065"/>
                      </a:xfrm>
                      <a:prstGeom prst="rect">
                        <a:avLst/>
                      </a:prstGeom>
                      <a:noFill/>
                      <a:ln w="38100">
                        <a:noFill/>
                        <a:miter/>
                      </a:ln>
                    </p:spPr>
                  </p:pic>
                </p:oleObj>
              </mc:Fallback>
            </mc:AlternateContent>
          </a:graphicData>
        </a:graphic>
      </p:graphicFrame>
      <p:graphicFrame>
        <p:nvGraphicFramePr>
          <p:cNvPr id="207886" name="对象 207885"/>
          <p:cNvGraphicFramePr/>
          <p:nvPr/>
        </p:nvGraphicFramePr>
        <p:xfrm>
          <a:off x="4510088" y="3429000"/>
          <a:ext cx="3482975" cy="2590800"/>
        </p:xfrm>
        <a:graphic>
          <a:graphicData uri="http://schemas.openxmlformats.org/presentationml/2006/ole">
            <mc:AlternateContent xmlns:mc="http://schemas.openxmlformats.org/markup-compatibility/2006">
              <mc:Choice xmlns:v="urn:schemas-microsoft-com:vml" Requires="v">
                <p:oleObj spid="_x0000_s3082" name="" r:id="rId3" imgW="1663700" imgH="1143000" progId="Equation.3">
                  <p:embed/>
                </p:oleObj>
              </mc:Choice>
              <mc:Fallback>
                <p:oleObj name="" r:id="rId3" imgW="1663700" imgH="1143000" progId="Equation.3">
                  <p:embed/>
                  <p:pic>
                    <p:nvPicPr>
                      <p:cNvPr id="0" name="图片 3081"/>
                      <p:cNvPicPr/>
                      <p:nvPr/>
                    </p:nvPicPr>
                    <p:blipFill>
                      <a:blip r:embed="rId4"/>
                      <a:stretch>
                        <a:fillRect/>
                      </a:stretch>
                    </p:blipFill>
                    <p:spPr>
                      <a:xfrm>
                        <a:off x="4510088" y="3429000"/>
                        <a:ext cx="3482975" cy="2590800"/>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ce5e340f-1c25-419c-afc1-6cf5fd8aef4e}"/>
</p:tagLst>
</file>

<file path=ppt/theme/theme1.xml><?xml version="1.0" encoding="utf-8"?>
<a:theme xmlns:a="http://schemas.openxmlformats.org/drawingml/2006/main" name="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2549</Words>
  <Application>WPS 演示</Application>
  <PresentationFormat>在屏幕上显示</PresentationFormat>
  <Paragraphs>769</Paragraphs>
  <Slides>26</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10</vt:i4>
      </vt:variant>
      <vt:variant>
        <vt:lpstr>幻灯片标题</vt:lpstr>
      </vt:variant>
      <vt:variant>
        <vt:i4>26</vt:i4>
      </vt:variant>
    </vt:vector>
  </HeadingPairs>
  <TitlesOfParts>
    <vt:vector size="52" baseType="lpstr">
      <vt:lpstr>Arial</vt:lpstr>
      <vt:lpstr>宋体</vt:lpstr>
      <vt:lpstr>Wingdings</vt:lpstr>
      <vt:lpstr>Verdana</vt:lpstr>
      <vt:lpstr>Times New Roman</vt:lpstr>
      <vt:lpstr>_x000B__x000C_</vt:lpstr>
      <vt:lpstr>Segoe Print</vt:lpstr>
      <vt:lpstr>黑体</vt:lpstr>
      <vt:lpstr>楷体_GB2312</vt:lpstr>
      <vt:lpstr>新宋体</vt:lpstr>
      <vt:lpstr>微软雅黑</vt:lpstr>
      <vt:lpstr>Arial Unicode MS</vt:lpstr>
      <vt:lpstr>Calibri</vt:lpstr>
      <vt:lpstr>Symbol</vt:lpstr>
      <vt:lpstr>Profile</vt:lpstr>
      <vt:lpstr>1_Profile</vt:lpstr>
      <vt:lpstr>Equation.KSEE3</vt:lpstr>
      <vt:lpstr>Equation.3</vt:lpstr>
      <vt:lpstr>Equation.KSEE3</vt:lpstr>
      <vt:lpstr>Equation.KSEE3</vt:lpstr>
      <vt:lpstr>Equation.KSEE3</vt:lpstr>
      <vt:lpstr>Equation.3</vt:lpstr>
      <vt:lpstr>Equation.3</vt:lpstr>
      <vt:lpstr>Equation.3</vt:lpstr>
      <vt:lpstr>Equation.3</vt:lpstr>
      <vt:lpstr>Equation.KSEE3</vt:lpstr>
      <vt:lpstr>数据结构</vt:lpstr>
      <vt:lpstr>图的存储与遍历</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图的存储结构</vt:lpstr>
      <vt:lpstr>图的遍历</vt:lpstr>
      <vt:lpstr>图的遍历</vt:lpstr>
      <vt:lpstr>图的遍历</vt:lpstr>
      <vt:lpstr>图的遍历</vt:lpstr>
      <vt:lpstr>图的遍历</vt:lpstr>
      <vt:lpstr>回顾</vt:lpstr>
    </vt:vector>
  </TitlesOfParts>
  <Company>xzit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chk</dc:creator>
  <cp:lastModifiedBy>青杨</cp:lastModifiedBy>
  <cp:revision>20</cp:revision>
  <dcterms:created xsi:type="dcterms:W3CDTF">2011-03-09T13:17:00Z</dcterms:created>
  <dcterms:modified xsi:type="dcterms:W3CDTF">2020-04-06T12:53:19Z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