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256" r:id="rId3"/>
    <p:sldId id="283" r:id="rId4"/>
    <p:sldId id="284" r:id="rId5"/>
    <p:sldId id="415" r:id="rId6"/>
    <p:sldId id="451" r:id="rId7"/>
    <p:sldId id="452" r:id="rId8"/>
    <p:sldId id="453" r:id="rId9"/>
    <p:sldId id="490" r:id="rId10"/>
    <p:sldId id="491" r:id="rId11"/>
    <p:sldId id="492" r:id="rId12"/>
    <p:sldId id="493" r:id="rId13"/>
    <p:sldId id="494" r:id="rId14"/>
    <p:sldId id="495" r:id="rId15"/>
    <p:sldId id="496" r:id="rId16"/>
    <p:sldId id="497" r:id="rId17"/>
    <p:sldId id="498" r:id="rId18"/>
    <p:sldId id="499" r:id="rId19"/>
    <p:sldId id="500" r:id="rId20"/>
    <p:sldId id="501" r:id="rId21"/>
    <p:sldId id="502" r:id="rId22"/>
    <p:sldId id="503" r:id="rId23"/>
    <p:sldId id="504" r:id="rId24"/>
    <p:sldId id="505" r:id="rId25"/>
    <p:sldId id="506" r:id="rId26"/>
    <p:sldId id="507" r:id="rId27"/>
    <p:sldId id="508" r:id="rId28"/>
    <p:sldId id="509" r:id="rId29"/>
    <p:sldId id="510" r:id="rId30"/>
    <p:sldId id="511" r:id="rId31"/>
    <p:sldId id="512" r:id="rId32"/>
    <p:sldId id="513" r:id="rId33"/>
    <p:sldId id="514" r:id="rId34"/>
    <p:sldId id="516" r:id="rId35"/>
    <p:sldId id="517" r:id="rId36"/>
    <p:sldId id="515" r:id="rId37"/>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71" d="100"/>
          <a:sy n="71" d="100"/>
        </p:scale>
        <p:origin x="-834" y="-108"/>
      </p:cViewPr>
      <p:guideLst>
        <p:guide orient="horz" pos="2129"/>
        <p:guide pos="287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notesMaster" Target="notesMasters/notesMaster1.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Verdana" panose="020B0604030504040204" pitchFamily="34" charset="0"/>
                <a:ea typeface="宋体" panose="02010600030101010101" pitchFamily="2" charset="-122"/>
                <a:cs typeface="+mn-cs"/>
              </a:rPr>
            </a:fld>
            <a:endParaRPr lang="zh-CN" altLang="en-US" strike="noStrike" noProof="1"/>
          </a:p>
        </p:txBody>
      </p:sp>
      <p:sp>
        <p:nvSpPr>
          <p:cNvPr id="5124"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5125"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Verdana" panose="020B060403050404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pattFill prst="ltHorz">
          <a:fgClr>
            <a:schemeClr val="bg2"/>
          </a:fgClr>
          <a:bgClr>
            <a:schemeClr val="bg1"/>
          </a:bgClr>
        </a:pattFill>
        <a:effectLst/>
      </p:bgPr>
    </p:bg>
    <p:spTree>
      <p:nvGrpSpPr>
        <p:cNvPr id="1" name=""/>
        <p:cNvGrpSpPr/>
        <p:nvPr/>
      </p:nvGrpSpPr>
      <p:grpSpPr/>
      <p:sp>
        <p:nvSpPr>
          <p:cNvPr id="3074" name="任意多边形 27654"/>
          <p:cNvSpPr/>
          <p:nvPr/>
        </p:nvSpPr>
        <p:spPr>
          <a:xfrm>
            <a:off x="685800" y="2393950"/>
            <a:ext cx="7772400" cy="109538"/>
          </a:xfrm>
          <a:custGeom>
            <a:avLst/>
            <a:gdLst/>
            <a:ahLst/>
            <a:cxnLst/>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cap="flat" cmpd="sng">
            <a:solidFill>
              <a:schemeClr val="accent2"/>
            </a:solidFill>
            <a:prstDash val="solid"/>
            <a:round/>
            <a:headEnd type="none" w="med" len="med"/>
            <a:tailEnd type="none" w="med" len="med"/>
          </a:ln>
        </p:spPr>
        <p:txBody>
          <a:bodyPr/>
          <a:p>
            <a:endParaRPr lang="zh-CN" altLang="en-US"/>
          </a:p>
        </p:txBody>
      </p:sp>
      <p:sp>
        <p:nvSpPr>
          <p:cNvPr id="27650" name="标题 27649"/>
          <p:cNvSpPr>
            <a:spLocks noGrp="1"/>
          </p:cNvSpPr>
          <p:nvPr>
            <p:ph type="ctrTitle"/>
          </p:nvPr>
        </p:nvSpPr>
        <p:spPr>
          <a:xfrm>
            <a:off x="685800" y="990600"/>
            <a:ext cx="7772400" cy="1371600"/>
          </a:xfrm>
          <a:prstGeom prst="rect">
            <a:avLst/>
          </a:prstGeom>
          <a:noFill/>
          <a:ln w="9525">
            <a:noFill/>
          </a:ln>
        </p:spPr>
        <p:txBody>
          <a:bodyPr anchor="b"/>
          <a:lstStyle>
            <a:lvl1pPr lvl="0">
              <a:buClrTx/>
              <a:buSzTx/>
              <a:buFontTx/>
              <a:defRPr sz="4000"/>
            </a:lvl1pPr>
          </a:lstStyle>
          <a:p>
            <a:pPr lvl="0" fontAlgn="base"/>
            <a:r>
              <a:rPr lang="zh-CN" altLang="en-US" strike="noStrike" noProof="1" dirty="0"/>
              <a:t>单击此处编辑母版标题样式</a:t>
            </a:r>
            <a:endParaRPr lang="zh-CN" altLang="en-US" strike="noStrike" noProof="1" dirty="0"/>
          </a:p>
        </p:txBody>
      </p:sp>
      <p:sp>
        <p:nvSpPr>
          <p:cNvPr id="27651" name="副标题 27650"/>
          <p:cNvSpPr>
            <a:spLocks noGrp="1"/>
          </p:cNvSpPr>
          <p:nvPr>
            <p:ph type="subTitle" idx="1"/>
          </p:nvPr>
        </p:nvSpPr>
        <p:spPr>
          <a:xfrm>
            <a:off x="1447800" y="3429000"/>
            <a:ext cx="7010400" cy="1600200"/>
          </a:xfrm>
          <a:prstGeom prst="rect">
            <a:avLst/>
          </a:prstGeom>
          <a:noFill/>
          <a:ln w="9525">
            <a:noFill/>
          </a:ln>
        </p:spPr>
        <p:txBody>
          <a:bodyPr anchor="t"/>
          <a:lstStyle>
            <a:lvl1pPr marL="0" lvl="0" indent="0">
              <a:buClr>
                <a:schemeClr val="accent2"/>
              </a:buClr>
              <a:buSzTx/>
              <a:buFont typeface="Wingdings" panose="05000000000000000000" pitchFamily="2" charset="2"/>
              <a:buNone/>
              <a:defRPr sz="2800"/>
            </a:lvl1pPr>
            <a:lvl2pPr marL="457200" lvl="1" indent="14605" algn="ctr">
              <a:buClr>
                <a:schemeClr val="accent2"/>
              </a:buClr>
              <a:buSzTx/>
              <a:buFont typeface="Wingdings" panose="05000000000000000000" pitchFamily="2" charset="2"/>
              <a:buNone/>
              <a:defRPr sz="2800"/>
            </a:lvl2pPr>
            <a:lvl3pPr marL="909955" lvl="2" indent="0" algn="ctr">
              <a:buClr>
                <a:schemeClr val="accent2"/>
              </a:buClr>
              <a:buSzTx/>
              <a:buFont typeface="Wingdings" panose="05000000000000000000" pitchFamily="2" charset="2"/>
              <a:buNone/>
              <a:defRPr sz="2800"/>
            </a:lvl3pPr>
            <a:lvl4pPr marL="1306830" lvl="3" indent="0" algn="ctr">
              <a:buClr>
                <a:schemeClr val="accent2"/>
              </a:buClr>
              <a:buSzTx/>
              <a:buFont typeface="Wingdings" panose="05000000000000000000" pitchFamily="2" charset="2"/>
              <a:buNone/>
              <a:defRPr sz="2800"/>
            </a:lvl4pPr>
            <a:lvl5pPr marL="1695450" lvl="4" indent="0" algn="ctr">
              <a:buClr>
                <a:schemeClr val="accent2"/>
              </a:buClr>
              <a:buSzTx/>
              <a:buFont typeface="Wingdings" panose="05000000000000000000" pitchFamily="2" charset="2"/>
              <a:buNone/>
              <a:defRPr sz="2800"/>
            </a:lvl5pPr>
          </a:lstStyle>
          <a:p>
            <a:pPr lvl="0" fontAlgn="base"/>
            <a:r>
              <a:rPr lang="zh-CN" altLang="en-US" strike="noStrike" noProof="1" dirty="0"/>
              <a:t>单击此处编辑母版副标题样式</a:t>
            </a:r>
            <a:endParaRPr lang="zh-CN" altLang="en-US" strike="noStrike" noProof="1" dirty="0"/>
          </a:p>
        </p:txBody>
      </p:sp>
      <p:sp>
        <p:nvSpPr>
          <p:cNvPr id="27652" name="日期占位符 27651"/>
          <p:cNvSpPr>
            <a:spLocks noGrp="1"/>
          </p:cNvSpPr>
          <p:nvPr>
            <p:ph type="dt" sz="half" idx="2"/>
          </p:nvPr>
        </p:nvSpPr>
        <p:spPr>
          <a:xfrm>
            <a:off x="685800" y="6248400"/>
            <a:ext cx="1905000" cy="457200"/>
          </a:xfrm>
          <a:prstGeom prst="rect">
            <a:avLst/>
          </a:prstGeom>
          <a:noFill/>
          <a:ln w="9525">
            <a:noFill/>
          </a:ln>
        </p:spPr>
        <p:txBody>
          <a:bodyPr anchor="t"/>
          <a:lstStyle>
            <a:lvl1pPr>
              <a:defRPr sz="1200">
                <a:latin typeface="Verdana" panose="020B0604030504040204" pitchFamily="34" charset="0"/>
              </a:defRPr>
            </a:lvl1pPr>
          </a:lstStyle>
          <a:p>
            <a:pPr fontAlgn="base"/>
            <a:endParaRPr lang="zh-CN" altLang="en-US" strike="noStrike" noProof="1" dirty="0">
              <a:latin typeface="Arial" panose="020B0604020202020204" pitchFamily="34" charset="0"/>
            </a:endParaRPr>
          </a:p>
        </p:txBody>
      </p:sp>
      <p:sp>
        <p:nvSpPr>
          <p:cNvPr id="27653" name="页脚占位符 27652"/>
          <p:cNvSpPr>
            <a:spLocks noGrp="1"/>
          </p:cNvSpPr>
          <p:nvPr>
            <p:ph type="ftr" sz="quarter" idx="3"/>
          </p:nvPr>
        </p:nvSpPr>
        <p:spPr>
          <a:xfrm>
            <a:off x="3124200" y="6248400"/>
            <a:ext cx="2895600" cy="457200"/>
          </a:xfrm>
          <a:prstGeom prst="rect">
            <a:avLst/>
          </a:prstGeom>
          <a:noFill/>
          <a:ln w="9525">
            <a:noFill/>
          </a:ln>
        </p:spPr>
        <p:txBody>
          <a:bodyPr anchor="t"/>
          <a:lstStyle>
            <a:lvl1pPr algn="ctr">
              <a:defRPr sz="1200">
                <a:latin typeface="Verdana" panose="020B0604030504040204" pitchFamily="34" charset="0"/>
              </a:defRPr>
            </a:lvl1pPr>
          </a:lstStyle>
          <a:p>
            <a:pPr fontAlgn="base"/>
            <a:endParaRPr lang="zh-CN" altLang="en-US" strike="noStrike" noProof="1" dirty="0"/>
          </a:p>
        </p:txBody>
      </p:sp>
      <p:sp>
        <p:nvSpPr>
          <p:cNvPr id="27654" name="灯片编号占位符 27653"/>
          <p:cNvSpPr>
            <a:spLocks noGrp="1"/>
          </p:cNvSpPr>
          <p:nvPr>
            <p:ph type="sldNum" sz="quarter" idx="4"/>
          </p:nvPr>
        </p:nvSpPr>
        <p:spPr>
          <a:xfrm>
            <a:off x="6553200" y="6248400"/>
            <a:ext cx="1905000" cy="457200"/>
          </a:xfrm>
          <a:prstGeom prst="rect">
            <a:avLst/>
          </a:prstGeom>
          <a:noFill/>
          <a:ln w="9525">
            <a:noFill/>
          </a:ln>
        </p:spPr>
        <p:txBody>
          <a:bodyPr anchor="t"/>
          <a:lstStyle>
            <a:lvl1pPr algn="r">
              <a:defRPr sz="1200">
                <a:latin typeface="Verdana" panose="020B0604030504040204" pitchFamily="34" charset="0"/>
              </a:defRPr>
            </a:lvl1pPr>
          </a:lstStyle>
          <a:p>
            <a:pPr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566738" y="304800"/>
            <a:ext cx="5890631" cy="57150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8965" y="111760"/>
            <a:ext cx="6002655" cy="782955"/>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608965" y="6245225"/>
            <a:ext cx="1981200" cy="476250"/>
          </a:xfrm>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566738" y="1752600"/>
            <a:ext cx="3920490" cy="4267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7248" y="1752600"/>
            <a:ext cx="3920490" cy="4267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stretch>
            <a:fillRect/>
          </a:stretch>
        </a:blipFill>
        <a:effectLst/>
      </p:bgPr>
    </p:bg>
    <p:spTree>
      <p:nvGrpSpPr>
        <p:cNvPr id="1" name=""/>
        <p:cNvGrpSpPr/>
        <p:nvPr/>
      </p:nvGrpSpPr>
      <p:grpSpPr/>
      <p:pic>
        <p:nvPicPr>
          <p:cNvPr id="1027" name="图片 26632" descr="zl"/>
          <p:cNvPicPr>
            <a:picLocks noChangeAspect="1"/>
          </p:cNvPicPr>
          <p:nvPr userDrawn="1"/>
        </p:nvPicPr>
        <p:blipFill>
          <a:blip r:embed="rId13">
            <a:lum bright="39999"/>
          </a:blip>
          <a:stretch>
            <a:fillRect/>
          </a:stretch>
        </p:blipFill>
        <p:spPr>
          <a:xfrm>
            <a:off x="0" y="0"/>
            <a:ext cx="6362065" cy="894715"/>
          </a:xfrm>
          <a:prstGeom prst="rect">
            <a:avLst/>
          </a:prstGeom>
          <a:noFill/>
          <a:ln w="9525">
            <a:noFill/>
          </a:ln>
        </p:spPr>
      </p:pic>
      <p:sp>
        <p:nvSpPr>
          <p:cNvPr id="1028" name="标题 26625"/>
          <p:cNvSpPr>
            <a:spLocks noGrp="1"/>
          </p:cNvSpPr>
          <p:nvPr>
            <p:ph type="title"/>
          </p:nvPr>
        </p:nvSpPr>
        <p:spPr>
          <a:xfrm>
            <a:off x="0" y="111760"/>
            <a:ext cx="6395085" cy="782955"/>
          </a:xfrm>
          <a:prstGeom prst="rect">
            <a:avLst/>
          </a:prstGeom>
          <a:noFill/>
          <a:ln w="9525">
            <a:noFill/>
          </a:ln>
        </p:spPr>
        <p:txBody>
          <a:bodyPr anchor="b"/>
          <a:p>
            <a:pPr lvl="0"/>
            <a:r>
              <a:rPr lang="zh-CN" altLang="en-US" dirty="0"/>
              <a:t>单击此处编辑母版标题样式</a:t>
            </a:r>
            <a:endParaRPr lang="zh-CN" altLang="en-US" dirty="0"/>
          </a:p>
        </p:txBody>
      </p:sp>
      <p:sp>
        <p:nvSpPr>
          <p:cNvPr id="1029" name="文本占位符 26626"/>
          <p:cNvSpPr>
            <a:spLocks noGrp="1"/>
          </p:cNvSpPr>
          <p:nvPr>
            <p:ph type="body"/>
          </p:nvPr>
        </p:nvSpPr>
        <p:spPr>
          <a:xfrm>
            <a:off x="567055" y="1138555"/>
            <a:ext cx="8001000" cy="4881245"/>
          </a:xfrm>
          <a:prstGeom prst="rect">
            <a:avLst/>
          </a:prstGeom>
          <a:noFill/>
          <a:ln w="9525">
            <a:noFill/>
          </a:ln>
        </p:spPr>
        <p:txBody>
          <a:bodyPr anchor="t"/>
          <a:p>
            <a:pPr lvl="0"/>
            <a:r>
              <a:rPr lang="zh-CN" altLang="en-US" dirty="0"/>
              <a:t>单击此处编辑母版文本样式</a:t>
            </a:r>
            <a:endParaRPr lang="zh-CN" altLang="en-US" dirty="0"/>
          </a:p>
          <a:p>
            <a:pPr lvl="1" indent="-436245"/>
            <a:r>
              <a:rPr lang="zh-CN" altLang="en-US" dirty="0"/>
              <a:t>第二级</a:t>
            </a:r>
            <a:endParaRPr lang="zh-CN" altLang="en-US" dirty="0"/>
          </a:p>
          <a:p>
            <a:pPr lvl="2" indent="-394970"/>
            <a:r>
              <a:rPr lang="zh-CN" altLang="en-US" dirty="0"/>
              <a:t>第三级</a:t>
            </a:r>
            <a:endParaRPr lang="zh-CN" altLang="en-US" dirty="0"/>
          </a:p>
          <a:p>
            <a:pPr lvl="3" indent="-387350"/>
            <a:r>
              <a:rPr lang="zh-CN" altLang="en-US" dirty="0"/>
              <a:t>第四级</a:t>
            </a:r>
            <a:endParaRPr lang="zh-CN" altLang="en-US" dirty="0"/>
          </a:p>
          <a:p>
            <a:pPr lvl="4" indent="-398780"/>
            <a:r>
              <a:rPr lang="zh-CN" altLang="en-US" dirty="0"/>
              <a:t>第五级</a:t>
            </a:r>
            <a:endParaRPr lang="zh-CN" altLang="en-US" dirty="0"/>
          </a:p>
        </p:txBody>
      </p:sp>
      <p:sp>
        <p:nvSpPr>
          <p:cNvPr id="1030" name="任意多边形 26627"/>
          <p:cNvSpPr/>
          <p:nvPr/>
        </p:nvSpPr>
        <p:spPr>
          <a:xfrm>
            <a:off x="609600" y="1029018"/>
            <a:ext cx="7958138" cy="109537"/>
          </a:xfrm>
          <a:custGeom>
            <a:avLst/>
            <a:gdLst/>
            <a:ahLst/>
            <a:cxnLst/>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cap="flat" cmpd="sng">
            <a:solidFill>
              <a:schemeClr val="accent2"/>
            </a:solidFill>
            <a:prstDash val="solid"/>
            <a:round/>
            <a:headEnd type="none" w="med" len="med"/>
            <a:tailEnd type="none" w="med" len="med"/>
          </a:ln>
        </p:spPr>
        <p:txBody>
          <a:bodyPr/>
          <a:p>
            <a:endParaRPr lang="zh-CN" altLang="en-US"/>
          </a:p>
        </p:txBody>
      </p:sp>
      <p:sp>
        <p:nvSpPr>
          <p:cNvPr id="1031" name="直接连接符 26628"/>
          <p:cNvSpPr/>
          <p:nvPr/>
        </p:nvSpPr>
        <p:spPr>
          <a:xfrm flipV="1">
            <a:off x="609600" y="6172200"/>
            <a:ext cx="7924800" cy="0"/>
          </a:xfrm>
          <a:prstGeom prst="line">
            <a:avLst/>
          </a:prstGeom>
          <a:ln w="3175" cap="flat" cmpd="sng">
            <a:solidFill>
              <a:schemeClr val="accent2"/>
            </a:solidFill>
            <a:prstDash val="solid"/>
            <a:round/>
            <a:headEnd type="none" w="med" len="med"/>
            <a:tailEnd type="none" w="med" len="med"/>
          </a:ln>
        </p:spPr>
      </p:sp>
      <p:sp>
        <p:nvSpPr>
          <p:cNvPr id="26630" name="日期占位符 26629"/>
          <p:cNvSpPr>
            <a:spLocks noGrp="1"/>
          </p:cNvSpPr>
          <p:nvPr>
            <p:ph type="dt" sz="half" idx="2"/>
          </p:nvPr>
        </p:nvSpPr>
        <p:spPr>
          <a:xfrm>
            <a:off x="609600" y="6245225"/>
            <a:ext cx="1981200" cy="476250"/>
          </a:xfrm>
          <a:prstGeom prst="rect">
            <a:avLst/>
          </a:prstGeom>
          <a:noFill/>
          <a:ln w="9525">
            <a:noFill/>
          </a:ln>
        </p:spPr>
        <p:txBody>
          <a:bodyPr/>
          <a:lstStyle>
            <a:lvl1pPr>
              <a:defRPr sz="1200">
                <a:latin typeface="Verdana" panose="020B0604030504040204" pitchFamily="34" charset="0"/>
              </a:defRPr>
            </a:lvl1pPr>
          </a:lstStyle>
          <a:p>
            <a:pPr lvl="0" fontAlgn="base"/>
            <a:endParaRPr lang="zh-CN" altLang="en-US" strike="noStrike" noProof="1" dirty="0">
              <a:latin typeface="Arial" panose="020B0604020202020204" pitchFamily="34" charset="0"/>
            </a:endParaRPr>
          </a:p>
        </p:txBody>
      </p:sp>
      <p:sp>
        <p:nvSpPr>
          <p:cNvPr id="26631" name="页脚占位符 26630"/>
          <p:cNvSpPr>
            <a:spLocks noGrp="1"/>
          </p:cNvSpPr>
          <p:nvPr>
            <p:ph type="ftr" sz="quarter" idx="3"/>
          </p:nvPr>
        </p:nvSpPr>
        <p:spPr>
          <a:xfrm>
            <a:off x="3124200" y="6245225"/>
            <a:ext cx="2895600" cy="476250"/>
          </a:xfrm>
          <a:prstGeom prst="rect">
            <a:avLst/>
          </a:prstGeom>
          <a:noFill/>
          <a:ln w="9525">
            <a:noFill/>
          </a:ln>
        </p:spPr>
        <p:txBody>
          <a:bodyPr/>
          <a:lstStyle>
            <a:lvl1pPr algn="ctr">
              <a:defRPr sz="1200">
                <a:latin typeface="Verdana" panose="020B0604030504040204" pitchFamily="34" charset="0"/>
              </a:defRPr>
            </a:lvl1pPr>
          </a:lstStyle>
          <a:p>
            <a:pPr lvl="0" fontAlgn="base"/>
            <a:endParaRPr lang="zh-CN" altLang="en-US" strike="noStrike" noProof="1" dirty="0"/>
          </a:p>
        </p:txBody>
      </p:sp>
      <p:sp>
        <p:nvSpPr>
          <p:cNvPr id="26632" name="灯片编号占位符 26631"/>
          <p:cNvSpPr>
            <a:spLocks noGrp="1"/>
          </p:cNvSpPr>
          <p:nvPr>
            <p:ph type="sldNum" sz="quarter" idx="4"/>
          </p:nvPr>
        </p:nvSpPr>
        <p:spPr>
          <a:xfrm>
            <a:off x="6553200" y="6245225"/>
            <a:ext cx="1981200" cy="476250"/>
          </a:xfrm>
          <a:prstGeom prst="rect">
            <a:avLst/>
          </a:prstGeom>
          <a:noFill/>
          <a:ln w="9525">
            <a:noFill/>
          </a:ln>
        </p:spPr>
        <p:txBody>
          <a:bodyPr/>
          <a:lstStyle>
            <a:lvl1pPr algn="r">
              <a:defRPr sz="1200">
                <a:latin typeface="Verdana" panose="020B0604030504040204" pitchFamily="34" charset="0"/>
              </a:defRPr>
            </a:lvl1pPr>
          </a:lstStyle>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3800" b="1" i="0" u="none" kern="1200" baseline="0">
          <a:solidFill>
            <a:schemeClr val="tx2"/>
          </a:solidFill>
          <a:latin typeface="+mj-lt"/>
          <a:ea typeface="+mj-ea"/>
          <a:cs typeface="+mj-cs"/>
        </a:defRPr>
      </a:lvl1pPr>
    </p:titleStyle>
    <p:bodyStyle>
      <a:lvl1pPr marL="469900" lvl="0" indent="-46990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3000" b="1" i="0" u="none" kern="1200" baseline="0">
          <a:solidFill>
            <a:schemeClr val="tx1"/>
          </a:solidFill>
          <a:latin typeface="+mn-lt"/>
          <a:ea typeface="+mn-ea"/>
          <a:cs typeface="+mn-cs"/>
        </a:defRPr>
      </a:lvl1pPr>
      <a:lvl2pPr marL="908050" lvl="1" indent="-436245"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600" b="1" i="0" u="none" kern="1200" baseline="0">
          <a:solidFill>
            <a:schemeClr val="tx1"/>
          </a:solidFill>
          <a:latin typeface="+mn-lt"/>
          <a:ea typeface="+mn-ea"/>
          <a:cs typeface="+mn-cs"/>
        </a:defRPr>
      </a:lvl2pPr>
      <a:lvl3pPr marL="1304925" lvl="2" indent="-39497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300" b="1" i="0" u="none" kern="1200" baseline="0">
          <a:solidFill>
            <a:schemeClr val="tx1"/>
          </a:solidFill>
          <a:latin typeface="+mn-lt"/>
          <a:ea typeface="+mn-ea"/>
          <a:cs typeface="+mn-cs"/>
        </a:defRPr>
      </a:lvl3pPr>
      <a:lvl4pPr marL="1694180" lvl="3" indent="-38735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000" b="1" i="0" u="none" kern="1200" baseline="0">
          <a:solidFill>
            <a:schemeClr val="tx1"/>
          </a:solidFill>
          <a:latin typeface="+mn-lt"/>
          <a:ea typeface="+mn-ea"/>
          <a:cs typeface="+mn-cs"/>
        </a:defRPr>
      </a:lvl4pPr>
      <a:lvl5pPr marL="2094230" lvl="4" indent="-39878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1"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1"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tags" Target="../tags/tag4.xml"/></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4.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tags" Target="../tags/tag5.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tags" Target="../tags/tag7.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tags" Target="../tags/tag9.xml"/><Relationship Id="rId1" Type="http://schemas.openxmlformats.org/officeDocument/2006/relationships/tags" Target="../tags/tag8.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2049"/>
          <p:cNvSpPr>
            <a:spLocks noGrp="1"/>
          </p:cNvSpPr>
          <p:nvPr>
            <p:ph type="ctrTitle"/>
          </p:nvPr>
        </p:nvSpPr>
        <p:spPr/>
        <p:txBody>
          <a:bodyPr anchor="b"/>
          <a:p>
            <a:pPr defTabSz="914400">
              <a:buSzTx/>
            </a:pPr>
            <a:r>
              <a:rPr lang="zh-CN" altLang="en-US" kern="1200" baseline="0" dirty="0">
                <a:latin typeface="+mj-lt"/>
                <a:ea typeface="+mj-ea"/>
                <a:cs typeface="+mj-cs"/>
              </a:rPr>
              <a:t>数据结构</a:t>
            </a:r>
            <a:endParaRPr lang="zh-CN" altLang="en-US" kern="1200" baseline="0" dirty="0">
              <a:latin typeface="+mj-lt"/>
              <a:ea typeface="+mj-ea"/>
              <a:cs typeface="+mj-cs"/>
            </a:endParaRPr>
          </a:p>
        </p:txBody>
      </p:sp>
      <p:sp>
        <p:nvSpPr>
          <p:cNvPr id="6146" name="副标题 2050"/>
          <p:cNvSpPr>
            <a:spLocks noGrp="1"/>
          </p:cNvSpPr>
          <p:nvPr>
            <p:ph type="subTitle" idx="1"/>
          </p:nvPr>
        </p:nvSpPr>
        <p:spPr/>
        <p:txBody>
          <a:bodyPr anchor="t"/>
          <a:p>
            <a:pPr defTabSz="914400">
              <a:buSzTx/>
            </a:pPr>
            <a:r>
              <a:rPr lang="zh-CN" altLang="en-US" kern="1200" baseline="0" dirty="0">
                <a:latin typeface="+mn-lt"/>
                <a:ea typeface="+mn-ea"/>
                <a:cs typeface="+mn-cs"/>
              </a:rPr>
              <a:t>第</a:t>
            </a:r>
            <a:r>
              <a:rPr lang="en-US" altLang="zh-CN" kern="1200" baseline="0" dirty="0">
                <a:latin typeface="+mn-lt"/>
                <a:ea typeface="+mn-ea"/>
                <a:cs typeface="+mn-cs"/>
              </a:rPr>
              <a:t>19</a:t>
            </a:r>
            <a:r>
              <a:rPr lang="zh-CN" altLang="en-US" kern="1200" baseline="0" dirty="0">
                <a:latin typeface="+mn-lt"/>
                <a:ea typeface="+mn-ea"/>
                <a:cs typeface="+mn-cs"/>
              </a:rPr>
              <a:t>讲 有向无环图及其应用</a:t>
            </a:r>
            <a:endParaRPr lang="en-US" altLang="zh-CN" kern="1200" baseline="0" dirty="0">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拓扑排序</a:t>
            </a:r>
            <a:endParaRPr lang="zh-CN" altLang="en-US"/>
          </a:p>
        </p:txBody>
      </p:sp>
      <p:sp>
        <p:nvSpPr>
          <p:cNvPr id="3" name="内容占位符 2"/>
          <p:cNvSpPr>
            <a:spLocks noGrp="1"/>
          </p:cNvSpPr>
          <p:nvPr>
            <p:ph idx="1"/>
          </p:nvPr>
        </p:nvSpPr>
        <p:spPr/>
        <p:txBody>
          <a:bodyPr/>
          <a:p>
            <a:endParaRPr lang="zh-CN" altLang="en-US"/>
          </a:p>
        </p:txBody>
      </p:sp>
      <p:grpSp>
        <p:nvGrpSpPr>
          <p:cNvPr id="35" name="组合 34"/>
          <p:cNvGrpSpPr/>
          <p:nvPr/>
        </p:nvGrpSpPr>
        <p:grpSpPr>
          <a:xfrm>
            <a:off x="341630" y="700405"/>
            <a:ext cx="3120390" cy="2929255"/>
            <a:chOff x="7233" y="2608"/>
            <a:chExt cx="7046" cy="6501"/>
          </a:xfrm>
        </p:grpSpPr>
        <p:sp>
          <p:nvSpPr>
            <p:cNvPr id="5" name="椭圆 4"/>
            <p:cNvSpPr/>
            <p:nvPr/>
          </p:nvSpPr>
          <p:spPr>
            <a:xfrm>
              <a:off x="7233" y="4381"/>
              <a:ext cx="835" cy="794"/>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1</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椭圆 5"/>
            <p:cNvSpPr/>
            <p:nvPr/>
          </p:nvSpPr>
          <p:spPr>
            <a:xfrm>
              <a:off x="8264" y="2608"/>
              <a:ext cx="835" cy="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buNone/>
              </a:pP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4</a:t>
              </a:r>
              <a:endParaRPr lang="en-US" altLang="zh-CN" sz="1200"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7" name="椭圆 6"/>
            <p:cNvSpPr/>
            <p:nvPr/>
          </p:nvSpPr>
          <p:spPr>
            <a:xfrm>
              <a:off x="9241" y="3437"/>
              <a:ext cx="835" cy="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2</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 name="椭圆 7"/>
            <p:cNvSpPr/>
            <p:nvPr/>
          </p:nvSpPr>
          <p:spPr>
            <a:xfrm>
              <a:off x="9241" y="5455"/>
              <a:ext cx="835" cy="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12</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9" name="椭圆 8"/>
            <p:cNvSpPr/>
            <p:nvPr/>
          </p:nvSpPr>
          <p:spPr>
            <a:xfrm>
              <a:off x="10613" y="4381"/>
              <a:ext cx="835" cy="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3</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0" name="椭圆 9"/>
            <p:cNvSpPr/>
            <p:nvPr/>
          </p:nvSpPr>
          <p:spPr>
            <a:xfrm>
              <a:off x="12374" y="2643"/>
              <a:ext cx="835" cy="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5</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1" name="椭圆 10"/>
            <p:cNvSpPr/>
            <p:nvPr/>
          </p:nvSpPr>
          <p:spPr>
            <a:xfrm>
              <a:off x="13445" y="4381"/>
              <a:ext cx="835" cy="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7</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2" name="椭圆 11"/>
            <p:cNvSpPr/>
            <p:nvPr/>
          </p:nvSpPr>
          <p:spPr>
            <a:xfrm>
              <a:off x="7233" y="7085"/>
              <a:ext cx="835" cy="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9</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3" name="椭圆 12"/>
            <p:cNvSpPr/>
            <p:nvPr/>
          </p:nvSpPr>
          <p:spPr>
            <a:xfrm>
              <a:off x="8528" y="7085"/>
              <a:ext cx="835" cy="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10</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4" name="椭圆 13"/>
            <p:cNvSpPr/>
            <p:nvPr/>
          </p:nvSpPr>
          <p:spPr>
            <a:xfrm>
              <a:off x="8528" y="8315"/>
              <a:ext cx="835" cy="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11</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5" name="椭圆 14"/>
            <p:cNvSpPr/>
            <p:nvPr/>
          </p:nvSpPr>
          <p:spPr>
            <a:xfrm>
              <a:off x="11661" y="7085"/>
              <a:ext cx="835" cy="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6</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6" name="椭圆 15"/>
            <p:cNvSpPr/>
            <p:nvPr/>
          </p:nvSpPr>
          <p:spPr>
            <a:xfrm>
              <a:off x="13445" y="5706"/>
              <a:ext cx="835" cy="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8</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cxnSp>
          <p:nvCxnSpPr>
            <p:cNvPr id="17" name="直接箭头连接符 16"/>
            <p:cNvCxnSpPr>
              <a:endCxn id="6" idx="3"/>
            </p:cNvCxnSpPr>
            <p:nvPr/>
          </p:nvCxnSpPr>
          <p:spPr>
            <a:xfrm flipV="1">
              <a:off x="8107" y="3286"/>
              <a:ext cx="279" cy="1433"/>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5" idx="6"/>
              <a:endCxn id="7" idx="2"/>
            </p:cNvCxnSpPr>
            <p:nvPr/>
          </p:nvCxnSpPr>
          <p:spPr>
            <a:xfrm flipV="1">
              <a:off x="8068" y="3834"/>
              <a:ext cx="1173" cy="944"/>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5" idx="6"/>
              <a:endCxn id="9" idx="2"/>
            </p:cNvCxnSpPr>
            <p:nvPr/>
          </p:nvCxnSpPr>
          <p:spPr>
            <a:xfrm>
              <a:off x="8068" y="4778"/>
              <a:ext cx="2545" cy="0"/>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6" idx="6"/>
              <a:endCxn id="10" idx="2"/>
            </p:cNvCxnSpPr>
            <p:nvPr/>
          </p:nvCxnSpPr>
          <p:spPr>
            <a:xfrm>
              <a:off x="9099" y="3005"/>
              <a:ext cx="3275" cy="35"/>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7" idx="6"/>
              <a:endCxn id="9" idx="0"/>
            </p:cNvCxnSpPr>
            <p:nvPr/>
          </p:nvCxnSpPr>
          <p:spPr>
            <a:xfrm>
              <a:off x="10076" y="3834"/>
              <a:ext cx="955" cy="547"/>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9" idx="6"/>
              <a:endCxn id="11" idx="2"/>
            </p:cNvCxnSpPr>
            <p:nvPr/>
          </p:nvCxnSpPr>
          <p:spPr>
            <a:xfrm>
              <a:off x="11448" y="4778"/>
              <a:ext cx="1997" cy="0"/>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8" idx="3"/>
            </p:cNvCxnSpPr>
            <p:nvPr/>
          </p:nvCxnSpPr>
          <p:spPr>
            <a:xfrm flipV="1">
              <a:off x="8107" y="6133"/>
              <a:ext cx="1256" cy="1308"/>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9" idx="7"/>
              <a:endCxn id="10" idx="3"/>
            </p:cNvCxnSpPr>
            <p:nvPr/>
          </p:nvCxnSpPr>
          <p:spPr>
            <a:xfrm flipV="1">
              <a:off x="11326" y="3321"/>
              <a:ext cx="1170" cy="1176"/>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0" idx="5"/>
              <a:endCxn id="11" idx="0"/>
            </p:cNvCxnSpPr>
            <p:nvPr/>
          </p:nvCxnSpPr>
          <p:spPr>
            <a:xfrm>
              <a:off x="13087" y="3321"/>
              <a:ext cx="776" cy="1060"/>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5" idx="6"/>
              <a:endCxn id="8" idx="1"/>
            </p:cNvCxnSpPr>
            <p:nvPr/>
          </p:nvCxnSpPr>
          <p:spPr>
            <a:xfrm>
              <a:off x="8068" y="4778"/>
              <a:ext cx="1295" cy="793"/>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2" idx="6"/>
              <a:endCxn id="13" idx="2"/>
            </p:cNvCxnSpPr>
            <p:nvPr/>
          </p:nvCxnSpPr>
          <p:spPr>
            <a:xfrm>
              <a:off x="8068" y="7482"/>
              <a:ext cx="460" cy="0"/>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3" idx="0"/>
              <a:endCxn id="8" idx="3"/>
            </p:cNvCxnSpPr>
            <p:nvPr/>
          </p:nvCxnSpPr>
          <p:spPr>
            <a:xfrm flipV="1">
              <a:off x="8946" y="6133"/>
              <a:ext cx="417" cy="952"/>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2" idx="6"/>
              <a:endCxn id="14" idx="1"/>
            </p:cNvCxnSpPr>
            <p:nvPr/>
          </p:nvCxnSpPr>
          <p:spPr>
            <a:xfrm>
              <a:off x="8068" y="7482"/>
              <a:ext cx="582" cy="949"/>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4" idx="6"/>
              <a:endCxn id="15" idx="2"/>
            </p:cNvCxnSpPr>
            <p:nvPr/>
          </p:nvCxnSpPr>
          <p:spPr>
            <a:xfrm flipV="1">
              <a:off x="9363" y="7482"/>
              <a:ext cx="2298" cy="1230"/>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5" idx="7"/>
              <a:endCxn id="16" idx="3"/>
            </p:cNvCxnSpPr>
            <p:nvPr/>
          </p:nvCxnSpPr>
          <p:spPr>
            <a:xfrm flipV="1">
              <a:off x="12374" y="6384"/>
              <a:ext cx="1193" cy="817"/>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endCxn id="15" idx="1"/>
            </p:cNvCxnSpPr>
            <p:nvPr/>
          </p:nvCxnSpPr>
          <p:spPr>
            <a:xfrm>
              <a:off x="9922" y="6080"/>
              <a:ext cx="1861" cy="1121"/>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62" name="组合 61"/>
          <p:cNvGrpSpPr/>
          <p:nvPr/>
        </p:nvGrpSpPr>
        <p:grpSpPr>
          <a:xfrm>
            <a:off x="4765040" y="537210"/>
            <a:ext cx="3120390" cy="2928620"/>
            <a:chOff x="6160" y="1582"/>
            <a:chExt cx="4914" cy="4612"/>
          </a:xfrm>
        </p:grpSpPr>
        <p:sp>
          <p:nvSpPr>
            <p:cNvPr id="23" name="椭圆 22"/>
            <p:cNvSpPr/>
            <p:nvPr/>
          </p:nvSpPr>
          <p:spPr>
            <a:xfrm>
              <a:off x="6879" y="1582"/>
              <a:ext cx="582" cy="56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buNone/>
              </a:pP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4</a:t>
              </a:r>
              <a:endParaRPr lang="en-US" altLang="zh-CN" sz="1200"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36" name="椭圆 35"/>
            <p:cNvSpPr/>
            <p:nvPr/>
          </p:nvSpPr>
          <p:spPr>
            <a:xfrm>
              <a:off x="7560" y="2170"/>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2</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7" name="椭圆 36"/>
            <p:cNvSpPr/>
            <p:nvPr/>
          </p:nvSpPr>
          <p:spPr>
            <a:xfrm>
              <a:off x="7560" y="3602"/>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12</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8" name="椭圆 37"/>
            <p:cNvSpPr/>
            <p:nvPr/>
          </p:nvSpPr>
          <p:spPr>
            <a:xfrm>
              <a:off x="8517" y="2840"/>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3</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9" name="椭圆 38"/>
            <p:cNvSpPr/>
            <p:nvPr/>
          </p:nvSpPr>
          <p:spPr>
            <a:xfrm>
              <a:off x="9745" y="1607"/>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5</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0" name="椭圆 39"/>
            <p:cNvSpPr/>
            <p:nvPr/>
          </p:nvSpPr>
          <p:spPr>
            <a:xfrm>
              <a:off x="10492" y="2840"/>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7</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1" name="椭圆 40"/>
            <p:cNvSpPr/>
            <p:nvPr/>
          </p:nvSpPr>
          <p:spPr>
            <a:xfrm>
              <a:off x="6160" y="4759"/>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9</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2" name="椭圆 41"/>
            <p:cNvSpPr/>
            <p:nvPr/>
          </p:nvSpPr>
          <p:spPr>
            <a:xfrm>
              <a:off x="7063" y="4759"/>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10</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3" name="椭圆 42"/>
            <p:cNvSpPr/>
            <p:nvPr/>
          </p:nvSpPr>
          <p:spPr>
            <a:xfrm>
              <a:off x="7063" y="5632"/>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11</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4" name="椭圆 43"/>
            <p:cNvSpPr/>
            <p:nvPr/>
          </p:nvSpPr>
          <p:spPr>
            <a:xfrm>
              <a:off x="9248" y="4759"/>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6</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5" name="椭圆 44"/>
            <p:cNvSpPr/>
            <p:nvPr/>
          </p:nvSpPr>
          <p:spPr>
            <a:xfrm>
              <a:off x="10492" y="3780"/>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8</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cxnSp>
          <p:nvCxnSpPr>
            <p:cNvPr id="49" name="直接箭头连接符 48"/>
            <p:cNvCxnSpPr>
              <a:stCxn id="23" idx="6"/>
              <a:endCxn id="39" idx="2"/>
            </p:cNvCxnSpPr>
            <p:nvPr/>
          </p:nvCxnSpPr>
          <p:spPr>
            <a:xfrm>
              <a:off x="7461" y="1864"/>
              <a:ext cx="2284" cy="25"/>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36" idx="6"/>
              <a:endCxn id="38" idx="0"/>
            </p:cNvCxnSpPr>
            <p:nvPr/>
          </p:nvCxnSpPr>
          <p:spPr>
            <a:xfrm>
              <a:off x="8143" y="2452"/>
              <a:ext cx="666" cy="388"/>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38" idx="6"/>
              <a:endCxn id="40" idx="2"/>
            </p:cNvCxnSpPr>
            <p:nvPr/>
          </p:nvCxnSpPr>
          <p:spPr>
            <a:xfrm>
              <a:off x="9100" y="3122"/>
              <a:ext cx="1393" cy="0"/>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endCxn id="37" idx="3"/>
            </p:cNvCxnSpPr>
            <p:nvPr/>
          </p:nvCxnSpPr>
          <p:spPr>
            <a:xfrm flipV="1">
              <a:off x="6770" y="4083"/>
              <a:ext cx="876" cy="928"/>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38" idx="7"/>
              <a:endCxn id="39" idx="3"/>
            </p:cNvCxnSpPr>
            <p:nvPr/>
          </p:nvCxnSpPr>
          <p:spPr>
            <a:xfrm flipV="1">
              <a:off x="9015" y="2088"/>
              <a:ext cx="816" cy="834"/>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39" idx="5"/>
              <a:endCxn id="40" idx="0"/>
            </p:cNvCxnSpPr>
            <p:nvPr/>
          </p:nvCxnSpPr>
          <p:spPr>
            <a:xfrm>
              <a:off x="10243" y="2088"/>
              <a:ext cx="541" cy="752"/>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41" idx="6"/>
              <a:endCxn id="42" idx="2"/>
            </p:cNvCxnSpPr>
            <p:nvPr/>
          </p:nvCxnSpPr>
          <p:spPr>
            <a:xfrm>
              <a:off x="6742" y="5041"/>
              <a:ext cx="321" cy="0"/>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42" idx="0"/>
              <a:endCxn id="37" idx="3"/>
            </p:cNvCxnSpPr>
            <p:nvPr/>
          </p:nvCxnSpPr>
          <p:spPr>
            <a:xfrm flipV="1">
              <a:off x="7355" y="4083"/>
              <a:ext cx="291" cy="676"/>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41" idx="6"/>
              <a:endCxn id="43" idx="1"/>
            </p:cNvCxnSpPr>
            <p:nvPr/>
          </p:nvCxnSpPr>
          <p:spPr>
            <a:xfrm>
              <a:off x="6742" y="5041"/>
              <a:ext cx="406" cy="673"/>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43" idx="6"/>
              <a:endCxn id="44" idx="2"/>
            </p:cNvCxnSpPr>
            <p:nvPr/>
          </p:nvCxnSpPr>
          <p:spPr>
            <a:xfrm flipV="1">
              <a:off x="7645" y="5041"/>
              <a:ext cx="1603" cy="873"/>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44" idx="7"/>
              <a:endCxn id="45" idx="3"/>
            </p:cNvCxnSpPr>
            <p:nvPr/>
          </p:nvCxnSpPr>
          <p:spPr>
            <a:xfrm flipV="1">
              <a:off x="9745" y="4261"/>
              <a:ext cx="832" cy="580"/>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endCxn id="44" idx="1"/>
            </p:cNvCxnSpPr>
            <p:nvPr/>
          </p:nvCxnSpPr>
          <p:spPr>
            <a:xfrm>
              <a:off x="8035" y="4046"/>
              <a:ext cx="1298" cy="795"/>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86" name="组合 85"/>
          <p:cNvGrpSpPr/>
          <p:nvPr/>
        </p:nvGrpSpPr>
        <p:grpSpPr>
          <a:xfrm>
            <a:off x="4819015" y="3628390"/>
            <a:ext cx="3120390" cy="2912745"/>
            <a:chOff x="7589" y="5714"/>
            <a:chExt cx="4914" cy="4587"/>
          </a:xfrm>
        </p:grpSpPr>
        <p:sp>
          <p:nvSpPr>
            <p:cNvPr id="64" name="椭圆 63"/>
            <p:cNvSpPr/>
            <p:nvPr/>
          </p:nvSpPr>
          <p:spPr>
            <a:xfrm>
              <a:off x="8989" y="6277"/>
              <a:ext cx="582" cy="56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2</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5" name="椭圆 64"/>
            <p:cNvSpPr/>
            <p:nvPr/>
          </p:nvSpPr>
          <p:spPr>
            <a:xfrm>
              <a:off x="8989" y="7709"/>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12</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6" name="椭圆 65"/>
            <p:cNvSpPr/>
            <p:nvPr/>
          </p:nvSpPr>
          <p:spPr>
            <a:xfrm>
              <a:off x="9946" y="6947"/>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3</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7" name="椭圆 66"/>
            <p:cNvSpPr/>
            <p:nvPr/>
          </p:nvSpPr>
          <p:spPr>
            <a:xfrm>
              <a:off x="11174" y="5714"/>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5</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8" name="椭圆 67"/>
            <p:cNvSpPr/>
            <p:nvPr/>
          </p:nvSpPr>
          <p:spPr>
            <a:xfrm>
              <a:off x="11921" y="6947"/>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7</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9" name="椭圆 68"/>
            <p:cNvSpPr/>
            <p:nvPr/>
          </p:nvSpPr>
          <p:spPr>
            <a:xfrm>
              <a:off x="7589" y="8866"/>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9</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0" name="椭圆 69"/>
            <p:cNvSpPr/>
            <p:nvPr/>
          </p:nvSpPr>
          <p:spPr>
            <a:xfrm>
              <a:off x="8492" y="8866"/>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10</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1" name="椭圆 70"/>
            <p:cNvSpPr/>
            <p:nvPr/>
          </p:nvSpPr>
          <p:spPr>
            <a:xfrm>
              <a:off x="8492" y="9739"/>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11</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2" name="椭圆 71"/>
            <p:cNvSpPr/>
            <p:nvPr/>
          </p:nvSpPr>
          <p:spPr>
            <a:xfrm>
              <a:off x="10677" y="8866"/>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6</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3" name="椭圆 72"/>
            <p:cNvSpPr/>
            <p:nvPr/>
          </p:nvSpPr>
          <p:spPr>
            <a:xfrm>
              <a:off x="11921" y="7887"/>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8</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cxnSp>
          <p:nvCxnSpPr>
            <p:cNvPr id="75" name="直接箭头连接符 74"/>
            <p:cNvCxnSpPr>
              <a:stCxn id="64" idx="6"/>
              <a:endCxn id="66" idx="0"/>
            </p:cNvCxnSpPr>
            <p:nvPr/>
          </p:nvCxnSpPr>
          <p:spPr>
            <a:xfrm>
              <a:off x="9571" y="6559"/>
              <a:ext cx="666" cy="388"/>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66" idx="6"/>
              <a:endCxn id="68" idx="2"/>
            </p:cNvCxnSpPr>
            <p:nvPr/>
          </p:nvCxnSpPr>
          <p:spPr>
            <a:xfrm>
              <a:off x="10528" y="7229"/>
              <a:ext cx="1393" cy="0"/>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endCxn id="65" idx="3"/>
            </p:cNvCxnSpPr>
            <p:nvPr/>
          </p:nvCxnSpPr>
          <p:spPr>
            <a:xfrm flipV="1">
              <a:off x="8198" y="8190"/>
              <a:ext cx="876" cy="928"/>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66" idx="7"/>
              <a:endCxn id="67" idx="3"/>
            </p:cNvCxnSpPr>
            <p:nvPr/>
          </p:nvCxnSpPr>
          <p:spPr>
            <a:xfrm flipV="1">
              <a:off x="10443" y="6195"/>
              <a:ext cx="816" cy="834"/>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67" idx="5"/>
              <a:endCxn id="68" idx="0"/>
            </p:cNvCxnSpPr>
            <p:nvPr/>
          </p:nvCxnSpPr>
          <p:spPr>
            <a:xfrm>
              <a:off x="11671" y="6195"/>
              <a:ext cx="541" cy="752"/>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69" idx="6"/>
              <a:endCxn id="70" idx="2"/>
            </p:cNvCxnSpPr>
            <p:nvPr/>
          </p:nvCxnSpPr>
          <p:spPr>
            <a:xfrm>
              <a:off x="8171" y="9148"/>
              <a:ext cx="321" cy="0"/>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70" idx="0"/>
              <a:endCxn id="65" idx="3"/>
            </p:cNvCxnSpPr>
            <p:nvPr/>
          </p:nvCxnSpPr>
          <p:spPr>
            <a:xfrm flipV="1">
              <a:off x="8783" y="8190"/>
              <a:ext cx="291" cy="676"/>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69" idx="6"/>
              <a:endCxn id="71" idx="1"/>
            </p:cNvCxnSpPr>
            <p:nvPr/>
          </p:nvCxnSpPr>
          <p:spPr>
            <a:xfrm>
              <a:off x="8171" y="9148"/>
              <a:ext cx="406" cy="673"/>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stCxn id="71" idx="6"/>
              <a:endCxn id="72" idx="2"/>
            </p:cNvCxnSpPr>
            <p:nvPr/>
          </p:nvCxnSpPr>
          <p:spPr>
            <a:xfrm flipV="1">
              <a:off x="9074" y="9148"/>
              <a:ext cx="1603" cy="873"/>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72" idx="7"/>
              <a:endCxn id="73" idx="3"/>
            </p:cNvCxnSpPr>
            <p:nvPr/>
          </p:nvCxnSpPr>
          <p:spPr>
            <a:xfrm flipV="1">
              <a:off x="11174" y="8368"/>
              <a:ext cx="832" cy="580"/>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a:endCxn id="72" idx="1"/>
            </p:cNvCxnSpPr>
            <p:nvPr/>
          </p:nvCxnSpPr>
          <p:spPr>
            <a:xfrm>
              <a:off x="9464" y="8153"/>
              <a:ext cx="1298" cy="795"/>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08" name="组合 107"/>
          <p:cNvGrpSpPr/>
          <p:nvPr/>
        </p:nvGrpSpPr>
        <p:grpSpPr>
          <a:xfrm>
            <a:off x="816610" y="3629660"/>
            <a:ext cx="3120390" cy="2912745"/>
            <a:chOff x="1286" y="5716"/>
            <a:chExt cx="4914" cy="4587"/>
          </a:xfrm>
        </p:grpSpPr>
        <p:sp>
          <p:nvSpPr>
            <p:cNvPr id="88" name="椭圆 87"/>
            <p:cNvSpPr/>
            <p:nvPr/>
          </p:nvSpPr>
          <p:spPr>
            <a:xfrm>
              <a:off x="2686" y="7711"/>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12</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9" name="椭圆 88"/>
            <p:cNvSpPr/>
            <p:nvPr/>
          </p:nvSpPr>
          <p:spPr>
            <a:xfrm>
              <a:off x="3643" y="6949"/>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3</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90" name="椭圆 89"/>
            <p:cNvSpPr/>
            <p:nvPr/>
          </p:nvSpPr>
          <p:spPr>
            <a:xfrm>
              <a:off x="4871" y="5716"/>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5</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91" name="椭圆 90"/>
            <p:cNvSpPr/>
            <p:nvPr/>
          </p:nvSpPr>
          <p:spPr>
            <a:xfrm>
              <a:off x="5618" y="6949"/>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7</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92" name="椭圆 91"/>
            <p:cNvSpPr/>
            <p:nvPr/>
          </p:nvSpPr>
          <p:spPr>
            <a:xfrm>
              <a:off x="1286" y="8868"/>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9</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93" name="椭圆 92"/>
            <p:cNvSpPr/>
            <p:nvPr/>
          </p:nvSpPr>
          <p:spPr>
            <a:xfrm>
              <a:off x="2189" y="8868"/>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10</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94" name="椭圆 93"/>
            <p:cNvSpPr/>
            <p:nvPr/>
          </p:nvSpPr>
          <p:spPr>
            <a:xfrm>
              <a:off x="2189" y="9741"/>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11</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95" name="椭圆 94"/>
            <p:cNvSpPr/>
            <p:nvPr/>
          </p:nvSpPr>
          <p:spPr>
            <a:xfrm>
              <a:off x="4374" y="8868"/>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6</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96" name="椭圆 95"/>
            <p:cNvSpPr/>
            <p:nvPr/>
          </p:nvSpPr>
          <p:spPr>
            <a:xfrm>
              <a:off x="5618" y="7889"/>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8</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cxnSp>
          <p:nvCxnSpPr>
            <p:cNvPr id="98" name="直接箭头连接符 97"/>
            <p:cNvCxnSpPr>
              <a:stCxn id="89" idx="6"/>
              <a:endCxn id="91" idx="2"/>
            </p:cNvCxnSpPr>
            <p:nvPr/>
          </p:nvCxnSpPr>
          <p:spPr>
            <a:xfrm>
              <a:off x="4225" y="7231"/>
              <a:ext cx="1393" cy="0"/>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a:endCxn id="88" idx="3"/>
            </p:cNvCxnSpPr>
            <p:nvPr/>
          </p:nvCxnSpPr>
          <p:spPr>
            <a:xfrm flipV="1">
              <a:off x="1895" y="8192"/>
              <a:ext cx="876" cy="928"/>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89" idx="7"/>
              <a:endCxn id="90" idx="3"/>
            </p:cNvCxnSpPr>
            <p:nvPr/>
          </p:nvCxnSpPr>
          <p:spPr>
            <a:xfrm flipV="1">
              <a:off x="4140" y="6197"/>
              <a:ext cx="816" cy="834"/>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0" idx="5"/>
              <a:endCxn id="91" idx="0"/>
            </p:cNvCxnSpPr>
            <p:nvPr/>
          </p:nvCxnSpPr>
          <p:spPr>
            <a:xfrm>
              <a:off x="5368" y="6197"/>
              <a:ext cx="541" cy="752"/>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a:stCxn id="92" idx="6"/>
              <a:endCxn id="93" idx="2"/>
            </p:cNvCxnSpPr>
            <p:nvPr/>
          </p:nvCxnSpPr>
          <p:spPr>
            <a:xfrm>
              <a:off x="1868" y="9150"/>
              <a:ext cx="321" cy="0"/>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a:stCxn id="93" idx="0"/>
              <a:endCxn id="88" idx="3"/>
            </p:cNvCxnSpPr>
            <p:nvPr/>
          </p:nvCxnSpPr>
          <p:spPr>
            <a:xfrm flipV="1">
              <a:off x="2480" y="8192"/>
              <a:ext cx="291" cy="676"/>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a:stCxn id="92" idx="6"/>
              <a:endCxn id="94" idx="1"/>
            </p:cNvCxnSpPr>
            <p:nvPr/>
          </p:nvCxnSpPr>
          <p:spPr>
            <a:xfrm>
              <a:off x="1868" y="9150"/>
              <a:ext cx="406" cy="673"/>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a:stCxn id="94" idx="6"/>
              <a:endCxn id="95" idx="2"/>
            </p:cNvCxnSpPr>
            <p:nvPr/>
          </p:nvCxnSpPr>
          <p:spPr>
            <a:xfrm flipV="1">
              <a:off x="2771" y="9150"/>
              <a:ext cx="1603" cy="873"/>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stCxn id="95" idx="7"/>
              <a:endCxn id="96" idx="3"/>
            </p:cNvCxnSpPr>
            <p:nvPr/>
          </p:nvCxnSpPr>
          <p:spPr>
            <a:xfrm flipV="1">
              <a:off x="4871" y="8370"/>
              <a:ext cx="832" cy="580"/>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endCxn id="95" idx="1"/>
            </p:cNvCxnSpPr>
            <p:nvPr/>
          </p:nvCxnSpPr>
          <p:spPr>
            <a:xfrm>
              <a:off x="3161" y="8155"/>
              <a:ext cx="1298" cy="795"/>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grpSp>
      <p:cxnSp>
        <p:nvCxnSpPr>
          <p:cNvPr id="109" name="直接箭头连接符 108"/>
          <p:cNvCxnSpPr>
            <a:endCxn id="16" idx="2"/>
          </p:cNvCxnSpPr>
          <p:nvPr/>
        </p:nvCxnSpPr>
        <p:spPr>
          <a:xfrm>
            <a:off x="2195830" y="1700530"/>
            <a:ext cx="896620" cy="574675"/>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38" idx="6"/>
            <a:endCxn id="45" idx="2"/>
          </p:cNvCxnSpPr>
          <p:nvPr/>
        </p:nvCxnSpPr>
        <p:spPr>
          <a:xfrm>
            <a:off x="6631305" y="1515110"/>
            <a:ext cx="884555" cy="596900"/>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a:stCxn id="66" idx="6"/>
            <a:endCxn id="73" idx="2"/>
          </p:cNvCxnSpPr>
          <p:nvPr/>
        </p:nvCxnSpPr>
        <p:spPr>
          <a:xfrm>
            <a:off x="6685280" y="4590415"/>
            <a:ext cx="884555" cy="596900"/>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a:stCxn id="89" idx="6"/>
            <a:endCxn id="96" idx="2"/>
          </p:cNvCxnSpPr>
          <p:nvPr/>
        </p:nvCxnSpPr>
        <p:spPr>
          <a:xfrm>
            <a:off x="2682875" y="4591685"/>
            <a:ext cx="884555" cy="596900"/>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113" name="右箭头 112"/>
          <p:cNvSpPr/>
          <p:nvPr/>
        </p:nvSpPr>
        <p:spPr>
          <a:xfrm>
            <a:off x="4139565" y="1700530"/>
            <a:ext cx="288290"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4" name="下箭头 113"/>
          <p:cNvSpPr/>
          <p:nvPr/>
        </p:nvSpPr>
        <p:spPr>
          <a:xfrm>
            <a:off x="6588125" y="3284855"/>
            <a:ext cx="144145" cy="2876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5" name="左箭头 114"/>
          <p:cNvSpPr/>
          <p:nvPr/>
        </p:nvSpPr>
        <p:spPr>
          <a:xfrm>
            <a:off x="4427855" y="4725035"/>
            <a:ext cx="288290" cy="2159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grpSp>
        <p:nvGrpSpPr>
          <p:cNvPr id="4" name="组合 3"/>
          <p:cNvGrpSpPr/>
          <p:nvPr/>
        </p:nvGrpSpPr>
        <p:grpSpPr>
          <a:xfrm>
            <a:off x="226695" y="537210"/>
            <a:ext cx="3120390" cy="2912745"/>
            <a:chOff x="357" y="846"/>
            <a:chExt cx="4914" cy="4587"/>
          </a:xfrm>
        </p:grpSpPr>
        <p:sp>
          <p:nvSpPr>
            <p:cNvPr id="88" name="椭圆 87"/>
            <p:cNvSpPr/>
            <p:nvPr/>
          </p:nvSpPr>
          <p:spPr>
            <a:xfrm>
              <a:off x="1757" y="2841"/>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12</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9" name="椭圆 88"/>
            <p:cNvSpPr/>
            <p:nvPr/>
          </p:nvSpPr>
          <p:spPr>
            <a:xfrm>
              <a:off x="2714" y="2079"/>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3</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90" name="椭圆 89"/>
            <p:cNvSpPr/>
            <p:nvPr/>
          </p:nvSpPr>
          <p:spPr>
            <a:xfrm>
              <a:off x="3942" y="846"/>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5</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91" name="椭圆 90"/>
            <p:cNvSpPr/>
            <p:nvPr/>
          </p:nvSpPr>
          <p:spPr>
            <a:xfrm>
              <a:off x="4689" y="2079"/>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7</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92" name="椭圆 91"/>
            <p:cNvSpPr/>
            <p:nvPr/>
          </p:nvSpPr>
          <p:spPr>
            <a:xfrm>
              <a:off x="357" y="3998"/>
              <a:ext cx="582" cy="56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9</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93" name="椭圆 92"/>
            <p:cNvSpPr/>
            <p:nvPr/>
          </p:nvSpPr>
          <p:spPr>
            <a:xfrm>
              <a:off x="1260" y="3998"/>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10</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94" name="椭圆 93"/>
            <p:cNvSpPr/>
            <p:nvPr/>
          </p:nvSpPr>
          <p:spPr>
            <a:xfrm>
              <a:off x="1260" y="4871"/>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11</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95" name="椭圆 94"/>
            <p:cNvSpPr/>
            <p:nvPr/>
          </p:nvSpPr>
          <p:spPr>
            <a:xfrm>
              <a:off x="3445" y="3998"/>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6</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96" name="椭圆 95"/>
            <p:cNvSpPr/>
            <p:nvPr/>
          </p:nvSpPr>
          <p:spPr>
            <a:xfrm>
              <a:off x="4689" y="3019"/>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8</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cxnSp>
          <p:nvCxnSpPr>
            <p:cNvPr id="98" name="直接箭头连接符 97"/>
            <p:cNvCxnSpPr>
              <a:stCxn id="89" idx="6"/>
              <a:endCxn id="91" idx="2"/>
            </p:cNvCxnSpPr>
            <p:nvPr/>
          </p:nvCxnSpPr>
          <p:spPr>
            <a:xfrm>
              <a:off x="3296" y="2361"/>
              <a:ext cx="1393" cy="0"/>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a:endCxn id="88" idx="3"/>
            </p:cNvCxnSpPr>
            <p:nvPr/>
          </p:nvCxnSpPr>
          <p:spPr>
            <a:xfrm flipV="1">
              <a:off x="966" y="3322"/>
              <a:ext cx="876" cy="928"/>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89" idx="7"/>
              <a:endCxn id="90" idx="3"/>
            </p:cNvCxnSpPr>
            <p:nvPr/>
          </p:nvCxnSpPr>
          <p:spPr>
            <a:xfrm flipV="1">
              <a:off x="3211" y="1327"/>
              <a:ext cx="816" cy="834"/>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0" idx="5"/>
              <a:endCxn id="91" idx="0"/>
            </p:cNvCxnSpPr>
            <p:nvPr/>
          </p:nvCxnSpPr>
          <p:spPr>
            <a:xfrm>
              <a:off x="4439" y="1327"/>
              <a:ext cx="541" cy="752"/>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a:stCxn id="92" idx="6"/>
              <a:endCxn id="93" idx="2"/>
            </p:cNvCxnSpPr>
            <p:nvPr/>
          </p:nvCxnSpPr>
          <p:spPr>
            <a:xfrm>
              <a:off x="939" y="4280"/>
              <a:ext cx="321" cy="0"/>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a:stCxn id="93" idx="0"/>
              <a:endCxn id="88" idx="3"/>
            </p:cNvCxnSpPr>
            <p:nvPr/>
          </p:nvCxnSpPr>
          <p:spPr>
            <a:xfrm flipV="1">
              <a:off x="1551" y="3322"/>
              <a:ext cx="291" cy="676"/>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a:stCxn id="92" idx="6"/>
              <a:endCxn id="94" idx="1"/>
            </p:cNvCxnSpPr>
            <p:nvPr/>
          </p:nvCxnSpPr>
          <p:spPr>
            <a:xfrm>
              <a:off x="939" y="4280"/>
              <a:ext cx="406" cy="673"/>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a:stCxn id="94" idx="6"/>
              <a:endCxn id="95" idx="2"/>
            </p:cNvCxnSpPr>
            <p:nvPr/>
          </p:nvCxnSpPr>
          <p:spPr>
            <a:xfrm flipV="1">
              <a:off x="1842" y="4280"/>
              <a:ext cx="1603" cy="873"/>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stCxn id="95" idx="7"/>
              <a:endCxn id="96" idx="3"/>
            </p:cNvCxnSpPr>
            <p:nvPr/>
          </p:nvCxnSpPr>
          <p:spPr>
            <a:xfrm flipV="1">
              <a:off x="3942" y="3500"/>
              <a:ext cx="832" cy="580"/>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endCxn id="95" idx="1"/>
            </p:cNvCxnSpPr>
            <p:nvPr/>
          </p:nvCxnSpPr>
          <p:spPr>
            <a:xfrm>
              <a:off x="2232" y="3285"/>
              <a:ext cx="1298" cy="795"/>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89" idx="6"/>
              <a:endCxn id="96" idx="2"/>
            </p:cNvCxnSpPr>
            <p:nvPr/>
          </p:nvCxnSpPr>
          <p:spPr>
            <a:xfrm>
              <a:off x="3296" y="2361"/>
              <a:ext cx="1393" cy="940"/>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3742690" y="537210"/>
            <a:ext cx="2546985" cy="2912745"/>
            <a:chOff x="5894" y="846"/>
            <a:chExt cx="4011" cy="4587"/>
          </a:xfrm>
        </p:grpSpPr>
        <p:sp>
          <p:nvSpPr>
            <p:cNvPr id="5" name="椭圆 4"/>
            <p:cNvSpPr/>
            <p:nvPr/>
          </p:nvSpPr>
          <p:spPr>
            <a:xfrm>
              <a:off x="6391" y="2841"/>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12</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椭圆 5"/>
            <p:cNvSpPr/>
            <p:nvPr/>
          </p:nvSpPr>
          <p:spPr>
            <a:xfrm>
              <a:off x="7348" y="2079"/>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3</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椭圆 6"/>
            <p:cNvSpPr/>
            <p:nvPr/>
          </p:nvSpPr>
          <p:spPr>
            <a:xfrm>
              <a:off x="8576" y="846"/>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5</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 name="椭圆 7"/>
            <p:cNvSpPr/>
            <p:nvPr/>
          </p:nvSpPr>
          <p:spPr>
            <a:xfrm>
              <a:off x="9323" y="2079"/>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7</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0" name="椭圆 9"/>
            <p:cNvSpPr/>
            <p:nvPr/>
          </p:nvSpPr>
          <p:spPr>
            <a:xfrm>
              <a:off x="5894" y="3998"/>
              <a:ext cx="582" cy="56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10</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1" name="椭圆 10"/>
            <p:cNvSpPr/>
            <p:nvPr/>
          </p:nvSpPr>
          <p:spPr>
            <a:xfrm>
              <a:off x="5894" y="4871"/>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11</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2" name="椭圆 11"/>
            <p:cNvSpPr/>
            <p:nvPr/>
          </p:nvSpPr>
          <p:spPr>
            <a:xfrm>
              <a:off x="8079" y="3998"/>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6</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3" name="椭圆 12"/>
            <p:cNvSpPr/>
            <p:nvPr/>
          </p:nvSpPr>
          <p:spPr>
            <a:xfrm>
              <a:off x="9323" y="3019"/>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8</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cxnSp>
          <p:nvCxnSpPr>
            <p:cNvPr id="14" name="直接箭头连接符 13"/>
            <p:cNvCxnSpPr>
              <a:stCxn id="6" idx="6"/>
              <a:endCxn id="8" idx="2"/>
            </p:cNvCxnSpPr>
            <p:nvPr/>
          </p:nvCxnSpPr>
          <p:spPr>
            <a:xfrm>
              <a:off x="7930" y="2361"/>
              <a:ext cx="1393" cy="0"/>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6" idx="7"/>
              <a:endCxn id="7" idx="3"/>
            </p:cNvCxnSpPr>
            <p:nvPr/>
          </p:nvCxnSpPr>
          <p:spPr>
            <a:xfrm flipV="1">
              <a:off x="7845" y="1327"/>
              <a:ext cx="816" cy="834"/>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7" idx="5"/>
              <a:endCxn id="8" idx="0"/>
            </p:cNvCxnSpPr>
            <p:nvPr/>
          </p:nvCxnSpPr>
          <p:spPr>
            <a:xfrm>
              <a:off x="9073" y="1327"/>
              <a:ext cx="541" cy="752"/>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0" idx="0"/>
              <a:endCxn id="5" idx="3"/>
            </p:cNvCxnSpPr>
            <p:nvPr/>
          </p:nvCxnSpPr>
          <p:spPr>
            <a:xfrm flipV="1">
              <a:off x="6185" y="3322"/>
              <a:ext cx="291" cy="676"/>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1" idx="6"/>
              <a:endCxn id="12" idx="2"/>
            </p:cNvCxnSpPr>
            <p:nvPr/>
          </p:nvCxnSpPr>
          <p:spPr>
            <a:xfrm flipV="1">
              <a:off x="6476" y="4280"/>
              <a:ext cx="1603" cy="873"/>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2" idx="7"/>
              <a:endCxn id="13" idx="3"/>
            </p:cNvCxnSpPr>
            <p:nvPr/>
          </p:nvCxnSpPr>
          <p:spPr>
            <a:xfrm flipV="1">
              <a:off x="8576" y="3500"/>
              <a:ext cx="832" cy="580"/>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endCxn id="12" idx="1"/>
            </p:cNvCxnSpPr>
            <p:nvPr/>
          </p:nvCxnSpPr>
          <p:spPr>
            <a:xfrm>
              <a:off x="6866" y="3285"/>
              <a:ext cx="1298" cy="795"/>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6" idx="6"/>
              <a:endCxn id="13" idx="2"/>
            </p:cNvCxnSpPr>
            <p:nvPr/>
          </p:nvCxnSpPr>
          <p:spPr>
            <a:xfrm>
              <a:off x="7930" y="2361"/>
              <a:ext cx="1393" cy="940"/>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6390640" y="537210"/>
            <a:ext cx="2546985" cy="2912745"/>
            <a:chOff x="10064" y="846"/>
            <a:chExt cx="4011" cy="4587"/>
          </a:xfrm>
        </p:grpSpPr>
        <p:sp>
          <p:nvSpPr>
            <p:cNvPr id="27" name="椭圆 26"/>
            <p:cNvSpPr/>
            <p:nvPr/>
          </p:nvSpPr>
          <p:spPr>
            <a:xfrm>
              <a:off x="10561" y="2841"/>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12</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8" name="椭圆 27"/>
            <p:cNvSpPr/>
            <p:nvPr/>
          </p:nvSpPr>
          <p:spPr>
            <a:xfrm>
              <a:off x="11518" y="2079"/>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3</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9" name="椭圆 28"/>
            <p:cNvSpPr/>
            <p:nvPr/>
          </p:nvSpPr>
          <p:spPr>
            <a:xfrm>
              <a:off x="12746" y="846"/>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5</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0" name="椭圆 29"/>
            <p:cNvSpPr/>
            <p:nvPr/>
          </p:nvSpPr>
          <p:spPr>
            <a:xfrm>
              <a:off x="13493" y="2079"/>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7</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2" name="椭圆 31"/>
            <p:cNvSpPr/>
            <p:nvPr/>
          </p:nvSpPr>
          <p:spPr>
            <a:xfrm>
              <a:off x="10064" y="4871"/>
              <a:ext cx="582" cy="56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11</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3" name="椭圆 32"/>
            <p:cNvSpPr/>
            <p:nvPr/>
          </p:nvSpPr>
          <p:spPr>
            <a:xfrm>
              <a:off x="12249" y="3998"/>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6</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4" name="椭圆 33"/>
            <p:cNvSpPr/>
            <p:nvPr/>
          </p:nvSpPr>
          <p:spPr>
            <a:xfrm>
              <a:off x="13493" y="3019"/>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8</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cxnSp>
          <p:nvCxnSpPr>
            <p:cNvPr id="35" name="直接箭头连接符 34"/>
            <p:cNvCxnSpPr>
              <a:stCxn id="28" idx="6"/>
              <a:endCxn id="30" idx="2"/>
            </p:cNvCxnSpPr>
            <p:nvPr/>
          </p:nvCxnSpPr>
          <p:spPr>
            <a:xfrm>
              <a:off x="12100" y="2361"/>
              <a:ext cx="1393" cy="0"/>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28" idx="7"/>
              <a:endCxn id="29" idx="3"/>
            </p:cNvCxnSpPr>
            <p:nvPr/>
          </p:nvCxnSpPr>
          <p:spPr>
            <a:xfrm flipV="1">
              <a:off x="12015" y="1327"/>
              <a:ext cx="816" cy="834"/>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9" idx="5"/>
              <a:endCxn id="30" idx="0"/>
            </p:cNvCxnSpPr>
            <p:nvPr/>
          </p:nvCxnSpPr>
          <p:spPr>
            <a:xfrm>
              <a:off x="13243" y="1327"/>
              <a:ext cx="541" cy="752"/>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32" idx="6"/>
              <a:endCxn id="33" idx="2"/>
            </p:cNvCxnSpPr>
            <p:nvPr/>
          </p:nvCxnSpPr>
          <p:spPr>
            <a:xfrm flipV="1">
              <a:off x="10646" y="4280"/>
              <a:ext cx="1603" cy="873"/>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33" idx="7"/>
              <a:endCxn id="34" idx="3"/>
            </p:cNvCxnSpPr>
            <p:nvPr/>
          </p:nvCxnSpPr>
          <p:spPr>
            <a:xfrm flipV="1">
              <a:off x="12746" y="3500"/>
              <a:ext cx="832" cy="580"/>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endCxn id="33" idx="1"/>
            </p:cNvCxnSpPr>
            <p:nvPr/>
          </p:nvCxnSpPr>
          <p:spPr>
            <a:xfrm>
              <a:off x="11036" y="3285"/>
              <a:ext cx="1298" cy="795"/>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28" idx="6"/>
              <a:endCxn id="34" idx="2"/>
            </p:cNvCxnSpPr>
            <p:nvPr/>
          </p:nvCxnSpPr>
          <p:spPr>
            <a:xfrm>
              <a:off x="12100" y="2361"/>
              <a:ext cx="1393" cy="940"/>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6652260" y="3400425"/>
            <a:ext cx="2231390" cy="2358390"/>
            <a:chOff x="10476" y="5355"/>
            <a:chExt cx="3514" cy="3714"/>
          </a:xfrm>
        </p:grpSpPr>
        <p:sp>
          <p:nvSpPr>
            <p:cNvPr id="44" name="椭圆 43"/>
            <p:cNvSpPr/>
            <p:nvPr/>
          </p:nvSpPr>
          <p:spPr>
            <a:xfrm>
              <a:off x="10476" y="7350"/>
              <a:ext cx="582" cy="56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12</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5" name="椭圆 44"/>
            <p:cNvSpPr/>
            <p:nvPr/>
          </p:nvSpPr>
          <p:spPr>
            <a:xfrm>
              <a:off x="11433" y="6588"/>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3</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6" name="椭圆 45"/>
            <p:cNvSpPr/>
            <p:nvPr/>
          </p:nvSpPr>
          <p:spPr>
            <a:xfrm>
              <a:off x="12661" y="5355"/>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5</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7" name="椭圆 46"/>
            <p:cNvSpPr/>
            <p:nvPr/>
          </p:nvSpPr>
          <p:spPr>
            <a:xfrm>
              <a:off x="13408" y="6588"/>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7</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0" name="椭圆 49"/>
            <p:cNvSpPr/>
            <p:nvPr/>
          </p:nvSpPr>
          <p:spPr>
            <a:xfrm>
              <a:off x="12164" y="8507"/>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6</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1" name="椭圆 50"/>
            <p:cNvSpPr/>
            <p:nvPr/>
          </p:nvSpPr>
          <p:spPr>
            <a:xfrm>
              <a:off x="13408" y="7528"/>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8</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cxnSp>
          <p:nvCxnSpPr>
            <p:cNvPr id="52" name="直接箭头连接符 51"/>
            <p:cNvCxnSpPr>
              <a:stCxn id="45" idx="6"/>
              <a:endCxn id="47" idx="2"/>
            </p:cNvCxnSpPr>
            <p:nvPr/>
          </p:nvCxnSpPr>
          <p:spPr>
            <a:xfrm>
              <a:off x="12015" y="6870"/>
              <a:ext cx="1393" cy="0"/>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45" idx="7"/>
              <a:endCxn id="46" idx="3"/>
            </p:cNvCxnSpPr>
            <p:nvPr/>
          </p:nvCxnSpPr>
          <p:spPr>
            <a:xfrm flipV="1">
              <a:off x="11930" y="5836"/>
              <a:ext cx="816" cy="834"/>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46" idx="5"/>
              <a:endCxn id="47" idx="0"/>
            </p:cNvCxnSpPr>
            <p:nvPr/>
          </p:nvCxnSpPr>
          <p:spPr>
            <a:xfrm>
              <a:off x="13158" y="5836"/>
              <a:ext cx="541" cy="752"/>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50" idx="7"/>
              <a:endCxn id="51" idx="3"/>
            </p:cNvCxnSpPr>
            <p:nvPr/>
          </p:nvCxnSpPr>
          <p:spPr>
            <a:xfrm flipV="1">
              <a:off x="12661" y="8009"/>
              <a:ext cx="832" cy="580"/>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endCxn id="50" idx="1"/>
            </p:cNvCxnSpPr>
            <p:nvPr/>
          </p:nvCxnSpPr>
          <p:spPr>
            <a:xfrm>
              <a:off x="10951" y="7794"/>
              <a:ext cx="1298" cy="795"/>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45" idx="6"/>
              <a:endCxn id="51" idx="2"/>
            </p:cNvCxnSpPr>
            <p:nvPr/>
          </p:nvCxnSpPr>
          <p:spPr>
            <a:xfrm>
              <a:off x="12015" y="6870"/>
              <a:ext cx="1393" cy="940"/>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73" name="组合 72"/>
          <p:cNvGrpSpPr/>
          <p:nvPr/>
        </p:nvGrpSpPr>
        <p:grpSpPr>
          <a:xfrm>
            <a:off x="4404360" y="3450590"/>
            <a:ext cx="1623695" cy="2358390"/>
            <a:chOff x="6936" y="5434"/>
            <a:chExt cx="2557" cy="3714"/>
          </a:xfrm>
        </p:grpSpPr>
        <p:sp>
          <p:nvSpPr>
            <p:cNvPr id="62" name="椭圆 61"/>
            <p:cNvSpPr/>
            <p:nvPr/>
          </p:nvSpPr>
          <p:spPr>
            <a:xfrm>
              <a:off x="6936" y="6667"/>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3</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3" name="椭圆 62"/>
            <p:cNvSpPr/>
            <p:nvPr/>
          </p:nvSpPr>
          <p:spPr>
            <a:xfrm>
              <a:off x="8164" y="5434"/>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5</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4" name="椭圆 63"/>
            <p:cNvSpPr/>
            <p:nvPr/>
          </p:nvSpPr>
          <p:spPr>
            <a:xfrm>
              <a:off x="8911" y="6667"/>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7</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5" name="椭圆 64"/>
            <p:cNvSpPr/>
            <p:nvPr/>
          </p:nvSpPr>
          <p:spPr>
            <a:xfrm>
              <a:off x="7667" y="8586"/>
              <a:ext cx="582" cy="56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6</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6" name="椭圆 65"/>
            <p:cNvSpPr/>
            <p:nvPr/>
          </p:nvSpPr>
          <p:spPr>
            <a:xfrm>
              <a:off x="8911" y="7607"/>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8</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cxnSp>
          <p:nvCxnSpPr>
            <p:cNvPr id="67" name="直接箭头连接符 66"/>
            <p:cNvCxnSpPr>
              <a:stCxn id="62" idx="6"/>
              <a:endCxn id="64" idx="2"/>
            </p:cNvCxnSpPr>
            <p:nvPr/>
          </p:nvCxnSpPr>
          <p:spPr>
            <a:xfrm>
              <a:off x="7518" y="6949"/>
              <a:ext cx="1393" cy="0"/>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62" idx="7"/>
              <a:endCxn id="63" idx="3"/>
            </p:cNvCxnSpPr>
            <p:nvPr/>
          </p:nvCxnSpPr>
          <p:spPr>
            <a:xfrm flipV="1">
              <a:off x="7433" y="5915"/>
              <a:ext cx="816" cy="834"/>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63" idx="5"/>
              <a:endCxn id="64" idx="0"/>
            </p:cNvCxnSpPr>
            <p:nvPr/>
          </p:nvCxnSpPr>
          <p:spPr>
            <a:xfrm>
              <a:off x="8661" y="5915"/>
              <a:ext cx="541" cy="752"/>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65" idx="7"/>
              <a:endCxn id="66" idx="3"/>
            </p:cNvCxnSpPr>
            <p:nvPr/>
          </p:nvCxnSpPr>
          <p:spPr>
            <a:xfrm flipV="1">
              <a:off x="8164" y="8088"/>
              <a:ext cx="832" cy="580"/>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62" idx="6"/>
              <a:endCxn id="66" idx="2"/>
            </p:cNvCxnSpPr>
            <p:nvPr/>
          </p:nvCxnSpPr>
          <p:spPr>
            <a:xfrm>
              <a:off x="7518" y="6949"/>
              <a:ext cx="1393" cy="940"/>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84" name="组合 83"/>
          <p:cNvGrpSpPr/>
          <p:nvPr/>
        </p:nvGrpSpPr>
        <p:grpSpPr>
          <a:xfrm>
            <a:off x="2305685" y="3568700"/>
            <a:ext cx="1623695" cy="1736725"/>
            <a:chOff x="3631" y="5620"/>
            <a:chExt cx="2557" cy="2735"/>
          </a:xfrm>
        </p:grpSpPr>
        <p:sp>
          <p:nvSpPr>
            <p:cNvPr id="74" name="椭圆 73"/>
            <p:cNvSpPr/>
            <p:nvPr/>
          </p:nvSpPr>
          <p:spPr>
            <a:xfrm>
              <a:off x="3631" y="6853"/>
              <a:ext cx="582" cy="56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3</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5" name="椭圆 74"/>
            <p:cNvSpPr/>
            <p:nvPr/>
          </p:nvSpPr>
          <p:spPr>
            <a:xfrm>
              <a:off x="4859" y="5620"/>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5</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6" name="椭圆 75"/>
            <p:cNvSpPr/>
            <p:nvPr/>
          </p:nvSpPr>
          <p:spPr>
            <a:xfrm>
              <a:off x="5606" y="6853"/>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7</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8" name="椭圆 77"/>
            <p:cNvSpPr/>
            <p:nvPr/>
          </p:nvSpPr>
          <p:spPr>
            <a:xfrm>
              <a:off x="5606" y="7793"/>
              <a:ext cx="582" cy="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8</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cxnSp>
          <p:nvCxnSpPr>
            <p:cNvPr id="79" name="直接箭头连接符 78"/>
            <p:cNvCxnSpPr>
              <a:stCxn id="74" idx="6"/>
              <a:endCxn id="76" idx="2"/>
            </p:cNvCxnSpPr>
            <p:nvPr/>
          </p:nvCxnSpPr>
          <p:spPr>
            <a:xfrm>
              <a:off x="4213" y="7135"/>
              <a:ext cx="1393" cy="0"/>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74" idx="7"/>
              <a:endCxn id="75" idx="3"/>
            </p:cNvCxnSpPr>
            <p:nvPr/>
          </p:nvCxnSpPr>
          <p:spPr>
            <a:xfrm flipV="1">
              <a:off x="4128" y="6101"/>
              <a:ext cx="816" cy="834"/>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75" idx="5"/>
              <a:endCxn id="76" idx="0"/>
            </p:cNvCxnSpPr>
            <p:nvPr/>
          </p:nvCxnSpPr>
          <p:spPr>
            <a:xfrm>
              <a:off x="5356" y="6101"/>
              <a:ext cx="541" cy="752"/>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stCxn id="74" idx="6"/>
              <a:endCxn id="78" idx="2"/>
            </p:cNvCxnSpPr>
            <p:nvPr/>
          </p:nvCxnSpPr>
          <p:spPr>
            <a:xfrm>
              <a:off x="4213" y="7135"/>
              <a:ext cx="1393" cy="940"/>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86" name="椭圆 85"/>
          <p:cNvSpPr/>
          <p:nvPr/>
        </p:nvSpPr>
        <p:spPr>
          <a:xfrm>
            <a:off x="1286510" y="3568700"/>
            <a:ext cx="369570" cy="357505"/>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5</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7" name="椭圆 86"/>
          <p:cNvSpPr/>
          <p:nvPr/>
        </p:nvSpPr>
        <p:spPr>
          <a:xfrm>
            <a:off x="1760855" y="4351655"/>
            <a:ext cx="369570" cy="3575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7</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97" name="椭圆 96"/>
          <p:cNvSpPr/>
          <p:nvPr/>
        </p:nvSpPr>
        <p:spPr>
          <a:xfrm>
            <a:off x="1760855" y="4948555"/>
            <a:ext cx="369570" cy="3575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8</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cxnSp>
        <p:nvCxnSpPr>
          <p:cNvPr id="110" name="直接箭头连接符 109"/>
          <p:cNvCxnSpPr>
            <a:stCxn id="86" idx="5"/>
            <a:endCxn id="87" idx="0"/>
          </p:cNvCxnSpPr>
          <p:nvPr/>
        </p:nvCxnSpPr>
        <p:spPr>
          <a:xfrm>
            <a:off x="1602105" y="3874135"/>
            <a:ext cx="343535" cy="477520"/>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113" name="椭圆 112"/>
          <p:cNvSpPr/>
          <p:nvPr/>
        </p:nvSpPr>
        <p:spPr>
          <a:xfrm>
            <a:off x="337185" y="3960495"/>
            <a:ext cx="369570" cy="357505"/>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7</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14" name="椭圆 113"/>
          <p:cNvSpPr/>
          <p:nvPr/>
        </p:nvSpPr>
        <p:spPr>
          <a:xfrm>
            <a:off x="337185" y="4557395"/>
            <a:ext cx="369570" cy="3575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8</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17" name="椭圆 116"/>
          <p:cNvSpPr/>
          <p:nvPr/>
        </p:nvSpPr>
        <p:spPr>
          <a:xfrm>
            <a:off x="337185" y="5662295"/>
            <a:ext cx="369570" cy="357505"/>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2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8</a:t>
            </a:r>
            <a:endParaRPr lang="en-US" altLang="en-US" sz="12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18" name="右箭头 117"/>
          <p:cNvSpPr/>
          <p:nvPr/>
        </p:nvSpPr>
        <p:spPr>
          <a:xfrm>
            <a:off x="3563620" y="1772920"/>
            <a:ext cx="215900" cy="143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右箭头 118"/>
          <p:cNvSpPr/>
          <p:nvPr/>
        </p:nvSpPr>
        <p:spPr>
          <a:xfrm>
            <a:off x="6515735" y="1628775"/>
            <a:ext cx="288290" cy="144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0" name="下箭头 119"/>
          <p:cNvSpPr/>
          <p:nvPr/>
        </p:nvSpPr>
        <p:spPr>
          <a:xfrm>
            <a:off x="7812405" y="3140710"/>
            <a:ext cx="215900" cy="215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左箭头 120"/>
          <p:cNvSpPr/>
          <p:nvPr/>
        </p:nvSpPr>
        <p:spPr>
          <a:xfrm>
            <a:off x="6228080" y="4364990"/>
            <a:ext cx="215900" cy="144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左箭头 121"/>
          <p:cNvSpPr/>
          <p:nvPr/>
        </p:nvSpPr>
        <p:spPr>
          <a:xfrm>
            <a:off x="4139565" y="4220845"/>
            <a:ext cx="215900" cy="144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3" name="左箭头 122"/>
          <p:cNvSpPr/>
          <p:nvPr/>
        </p:nvSpPr>
        <p:spPr>
          <a:xfrm>
            <a:off x="2195830" y="4149090"/>
            <a:ext cx="215900" cy="215900"/>
          </a:xfrm>
          <a:prstGeom prst="leftArrow">
            <a:avLst>
              <a:gd name="adj1" fmla="val 50000"/>
              <a:gd name="adj2" fmla="val 373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6" name="左箭头 125"/>
          <p:cNvSpPr/>
          <p:nvPr/>
        </p:nvSpPr>
        <p:spPr>
          <a:xfrm>
            <a:off x="1269365" y="4220845"/>
            <a:ext cx="215900" cy="215900"/>
          </a:xfrm>
          <a:prstGeom prst="leftArrow">
            <a:avLst>
              <a:gd name="adj1" fmla="val 50000"/>
              <a:gd name="adj2" fmla="val 373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7" name="下箭头 126"/>
          <p:cNvSpPr/>
          <p:nvPr/>
        </p:nvSpPr>
        <p:spPr>
          <a:xfrm>
            <a:off x="467360" y="5085080"/>
            <a:ext cx="215900" cy="2876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8" name="右箭头 127"/>
          <p:cNvSpPr/>
          <p:nvPr/>
        </p:nvSpPr>
        <p:spPr>
          <a:xfrm>
            <a:off x="1115695" y="5732780"/>
            <a:ext cx="215900" cy="144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9" name="文本框 128"/>
          <p:cNvSpPr txBox="1"/>
          <p:nvPr/>
        </p:nvSpPr>
        <p:spPr>
          <a:xfrm>
            <a:off x="1485265" y="5662295"/>
            <a:ext cx="1335405" cy="922020"/>
          </a:xfrm>
          <a:prstGeom prst="rect">
            <a:avLst/>
          </a:prstGeom>
          <a:noFill/>
        </p:spPr>
        <p:txBody>
          <a:bodyPr wrap="square" rtlCol="0">
            <a:spAutoFit/>
          </a:bodyPr>
          <a:p>
            <a:r>
              <a:rPr lang="zh-CN" altLang="en-US"/>
              <a:t>图为空，所有顶点输出完毕</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拓扑排序</a:t>
            </a:r>
            <a:endParaRPr lang="zh-CN" altLang="en-US"/>
          </a:p>
        </p:txBody>
      </p:sp>
      <p:graphicFrame>
        <p:nvGraphicFramePr>
          <p:cNvPr id="4" name="内容占位符 3"/>
          <p:cNvGraphicFramePr>
            <a:graphicFrameLocks noChangeAspect="1"/>
          </p:cNvGraphicFramePr>
          <p:nvPr>
            <p:ph idx="1"/>
            <p:custDataLst>
              <p:tags r:id="rId1"/>
            </p:custDataLst>
          </p:nvPr>
        </p:nvGraphicFramePr>
        <p:xfrm>
          <a:off x="4065905" y="1148080"/>
          <a:ext cx="4830445" cy="4881245"/>
        </p:xfrm>
        <a:graphic>
          <a:graphicData uri="http://schemas.openxmlformats.org/presentationml/2006/ole">
            <mc:AlternateContent xmlns:mc="http://schemas.openxmlformats.org/markup-compatibility/2006">
              <mc:Choice xmlns:v="urn:schemas-microsoft-com:vml" Requires="v">
                <p:oleObj spid="_x0000_s5" name="" r:id="rId2" imgW="6934200" imgH="7010400" progId="Visio.Drawing.11">
                  <p:embed/>
                </p:oleObj>
              </mc:Choice>
              <mc:Fallback>
                <p:oleObj name="" r:id="rId2" imgW="6934200" imgH="7010400" progId="Visio.Drawing.11">
                  <p:embed/>
                  <p:pic>
                    <p:nvPicPr>
                      <p:cNvPr id="0" name="图片 4"/>
                      <p:cNvPicPr/>
                      <p:nvPr/>
                    </p:nvPicPr>
                    <p:blipFill>
                      <a:blip r:embed="rId3"/>
                      <a:stretch>
                        <a:fillRect/>
                      </a:stretch>
                    </p:blipFill>
                    <p:spPr>
                      <a:xfrm>
                        <a:off x="4065905" y="1148080"/>
                        <a:ext cx="4830445" cy="4881245"/>
                      </a:xfrm>
                      <a:prstGeom prst="rect">
                        <a:avLst/>
                      </a:prstGeom>
                    </p:spPr>
                  </p:pic>
                </p:oleObj>
              </mc:Fallback>
            </mc:AlternateContent>
          </a:graphicData>
        </a:graphic>
      </p:graphicFrame>
      <p:sp>
        <p:nvSpPr>
          <p:cNvPr id="7" name="内容占位符 2"/>
          <p:cNvSpPr>
            <a:spLocks noGrp="1"/>
          </p:cNvSpPr>
          <p:nvPr/>
        </p:nvSpPr>
        <p:spPr>
          <a:xfrm>
            <a:off x="567055" y="1138555"/>
            <a:ext cx="8001000" cy="4881245"/>
          </a:xfrm>
          <a:prstGeom prst="rect">
            <a:avLst/>
          </a:prstGeom>
          <a:noFill/>
          <a:ln w="9525">
            <a:noFill/>
          </a:ln>
        </p:spPr>
        <p:txBody>
          <a:bodyPr anchor="t"/>
          <a:lstStyle>
            <a:lvl1pPr marL="469900" lvl="0" indent="-46990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3000" b="1" i="0" u="none" kern="1200" baseline="0">
                <a:solidFill>
                  <a:schemeClr val="tx1"/>
                </a:solidFill>
                <a:latin typeface="+mn-lt"/>
                <a:ea typeface="+mn-ea"/>
                <a:cs typeface="+mn-cs"/>
              </a:defRPr>
            </a:lvl1pPr>
            <a:lvl2pPr marL="908050" lvl="1" indent="-436245"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600" b="1" i="0" u="none" kern="1200" baseline="0">
                <a:solidFill>
                  <a:schemeClr val="tx1"/>
                </a:solidFill>
                <a:latin typeface="+mn-lt"/>
                <a:ea typeface="+mn-ea"/>
                <a:cs typeface="+mn-cs"/>
              </a:defRPr>
            </a:lvl2pPr>
            <a:lvl3pPr marL="1304925" lvl="2" indent="-39497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300" b="1" i="0" u="none" kern="1200" baseline="0">
                <a:solidFill>
                  <a:schemeClr val="tx1"/>
                </a:solidFill>
                <a:latin typeface="+mn-lt"/>
                <a:ea typeface="+mn-ea"/>
                <a:cs typeface="+mn-cs"/>
              </a:defRPr>
            </a:lvl3pPr>
            <a:lvl4pPr marL="1694180" lvl="3" indent="-38735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000" b="1" i="0" u="none" kern="1200" baseline="0">
                <a:solidFill>
                  <a:schemeClr val="tx1"/>
                </a:solidFill>
                <a:latin typeface="+mn-lt"/>
                <a:ea typeface="+mn-ea"/>
                <a:cs typeface="+mn-cs"/>
              </a:defRPr>
            </a:lvl4pPr>
            <a:lvl5pPr marL="2094230" lvl="4" indent="-39878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1"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1" i="0" u="none" kern="1200" baseline="0">
                <a:solidFill>
                  <a:schemeClr val="tx1"/>
                </a:solidFill>
                <a:latin typeface="+mn-lt"/>
                <a:ea typeface="+mn-ea"/>
                <a:cs typeface="+mn-cs"/>
              </a:defRPr>
            </a:lvl9pPr>
          </a:lstStyle>
          <a:p>
            <a:r>
              <a:rPr lang="zh-CN" altLang="en-US"/>
              <a:t>拓扑排序算法</a:t>
            </a:r>
            <a:endParaRPr lang="zh-CN" altLang="en-US"/>
          </a:p>
          <a:p>
            <a:pPr lvl="1"/>
            <a:r>
              <a:rPr lang="zh-CN" altLang="en-US"/>
              <a:t>如何判断入度</a:t>
            </a:r>
            <a:r>
              <a:rPr lang="en-US" altLang="zh-CN"/>
              <a:t>=0</a:t>
            </a:r>
            <a:endParaRPr lang="en-US" altLang="zh-CN"/>
          </a:p>
          <a:p>
            <a:pPr lvl="1"/>
            <a:r>
              <a:rPr lang="zh-CN" altLang="en-US"/>
              <a:t>如何找入度</a:t>
            </a:r>
            <a:r>
              <a:rPr lang="en-US" altLang="zh-CN"/>
              <a:t>=0</a:t>
            </a:r>
            <a:r>
              <a:rPr lang="zh-CN" altLang="en-US"/>
              <a:t>顶点</a:t>
            </a:r>
            <a:endParaRPr lang="zh-CN" altLang="en-US"/>
          </a:p>
          <a:p>
            <a:pPr lvl="1"/>
            <a:r>
              <a:rPr lang="zh-CN" altLang="en-US"/>
              <a:t>如何删除顶点</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拓扑排序</a:t>
            </a:r>
            <a:endParaRPr lang="zh-CN" altLang="en-US"/>
          </a:p>
        </p:txBody>
      </p:sp>
      <p:sp>
        <p:nvSpPr>
          <p:cNvPr id="7" name="内容占位符 2"/>
          <p:cNvSpPr>
            <a:spLocks noGrp="1"/>
          </p:cNvSpPr>
          <p:nvPr/>
        </p:nvSpPr>
        <p:spPr>
          <a:xfrm>
            <a:off x="567055" y="1138555"/>
            <a:ext cx="8001000" cy="4881245"/>
          </a:xfrm>
          <a:prstGeom prst="rect">
            <a:avLst/>
          </a:prstGeom>
          <a:noFill/>
          <a:ln w="9525">
            <a:noFill/>
          </a:ln>
        </p:spPr>
        <p:txBody>
          <a:bodyPr anchor="t"/>
          <a:lstStyle>
            <a:lvl1pPr marL="469900" lvl="0" indent="-46990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3000" b="1" i="0" u="none" kern="1200" baseline="0">
                <a:solidFill>
                  <a:schemeClr val="tx1"/>
                </a:solidFill>
                <a:latin typeface="+mn-lt"/>
                <a:ea typeface="+mn-ea"/>
                <a:cs typeface="+mn-cs"/>
              </a:defRPr>
            </a:lvl1pPr>
            <a:lvl2pPr marL="908050" lvl="1" indent="-436245"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600" b="1" i="0" u="none" kern="1200" baseline="0">
                <a:solidFill>
                  <a:schemeClr val="tx1"/>
                </a:solidFill>
                <a:latin typeface="+mn-lt"/>
                <a:ea typeface="+mn-ea"/>
                <a:cs typeface="+mn-cs"/>
              </a:defRPr>
            </a:lvl2pPr>
            <a:lvl3pPr marL="1304925" lvl="2" indent="-39497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300" b="1" i="0" u="none" kern="1200" baseline="0">
                <a:solidFill>
                  <a:schemeClr val="tx1"/>
                </a:solidFill>
                <a:latin typeface="+mn-lt"/>
                <a:ea typeface="+mn-ea"/>
                <a:cs typeface="+mn-cs"/>
              </a:defRPr>
            </a:lvl3pPr>
            <a:lvl4pPr marL="1694180" lvl="3" indent="-38735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000" b="1" i="0" u="none" kern="1200" baseline="0">
                <a:solidFill>
                  <a:schemeClr val="tx1"/>
                </a:solidFill>
                <a:latin typeface="+mn-lt"/>
                <a:ea typeface="+mn-ea"/>
                <a:cs typeface="+mn-cs"/>
              </a:defRPr>
            </a:lvl4pPr>
            <a:lvl5pPr marL="2094230" lvl="4" indent="-39878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1"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1" i="0" u="none" kern="1200" baseline="0">
                <a:solidFill>
                  <a:schemeClr val="tx1"/>
                </a:solidFill>
                <a:latin typeface="+mn-lt"/>
                <a:ea typeface="+mn-ea"/>
                <a:cs typeface="+mn-cs"/>
              </a:defRPr>
            </a:lvl9pPr>
          </a:lstStyle>
          <a:p>
            <a:r>
              <a:rPr lang="zh-CN" altLang="en-US"/>
              <a:t>拓扑排序算法优化</a:t>
            </a:r>
            <a:endParaRPr lang="zh-CN" altLang="en-US"/>
          </a:p>
          <a:p>
            <a:pPr lvl="1"/>
            <a:r>
              <a:rPr lang="zh-CN" altLang="en-US"/>
              <a:t>在邻接表结点结构定义中可以增加</a:t>
            </a:r>
            <a:r>
              <a:rPr lang="en-US" altLang="zh-CN"/>
              <a:t>indegree</a:t>
            </a:r>
            <a:r>
              <a:rPr lang="zh-CN" altLang="en-US"/>
              <a:t>域记录该顶点的入度；</a:t>
            </a:r>
            <a:endParaRPr lang="zh-CN" altLang="en-US"/>
          </a:p>
          <a:p>
            <a:pPr lvl="1"/>
            <a:r>
              <a:rPr lang="en-US" altLang="zh-CN"/>
              <a:t>“</a:t>
            </a:r>
            <a:r>
              <a:rPr lang="zh-CN" altLang="en-US"/>
              <a:t>删除</a:t>
            </a:r>
            <a:r>
              <a:rPr lang="en-US" altLang="zh-CN"/>
              <a:t>”</a:t>
            </a:r>
            <a:r>
              <a:rPr lang="zh-CN" altLang="en-US"/>
              <a:t>顶点可使用</a:t>
            </a:r>
            <a:r>
              <a:rPr lang="en-US" altLang="zh-CN"/>
              <a:t>“</a:t>
            </a:r>
            <a:r>
              <a:rPr lang="zh-CN" altLang="en-US"/>
              <a:t>将其所有后继顶点的</a:t>
            </a:r>
            <a:r>
              <a:rPr lang="en-US" altLang="zh-CN"/>
              <a:t>indegree</a:t>
            </a:r>
            <a:r>
              <a:rPr lang="zh-CN" altLang="en-US"/>
              <a:t>值减</a:t>
            </a:r>
            <a:r>
              <a:rPr lang="en-US" altLang="zh-CN"/>
              <a:t>1</a:t>
            </a:r>
            <a:r>
              <a:rPr lang="zh-CN" altLang="en-US"/>
              <a:t>（拓扑排序只关心顶点是否有无前驱）</a:t>
            </a:r>
            <a:endParaRPr lang="en-US" altLang="zh-CN"/>
          </a:p>
          <a:p>
            <a:pPr lvl="1"/>
            <a:r>
              <a:rPr lang="zh-CN" altLang="en-US"/>
              <a:t>可借助堆栈实现入度</a:t>
            </a:r>
            <a:r>
              <a:rPr lang="en-US" altLang="zh-CN"/>
              <a:t>=0</a:t>
            </a:r>
            <a:r>
              <a:rPr lang="zh-CN" altLang="en-US"/>
              <a:t>结点的</a:t>
            </a:r>
            <a:r>
              <a:rPr lang="en-US" altLang="zh-CN"/>
              <a:t>“</a:t>
            </a:r>
            <a:r>
              <a:rPr lang="zh-CN" altLang="en-US"/>
              <a:t>查找</a:t>
            </a:r>
            <a:r>
              <a:rPr lang="en-US" altLang="zh-CN"/>
              <a:t>”</a:t>
            </a:r>
            <a:endParaRPr lang="zh-CN" altLang="en-US"/>
          </a:p>
          <a:p>
            <a:pPr lvl="2"/>
            <a:r>
              <a:rPr lang="zh-CN" altLang="en-US"/>
              <a:t>如果某个顶点</a:t>
            </a:r>
            <a:r>
              <a:rPr lang="en-US" altLang="zh-CN"/>
              <a:t>indegree=0</a:t>
            </a:r>
            <a:r>
              <a:rPr lang="zh-CN" altLang="en-US"/>
              <a:t>则将其入栈；</a:t>
            </a:r>
            <a:endParaRPr lang="zh-CN" altLang="en-US"/>
          </a:p>
          <a:p>
            <a:pPr lvl="2"/>
            <a:r>
              <a:rPr lang="en-US" altLang="zh-CN"/>
              <a:t>“</a:t>
            </a:r>
            <a:r>
              <a:rPr lang="zh-CN" altLang="en-US"/>
              <a:t>查找</a:t>
            </a:r>
            <a:r>
              <a:rPr lang="en-US" altLang="zh-CN"/>
              <a:t>”indegree=0</a:t>
            </a:r>
            <a:r>
              <a:rPr lang="zh-CN" altLang="en-US"/>
              <a:t>的顶点就变成</a:t>
            </a:r>
            <a:r>
              <a:rPr lang="en-US" altLang="zh-CN"/>
              <a:t>“</a:t>
            </a:r>
            <a:r>
              <a:rPr lang="zh-CN" altLang="en-US"/>
              <a:t>出栈</a:t>
            </a:r>
            <a:r>
              <a:rPr lang="en-US" altLang="zh-CN"/>
              <a:t>”</a:t>
            </a:r>
            <a:r>
              <a:rPr lang="zh-CN" altLang="en-US"/>
              <a:t>操作（使用空间换取时间）</a:t>
            </a:r>
            <a:endParaRPr lang="zh-CN" altLang="en-US"/>
          </a:p>
          <a:p>
            <a:pPr marL="0" lvl="1"/>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graphicFrame>
        <p:nvGraphicFramePr>
          <p:cNvPr id="4" name="内容占位符 3"/>
          <p:cNvGraphicFramePr>
            <a:graphicFrameLocks noChangeAspect="1"/>
          </p:cNvGraphicFramePr>
          <p:nvPr>
            <p:ph idx="1"/>
          </p:nvPr>
        </p:nvGraphicFramePr>
        <p:xfrm>
          <a:off x="2245360" y="193675"/>
          <a:ext cx="5572125" cy="5835015"/>
        </p:xfrm>
        <a:graphic>
          <a:graphicData uri="http://schemas.openxmlformats.org/presentationml/2006/ole">
            <mc:AlternateContent xmlns:mc="http://schemas.openxmlformats.org/markup-compatibility/2006">
              <mc:Choice xmlns:v="urn:schemas-microsoft-com:vml" Requires="v">
                <p:oleObj spid="_x0000_s5" name="" r:id="rId1" imgW="7264400" imgH="10617200" progId="Visio.Drawing.11">
                  <p:embed/>
                </p:oleObj>
              </mc:Choice>
              <mc:Fallback>
                <p:oleObj name="" r:id="rId1" imgW="7264400" imgH="10617200" progId="Visio.Drawing.11">
                  <p:embed/>
                  <p:pic>
                    <p:nvPicPr>
                      <p:cNvPr id="0" name="图片 4"/>
                      <p:cNvPicPr/>
                      <p:nvPr/>
                    </p:nvPicPr>
                    <p:blipFill>
                      <a:blip r:embed="rId2"/>
                      <a:stretch>
                        <a:fillRect/>
                      </a:stretch>
                    </p:blipFill>
                    <p:spPr>
                      <a:xfrm>
                        <a:off x="2245360" y="193675"/>
                        <a:ext cx="5572125" cy="5835015"/>
                      </a:xfrm>
                      <a:prstGeom prst="rect">
                        <a:avLst/>
                      </a:prstGeom>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拓扑排序</a:t>
            </a:r>
            <a:endParaRPr lang="zh-CN" altLang="en-US"/>
          </a:p>
        </p:txBody>
      </p:sp>
      <p:sp>
        <p:nvSpPr>
          <p:cNvPr id="3" name="内容占位符 2"/>
          <p:cNvSpPr>
            <a:spLocks noGrp="1"/>
          </p:cNvSpPr>
          <p:nvPr>
            <p:ph idx="1"/>
          </p:nvPr>
        </p:nvSpPr>
        <p:spPr/>
        <p:txBody>
          <a:bodyPr/>
          <a:p>
            <a:r>
              <a:rPr lang="zh-CN" altLang="en-US">
                <a:sym typeface="+mn-ea"/>
              </a:rPr>
              <a:t>课后自己进行时间复杂度分析对比</a:t>
            </a:r>
            <a:endParaRPr lang="zh-CN" altLang="en-US">
              <a:sym typeface="+mn-ea"/>
            </a:endParaRPr>
          </a:p>
          <a:p>
            <a:r>
              <a:rPr lang="zh-CN" altLang="en-US"/>
              <a:t>可否使用</a:t>
            </a:r>
            <a:r>
              <a:rPr lang="en-US" altLang="zh-CN"/>
              <a:t>DFS</a:t>
            </a:r>
            <a:r>
              <a:rPr lang="zh-CN" altLang="en-US"/>
              <a:t>算法实现拓扑排序？</a:t>
            </a:r>
            <a:endParaRPr lang="zh-CN" altLang="en-US"/>
          </a:p>
          <a:p>
            <a:pPr lvl="1"/>
            <a:r>
              <a:rPr lang="zh-CN" altLang="en-US" sz="2600"/>
              <a:t>选取任何一个未被访问顶点出发（其</a:t>
            </a:r>
            <a:r>
              <a:rPr lang="en-US" altLang="zh-CN" sz="2600"/>
              <a:t>finished</a:t>
            </a:r>
            <a:r>
              <a:rPr lang="zh-CN" altLang="en-US" sz="2600"/>
              <a:t>未做标记）</a:t>
            </a:r>
            <a:r>
              <a:rPr lang="zh-CN" altLang="en-US" sz="2600"/>
              <a:t>调用</a:t>
            </a:r>
            <a:r>
              <a:rPr lang="en-US" altLang="zh-CN" sz="2600"/>
              <a:t>DFS</a:t>
            </a:r>
            <a:endParaRPr lang="zh-CN" altLang="en-US"/>
          </a:p>
          <a:p>
            <a:pPr lvl="1"/>
            <a:r>
              <a:rPr lang="zh-CN" altLang="zh-CN"/>
              <a:t>退出</a:t>
            </a:r>
            <a:r>
              <a:rPr lang="en-US" altLang="zh-CN"/>
              <a:t>DFS</a:t>
            </a:r>
            <a:r>
              <a:rPr lang="zh-CN" altLang="en-US"/>
              <a:t>递归点为结束点（出度等于</a:t>
            </a:r>
            <a:r>
              <a:rPr lang="en-US" altLang="zh-CN"/>
              <a:t>0</a:t>
            </a:r>
            <a:r>
              <a:rPr lang="zh-CN" altLang="en-US"/>
              <a:t>，应该是拓扑排序的最后一个顶点，记录之，并将其标记为</a:t>
            </a:r>
            <a:r>
              <a:rPr lang="en-US" altLang="zh-CN"/>
              <a:t>finished</a:t>
            </a:r>
            <a:r>
              <a:rPr lang="zh-CN" altLang="en-US"/>
              <a:t>）</a:t>
            </a:r>
            <a:endParaRPr lang="zh-CN" altLang="en-US"/>
          </a:p>
          <a:p>
            <a:pPr lvl="1"/>
            <a:r>
              <a:rPr lang="zh-CN" altLang="en-US"/>
              <a:t>直到顶点都标记为</a:t>
            </a:r>
            <a:r>
              <a:rPr lang="en-US" altLang="zh-CN"/>
              <a:t>finished</a:t>
            </a:r>
            <a:r>
              <a:rPr lang="zh-CN" altLang="en-US"/>
              <a:t>，此时记录的逆序即为拓扑排序顺序</a:t>
            </a:r>
            <a:endParaRPr lang="zh-CN" altLang="en-US"/>
          </a:p>
          <a:p>
            <a:pPr lvl="1"/>
            <a:r>
              <a:rPr lang="zh-CN" altLang="en-US"/>
              <a:t>【</a:t>
            </a:r>
            <a:r>
              <a:rPr lang="zh-CN" altLang="en-US">
                <a:solidFill>
                  <a:srgbClr val="C00000"/>
                </a:solidFill>
              </a:rPr>
              <a:t>注意：此算法一定要为无回路图方可使用</a:t>
            </a:r>
            <a:r>
              <a:rPr lang="zh-CN" altLang="en-US"/>
              <a:t>】</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关键路径</a:t>
            </a:r>
            <a:endParaRPr lang="zh-CN" altLang="en-US"/>
          </a:p>
        </p:txBody>
      </p:sp>
      <p:sp>
        <p:nvSpPr>
          <p:cNvPr id="3" name="内容占位符 2"/>
          <p:cNvSpPr>
            <a:spLocks noGrp="1"/>
          </p:cNvSpPr>
          <p:nvPr>
            <p:ph idx="1"/>
          </p:nvPr>
        </p:nvSpPr>
        <p:spPr/>
        <p:txBody>
          <a:bodyPr/>
          <a:p>
            <a:r>
              <a:rPr lang="en-US" altLang="zh-CN"/>
              <a:t>AOE</a:t>
            </a:r>
            <a:r>
              <a:rPr lang="zh-CN" altLang="en-US"/>
              <a:t>网络</a:t>
            </a:r>
            <a:endParaRPr lang="zh-CN" altLang="en-US"/>
          </a:p>
          <a:p>
            <a:pPr lvl="1"/>
            <a:r>
              <a:rPr lang="zh-CN" altLang="en-US">
                <a:sym typeface="+mn-ea"/>
              </a:rPr>
              <a:t>如果用有向图中的顶点表示事件，用弧表示活动，这样的有向图称为弧表示活动的网络（</a:t>
            </a:r>
            <a:r>
              <a:rPr lang="en-US" altLang="zh-CN">
                <a:sym typeface="+mn-ea"/>
              </a:rPr>
              <a:t>Activity On  Edge</a:t>
            </a:r>
            <a:r>
              <a:rPr lang="zh-CN" altLang="en-US">
                <a:sym typeface="+mn-ea"/>
              </a:rPr>
              <a:t>），简称</a:t>
            </a:r>
            <a:r>
              <a:rPr lang="en-US" altLang="zh-CN">
                <a:sym typeface="+mn-ea"/>
              </a:rPr>
              <a:t>AOE-</a:t>
            </a:r>
            <a:r>
              <a:rPr lang="zh-CN" altLang="en-US">
                <a:sym typeface="+mn-ea"/>
              </a:rPr>
              <a:t>网</a:t>
            </a:r>
            <a:endParaRPr lang="zh-CN" altLang="en-US"/>
          </a:p>
          <a:p>
            <a:pPr lvl="1"/>
            <a:r>
              <a:rPr lang="en-US" altLang="zh-CN"/>
              <a:t>AOE</a:t>
            </a:r>
            <a:r>
              <a:rPr lang="zh-CN" altLang="en-US"/>
              <a:t>与</a:t>
            </a:r>
            <a:r>
              <a:rPr lang="en-US" altLang="zh-CN"/>
              <a:t>AOV</a:t>
            </a:r>
            <a:r>
              <a:rPr lang="zh-CN" altLang="en-US"/>
              <a:t>的区别是什么？为什么要定义</a:t>
            </a:r>
            <a:r>
              <a:rPr lang="en-US" altLang="zh-CN"/>
              <a:t>AOE</a:t>
            </a:r>
            <a:endParaRPr lang="en-US" altLang="zh-CN"/>
          </a:p>
          <a:p>
            <a:pPr lvl="2"/>
            <a:r>
              <a:rPr lang="zh-CN" altLang="en-US"/>
              <a:t>工程应用中任务是有权值的；</a:t>
            </a:r>
            <a:endParaRPr lang="zh-CN" altLang="en-US"/>
          </a:p>
          <a:p>
            <a:pPr lvl="2"/>
            <a:r>
              <a:rPr lang="zh-CN" altLang="en-US"/>
              <a:t>工程应用中任务具有并发性和顺序性（</a:t>
            </a:r>
            <a:r>
              <a:rPr lang="en-US" altLang="zh-CN"/>
              <a:t>AOV</a:t>
            </a:r>
            <a:r>
              <a:rPr lang="zh-CN" altLang="en-US"/>
              <a:t>也可表示）</a:t>
            </a:r>
            <a:r>
              <a:rPr lang="zh-CN" altLang="en-US"/>
              <a:t>；</a:t>
            </a:r>
            <a:endParaRPr lang="zh-CN" altLang="en-US"/>
          </a:p>
          <a:p>
            <a:pPr lvl="2"/>
            <a:r>
              <a:rPr lang="zh-CN" altLang="en-US"/>
              <a:t>工程应用中需要进行任务的管理（即某项任务可在什么时间到什么时间开始，必须在什么时间结束）</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关键路径</a:t>
            </a:r>
            <a:endParaRPr lang="zh-CN" altLang="en-US"/>
          </a:p>
        </p:txBody>
      </p:sp>
      <p:sp>
        <p:nvSpPr>
          <p:cNvPr id="3" name="内容占位符 2"/>
          <p:cNvSpPr>
            <a:spLocks noGrp="1"/>
          </p:cNvSpPr>
          <p:nvPr>
            <p:ph idx="1"/>
          </p:nvPr>
        </p:nvSpPr>
        <p:spPr/>
        <p:txBody>
          <a:bodyPr/>
          <a:p>
            <a:r>
              <a:rPr lang="zh-CN" altLang="en-US"/>
              <a:t>问题提出</a:t>
            </a:r>
            <a:endParaRPr lang="zh-CN" altLang="en-US"/>
          </a:p>
          <a:p>
            <a:pPr lvl="1"/>
            <a:r>
              <a:rPr lang="zh-CN" altLang="en-US"/>
              <a:t>现有一个工程项目，包括</a:t>
            </a:r>
            <a:r>
              <a:rPr lang="en-US" altLang="zh-CN"/>
              <a:t>11</a:t>
            </a:r>
            <a:r>
              <a:rPr lang="zh-CN" altLang="en-US"/>
              <a:t>项任务（</a:t>
            </a:r>
            <a:r>
              <a:rPr lang="en-US" altLang="zh-CN"/>
              <a:t>a1~a11</a:t>
            </a:r>
            <a:r>
              <a:rPr lang="zh-CN" altLang="en-US"/>
              <a:t>）</a:t>
            </a:r>
            <a:r>
              <a:rPr lang="en-US" altLang="zh-CN"/>
              <a:t>9</a:t>
            </a:r>
            <a:r>
              <a:rPr lang="zh-CN" altLang="en-US"/>
              <a:t>个事件（</a:t>
            </a:r>
            <a:r>
              <a:rPr lang="en-US" altLang="zh-CN"/>
              <a:t>v1~v9</a:t>
            </a:r>
            <a:r>
              <a:rPr lang="zh-CN" altLang="en-US"/>
              <a:t>即任务开始或结束的事件），任务持续时间（弧的权值）以天为单位，任务之间的关系如图所示。</a:t>
            </a:r>
            <a:endParaRPr lang="zh-CN" altLang="en-US"/>
          </a:p>
          <a:p>
            <a:pPr lvl="1"/>
            <a:endParaRPr lang="zh-CN" altLang="en-US"/>
          </a:p>
        </p:txBody>
      </p:sp>
      <p:grpSp>
        <p:nvGrpSpPr>
          <p:cNvPr id="75781" name="组合 75780"/>
          <p:cNvGrpSpPr/>
          <p:nvPr/>
        </p:nvGrpSpPr>
        <p:grpSpPr>
          <a:xfrm>
            <a:off x="2205038" y="3474720"/>
            <a:ext cx="4551362" cy="2424113"/>
            <a:chOff x="2346" y="2560"/>
            <a:chExt cx="2867" cy="1527"/>
          </a:xfrm>
        </p:grpSpPr>
        <p:grpSp>
          <p:nvGrpSpPr>
            <p:cNvPr id="75782" name="组合 75781"/>
            <p:cNvGrpSpPr/>
            <p:nvPr/>
          </p:nvGrpSpPr>
          <p:grpSpPr>
            <a:xfrm>
              <a:off x="2346" y="2560"/>
              <a:ext cx="2867" cy="1527"/>
              <a:chOff x="2368" y="2793"/>
              <a:chExt cx="2867" cy="1527"/>
            </a:xfrm>
          </p:grpSpPr>
          <p:sp>
            <p:nvSpPr>
              <p:cNvPr id="75783" name="椭圆 75782"/>
              <p:cNvSpPr/>
              <p:nvPr/>
            </p:nvSpPr>
            <p:spPr>
              <a:xfrm>
                <a:off x="5046" y="3156"/>
                <a:ext cx="189" cy="22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9</a:t>
                </a:r>
                <a:endParaRPr lang="en-US" altLang="zh-CN" sz="2000">
                  <a:latin typeface="Times New Roman" panose="02020603050405020304" pitchFamily="18" charset="0"/>
                </a:endParaRPr>
              </a:p>
            </p:txBody>
          </p:sp>
          <p:sp>
            <p:nvSpPr>
              <p:cNvPr id="75784" name="椭圆 75783"/>
              <p:cNvSpPr/>
              <p:nvPr/>
            </p:nvSpPr>
            <p:spPr>
              <a:xfrm>
                <a:off x="4319" y="3518"/>
                <a:ext cx="189" cy="22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8</a:t>
                </a:r>
                <a:endParaRPr lang="en-US" altLang="zh-CN" sz="2000">
                  <a:latin typeface="Times New Roman" panose="02020603050405020304" pitchFamily="18" charset="0"/>
                </a:endParaRPr>
              </a:p>
            </p:txBody>
          </p:sp>
          <p:sp>
            <p:nvSpPr>
              <p:cNvPr id="75785" name="椭圆 75784"/>
              <p:cNvSpPr/>
              <p:nvPr/>
            </p:nvSpPr>
            <p:spPr>
              <a:xfrm>
                <a:off x="4304" y="2793"/>
                <a:ext cx="189" cy="22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7</a:t>
                </a:r>
                <a:endParaRPr lang="en-US" altLang="zh-CN" sz="2000">
                  <a:latin typeface="Times New Roman" panose="02020603050405020304" pitchFamily="18" charset="0"/>
                </a:endParaRPr>
              </a:p>
            </p:txBody>
          </p:sp>
          <p:sp>
            <p:nvSpPr>
              <p:cNvPr id="75786" name="椭圆 75785"/>
              <p:cNvSpPr/>
              <p:nvPr/>
            </p:nvSpPr>
            <p:spPr>
              <a:xfrm>
                <a:off x="3711" y="4098"/>
                <a:ext cx="189" cy="22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6</a:t>
                </a:r>
                <a:endParaRPr lang="en-US" altLang="zh-CN" sz="2000">
                  <a:latin typeface="Times New Roman" panose="02020603050405020304" pitchFamily="18" charset="0"/>
                </a:endParaRPr>
              </a:p>
            </p:txBody>
          </p:sp>
          <p:sp>
            <p:nvSpPr>
              <p:cNvPr id="75787" name="椭圆 75786"/>
              <p:cNvSpPr/>
              <p:nvPr/>
            </p:nvSpPr>
            <p:spPr>
              <a:xfrm>
                <a:off x="2996" y="4098"/>
                <a:ext cx="189" cy="22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4</a:t>
                </a:r>
                <a:endParaRPr lang="en-US" altLang="zh-CN" sz="2000">
                  <a:latin typeface="Times New Roman" panose="02020603050405020304" pitchFamily="18" charset="0"/>
                </a:endParaRPr>
              </a:p>
            </p:txBody>
          </p:sp>
          <p:sp>
            <p:nvSpPr>
              <p:cNvPr id="75788" name="椭圆 75787"/>
              <p:cNvSpPr/>
              <p:nvPr/>
            </p:nvSpPr>
            <p:spPr>
              <a:xfrm>
                <a:off x="3715" y="3247"/>
                <a:ext cx="189" cy="22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5</a:t>
                </a:r>
                <a:endParaRPr lang="en-US" altLang="zh-CN" sz="2000">
                  <a:latin typeface="Times New Roman" panose="02020603050405020304" pitchFamily="18" charset="0"/>
                </a:endParaRPr>
              </a:p>
            </p:txBody>
          </p:sp>
          <p:sp>
            <p:nvSpPr>
              <p:cNvPr id="75789" name="椭圆 75788"/>
              <p:cNvSpPr/>
              <p:nvPr/>
            </p:nvSpPr>
            <p:spPr>
              <a:xfrm>
                <a:off x="3010" y="3565"/>
                <a:ext cx="189" cy="22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3</a:t>
                </a:r>
                <a:endParaRPr lang="en-US" altLang="zh-CN" sz="2000">
                  <a:latin typeface="Times New Roman" panose="02020603050405020304" pitchFamily="18" charset="0"/>
                </a:endParaRPr>
              </a:p>
            </p:txBody>
          </p:sp>
          <p:sp>
            <p:nvSpPr>
              <p:cNvPr id="75790" name="椭圆 75789"/>
              <p:cNvSpPr/>
              <p:nvPr/>
            </p:nvSpPr>
            <p:spPr>
              <a:xfrm>
                <a:off x="2995" y="2816"/>
                <a:ext cx="189" cy="22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2</a:t>
                </a:r>
                <a:endParaRPr lang="en-US" altLang="zh-CN" sz="2000">
                  <a:latin typeface="Times New Roman" panose="02020603050405020304" pitchFamily="18" charset="0"/>
                </a:endParaRPr>
              </a:p>
            </p:txBody>
          </p:sp>
          <p:sp>
            <p:nvSpPr>
              <p:cNvPr id="75791" name="椭圆 75790"/>
              <p:cNvSpPr/>
              <p:nvPr/>
            </p:nvSpPr>
            <p:spPr>
              <a:xfrm>
                <a:off x="2368" y="3235"/>
                <a:ext cx="189" cy="22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1</a:t>
                </a:r>
                <a:endParaRPr lang="en-US" altLang="zh-CN" sz="2000">
                  <a:latin typeface="Times New Roman" panose="02020603050405020304" pitchFamily="18" charset="0"/>
                </a:endParaRPr>
              </a:p>
            </p:txBody>
          </p:sp>
          <p:sp>
            <p:nvSpPr>
              <p:cNvPr id="75792" name="直接连接符 75791"/>
              <p:cNvSpPr/>
              <p:nvPr/>
            </p:nvSpPr>
            <p:spPr>
              <a:xfrm flipV="1">
                <a:off x="2534" y="2989"/>
                <a:ext cx="489" cy="300"/>
              </a:xfrm>
              <a:prstGeom prst="line">
                <a:avLst/>
              </a:prstGeom>
              <a:ln w="9525" cap="flat" cmpd="sng">
                <a:solidFill>
                  <a:schemeClr val="tx1"/>
                </a:solidFill>
                <a:prstDash val="solid"/>
                <a:headEnd type="none" w="med" len="med"/>
                <a:tailEnd type="triangle" w="med" len="med"/>
              </a:ln>
            </p:spPr>
          </p:sp>
          <p:sp>
            <p:nvSpPr>
              <p:cNvPr id="75793" name="直接连接符 75792"/>
              <p:cNvSpPr/>
              <p:nvPr/>
            </p:nvSpPr>
            <p:spPr>
              <a:xfrm>
                <a:off x="2545" y="3377"/>
                <a:ext cx="466" cy="300"/>
              </a:xfrm>
              <a:prstGeom prst="line">
                <a:avLst/>
              </a:prstGeom>
              <a:ln w="9525" cap="flat" cmpd="sng">
                <a:solidFill>
                  <a:schemeClr val="tx1"/>
                </a:solidFill>
                <a:prstDash val="solid"/>
                <a:headEnd type="none" w="med" len="med"/>
                <a:tailEnd type="triangle" w="med" len="med"/>
              </a:ln>
            </p:spPr>
          </p:sp>
          <p:sp>
            <p:nvSpPr>
              <p:cNvPr id="75794" name="直接连接符 75793"/>
              <p:cNvSpPr/>
              <p:nvPr/>
            </p:nvSpPr>
            <p:spPr>
              <a:xfrm>
                <a:off x="2489" y="3444"/>
                <a:ext cx="534" cy="711"/>
              </a:xfrm>
              <a:prstGeom prst="line">
                <a:avLst/>
              </a:prstGeom>
              <a:ln w="9525" cap="flat" cmpd="sng">
                <a:solidFill>
                  <a:schemeClr val="tx1"/>
                </a:solidFill>
                <a:prstDash val="solid"/>
                <a:headEnd type="none" w="med" len="med"/>
                <a:tailEnd type="triangle" w="med" len="med"/>
              </a:ln>
            </p:spPr>
          </p:sp>
          <p:sp>
            <p:nvSpPr>
              <p:cNvPr id="75795" name="直接连接符 75794"/>
              <p:cNvSpPr/>
              <p:nvPr/>
            </p:nvSpPr>
            <p:spPr>
              <a:xfrm>
                <a:off x="3189" y="2955"/>
                <a:ext cx="534" cy="334"/>
              </a:xfrm>
              <a:prstGeom prst="line">
                <a:avLst/>
              </a:prstGeom>
              <a:ln w="9525" cap="flat" cmpd="sng">
                <a:solidFill>
                  <a:schemeClr val="tx1"/>
                </a:solidFill>
                <a:prstDash val="solid"/>
                <a:headEnd type="none" w="med" len="med"/>
                <a:tailEnd type="triangle" w="med" len="med"/>
              </a:ln>
            </p:spPr>
          </p:sp>
          <p:sp>
            <p:nvSpPr>
              <p:cNvPr id="75796" name="直接连接符 75795"/>
              <p:cNvSpPr/>
              <p:nvPr/>
            </p:nvSpPr>
            <p:spPr>
              <a:xfrm flipV="1">
                <a:off x="3212" y="3389"/>
                <a:ext cx="500" cy="288"/>
              </a:xfrm>
              <a:prstGeom prst="line">
                <a:avLst/>
              </a:prstGeom>
              <a:ln w="9525" cap="flat" cmpd="sng">
                <a:solidFill>
                  <a:schemeClr val="tx1"/>
                </a:solidFill>
                <a:prstDash val="solid"/>
                <a:headEnd type="none" w="med" len="med"/>
                <a:tailEnd type="triangle" w="med" len="med"/>
              </a:ln>
            </p:spPr>
          </p:sp>
          <p:sp>
            <p:nvSpPr>
              <p:cNvPr id="75797" name="直接连接符 75796"/>
              <p:cNvSpPr/>
              <p:nvPr/>
            </p:nvSpPr>
            <p:spPr>
              <a:xfrm>
                <a:off x="3178" y="4166"/>
                <a:ext cx="545" cy="0"/>
              </a:xfrm>
              <a:prstGeom prst="line">
                <a:avLst/>
              </a:prstGeom>
              <a:ln w="9525" cap="flat" cmpd="sng">
                <a:solidFill>
                  <a:schemeClr val="tx1"/>
                </a:solidFill>
                <a:prstDash val="solid"/>
                <a:headEnd type="none" w="med" len="med"/>
                <a:tailEnd type="triangle" w="med" len="med"/>
              </a:ln>
            </p:spPr>
          </p:sp>
          <p:sp>
            <p:nvSpPr>
              <p:cNvPr id="75798" name="直接连接符 75797"/>
              <p:cNvSpPr/>
              <p:nvPr/>
            </p:nvSpPr>
            <p:spPr>
              <a:xfrm flipV="1">
                <a:off x="3889" y="2955"/>
                <a:ext cx="423" cy="345"/>
              </a:xfrm>
              <a:prstGeom prst="line">
                <a:avLst/>
              </a:prstGeom>
              <a:ln w="9525" cap="flat" cmpd="sng">
                <a:solidFill>
                  <a:schemeClr val="tx1"/>
                </a:solidFill>
                <a:prstDash val="solid"/>
                <a:headEnd type="none" w="med" len="med"/>
                <a:tailEnd type="triangle" w="med" len="med"/>
              </a:ln>
            </p:spPr>
          </p:sp>
          <p:sp>
            <p:nvSpPr>
              <p:cNvPr id="75799" name="直接连接符 75798"/>
              <p:cNvSpPr/>
              <p:nvPr/>
            </p:nvSpPr>
            <p:spPr>
              <a:xfrm>
                <a:off x="3889" y="3400"/>
                <a:ext cx="467" cy="211"/>
              </a:xfrm>
              <a:prstGeom prst="line">
                <a:avLst/>
              </a:prstGeom>
              <a:ln w="9525" cap="flat" cmpd="sng">
                <a:solidFill>
                  <a:schemeClr val="tx1"/>
                </a:solidFill>
                <a:prstDash val="solid"/>
                <a:headEnd type="none" w="med" len="med"/>
                <a:tailEnd type="triangle" w="med" len="med"/>
              </a:ln>
            </p:spPr>
          </p:sp>
          <p:sp>
            <p:nvSpPr>
              <p:cNvPr id="75800" name="直接连接符 75799"/>
              <p:cNvSpPr/>
              <p:nvPr/>
            </p:nvSpPr>
            <p:spPr>
              <a:xfrm>
                <a:off x="4489" y="2900"/>
                <a:ext cx="645" cy="278"/>
              </a:xfrm>
              <a:prstGeom prst="line">
                <a:avLst/>
              </a:prstGeom>
              <a:ln w="9525" cap="flat" cmpd="sng">
                <a:solidFill>
                  <a:schemeClr val="tx1"/>
                </a:solidFill>
                <a:prstDash val="solid"/>
                <a:headEnd type="none" w="med" len="med"/>
                <a:tailEnd type="triangle" w="med" len="med"/>
              </a:ln>
            </p:spPr>
          </p:sp>
          <p:sp>
            <p:nvSpPr>
              <p:cNvPr id="75801" name="直接连接符 75800"/>
              <p:cNvSpPr/>
              <p:nvPr/>
            </p:nvSpPr>
            <p:spPr>
              <a:xfrm flipV="1">
                <a:off x="4512" y="3333"/>
                <a:ext cx="566" cy="300"/>
              </a:xfrm>
              <a:prstGeom prst="line">
                <a:avLst/>
              </a:prstGeom>
              <a:ln w="9525" cap="flat" cmpd="sng">
                <a:solidFill>
                  <a:schemeClr val="tx1"/>
                </a:solidFill>
                <a:prstDash val="solid"/>
                <a:headEnd type="none" w="med" len="med"/>
                <a:tailEnd type="triangle" w="med" len="med"/>
              </a:ln>
            </p:spPr>
          </p:sp>
          <p:sp>
            <p:nvSpPr>
              <p:cNvPr id="75802" name="直接连接符 75801"/>
              <p:cNvSpPr/>
              <p:nvPr/>
            </p:nvSpPr>
            <p:spPr>
              <a:xfrm flipV="1">
                <a:off x="3856" y="3733"/>
                <a:ext cx="511" cy="389"/>
              </a:xfrm>
              <a:prstGeom prst="line">
                <a:avLst/>
              </a:prstGeom>
              <a:ln w="9525" cap="flat" cmpd="sng">
                <a:solidFill>
                  <a:schemeClr val="tx1"/>
                </a:solidFill>
                <a:prstDash val="solid"/>
                <a:headEnd type="none" w="med" len="med"/>
                <a:tailEnd type="triangle" w="med" len="med"/>
              </a:ln>
            </p:spPr>
          </p:sp>
        </p:grpSp>
        <p:sp>
          <p:nvSpPr>
            <p:cNvPr id="75803" name="文本框 75802"/>
            <p:cNvSpPr txBox="1"/>
            <p:nvPr/>
          </p:nvSpPr>
          <p:spPr>
            <a:xfrm rot="-1936531">
              <a:off x="2510" y="2716"/>
              <a:ext cx="43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a1=6</a:t>
              </a:r>
              <a:endParaRPr lang="en-US" altLang="zh-CN" sz="2000">
                <a:latin typeface="Times New Roman" panose="02020603050405020304" pitchFamily="18" charset="0"/>
              </a:endParaRPr>
            </a:p>
          </p:txBody>
        </p:sp>
        <p:sp>
          <p:nvSpPr>
            <p:cNvPr id="75804" name="文本框 75803"/>
            <p:cNvSpPr txBox="1"/>
            <p:nvPr/>
          </p:nvSpPr>
          <p:spPr>
            <a:xfrm rot="1789981">
              <a:off x="2564" y="3061"/>
              <a:ext cx="43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a2=4</a:t>
              </a:r>
              <a:endParaRPr lang="en-US" altLang="zh-CN" sz="2000">
                <a:latin typeface="Times New Roman" panose="02020603050405020304" pitchFamily="18" charset="0"/>
              </a:endParaRPr>
            </a:p>
          </p:txBody>
        </p:sp>
        <p:sp>
          <p:nvSpPr>
            <p:cNvPr id="75805" name="文本框 75804"/>
            <p:cNvSpPr txBox="1"/>
            <p:nvPr/>
          </p:nvSpPr>
          <p:spPr>
            <a:xfrm rot="3002352">
              <a:off x="2431" y="3449"/>
              <a:ext cx="43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a3=5</a:t>
              </a:r>
              <a:endParaRPr lang="en-US" altLang="zh-CN" sz="2000">
                <a:latin typeface="Times New Roman" panose="02020603050405020304" pitchFamily="18" charset="0"/>
              </a:endParaRPr>
            </a:p>
          </p:txBody>
        </p:sp>
        <p:sp>
          <p:nvSpPr>
            <p:cNvPr id="75806" name="文本框 75805"/>
            <p:cNvSpPr txBox="1"/>
            <p:nvPr/>
          </p:nvSpPr>
          <p:spPr>
            <a:xfrm rot="2110140">
              <a:off x="3253" y="2694"/>
              <a:ext cx="43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a4=1</a:t>
              </a:r>
              <a:endParaRPr lang="en-US" altLang="zh-CN" sz="2000">
                <a:latin typeface="Times New Roman" panose="02020603050405020304" pitchFamily="18" charset="0"/>
              </a:endParaRPr>
            </a:p>
          </p:txBody>
        </p:sp>
        <p:sp>
          <p:nvSpPr>
            <p:cNvPr id="75807" name="文本框 75806"/>
            <p:cNvSpPr txBox="1"/>
            <p:nvPr/>
          </p:nvSpPr>
          <p:spPr>
            <a:xfrm rot="-1937475">
              <a:off x="3121" y="3106"/>
              <a:ext cx="43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a5=1</a:t>
              </a:r>
              <a:endParaRPr lang="en-US" altLang="zh-CN" sz="2000">
                <a:latin typeface="Times New Roman" panose="02020603050405020304" pitchFamily="18" charset="0"/>
              </a:endParaRPr>
            </a:p>
          </p:txBody>
        </p:sp>
        <p:sp>
          <p:nvSpPr>
            <p:cNvPr id="75808" name="文本框 75807"/>
            <p:cNvSpPr txBox="1"/>
            <p:nvPr/>
          </p:nvSpPr>
          <p:spPr>
            <a:xfrm>
              <a:off x="3198" y="3739"/>
              <a:ext cx="43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a6=2</a:t>
              </a:r>
              <a:endParaRPr lang="en-US" altLang="zh-CN" sz="2000">
                <a:latin typeface="Times New Roman" panose="02020603050405020304" pitchFamily="18" charset="0"/>
              </a:endParaRPr>
            </a:p>
          </p:txBody>
        </p:sp>
        <p:sp>
          <p:nvSpPr>
            <p:cNvPr id="75809" name="文本框 75808"/>
            <p:cNvSpPr txBox="1"/>
            <p:nvPr/>
          </p:nvSpPr>
          <p:spPr>
            <a:xfrm rot="-2384498">
              <a:off x="3786" y="2717"/>
              <a:ext cx="43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a7=9</a:t>
              </a:r>
              <a:endParaRPr lang="en-US" altLang="zh-CN" sz="2000">
                <a:latin typeface="Times New Roman" panose="02020603050405020304" pitchFamily="18" charset="0"/>
              </a:endParaRPr>
            </a:p>
          </p:txBody>
        </p:sp>
        <p:sp>
          <p:nvSpPr>
            <p:cNvPr id="75810" name="文本框 75809"/>
            <p:cNvSpPr txBox="1"/>
            <p:nvPr/>
          </p:nvSpPr>
          <p:spPr>
            <a:xfrm rot="1348562">
              <a:off x="3910" y="3061"/>
              <a:ext cx="43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a8=7</a:t>
              </a:r>
              <a:endParaRPr lang="en-US" altLang="zh-CN" sz="2000">
                <a:latin typeface="Times New Roman" panose="02020603050405020304" pitchFamily="18" charset="0"/>
              </a:endParaRPr>
            </a:p>
          </p:txBody>
        </p:sp>
        <p:sp>
          <p:nvSpPr>
            <p:cNvPr id="75811" name="文本框 75810"/>
            <p:cNvSpPr txBox="1"/>
            <p:nvPr/>
          </p:nvSpPr>
          <p:spPr>
            <a:xfrm rot="-2273448">
              <a:off x="3809" y="3517"/>
              <a:ext cx="43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a9=4</a:t>
              </a:r>
              <a:endParaRPr lang="en-US" altLang="zh-CN" sz="2000">
                <a:latin typeface="Times New Roman" panose="02020603050405020304" pitchFamily="18" charset="0"/>
              </a:endParaRPr>
            </a:p>
          </p:txBody>
        </p:sp>
        <p:sp>
          <p:nvSpPr>
            <p:cNvPr id="75812" name="文本框 75811"/>
            <p:cNvSpPr txBox="1"/>
            <p:nvPr/>
          </p:nvSpPr>
          <p:spPr>
            <a:xfrm rot="1332095">
              <a:off x="4521" y="2594"/>
              <a:ext cx="51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a10=2</a:t>
              </a:r>
              <a:endParaRPr lang="en-US" altLang="zh-CN" sz="2000">
                <a:latin typeface="Times New Roman" panose="02020603050405020304" pitchFamily="18" charset="0"/>
              </a:endParaRPr>
            </a:p>
          </p:txBody>
        </p:sp>
        <p:sp>
          <p:nvSpPr>
            <p:cNvPr id="75813" name="文本框 75812"/>
            <p:cNvSpPr txBox="1"/>
            <p:nvPr/>
          </p:nvSpPr>
          <p:spPr>
            <a:xfrm rot="-1493477">
              <a:off x="4554" y="3184"/>
              <a:ext cx="51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a11=4</a:t>
              </a:r>
              <a:endParaRPr lang="en-US" altLang="zh-CN" sz="200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5781"/>
                                        </p:tgtEl>
                                        <p:attrNameLst>
                                          <p:attrName>style.visibility</p:attrName>
                                        </p:attrNameLst>
                                      </p:cBhvr>
                                      <p:to>
                                        <p:strVal val="visible"/>
                                      </p:to>
                                    </p:set>
                                    <p:anim calcmode="lin" valueType="num">
                                      <p:cBhvr additive="base">
                                        <p:cTn id="7" dur="500" fill="hold"/>
                                        <p:tgtEl>
                                          <p:spTgt spid="75781"/>
                                        </p:tgtEl>
                                        <p:attrNameLst>
                                          <p:attrName>ppt_x</p:attrName>
                                        </p:attrNameLst>
                                      </p:cBhvr>
                                      <p:tavLst>
                                        <p:tav tm="0">
                                          <p:val>
                                            <p:strVal val="0-#ppt_w/2"/>
                                          </p:val>
                                        </p:tav>
                                        <p:tav tm="100000">
                                          <p:val>
                                            <p:strVal val="#ppt_x"/>
                                          </p:val>
                                        </p:tav>
                                      </p:tavLst>
                                    </p:anim>
                                    <p:anim calcmode="lin" valueType="num">
                                      <p:cBhvr additive="base">
                                        <p:cTn id="8" dur="500" fill="hold"/>
                                        <p:tgtEl>
                                          <p:spTgt spid="7578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关键路径</a:t>
            </a:r>
            <a:endParaRPr lang="zh-CN" altLang="en-US"/>
          </a:p>
        </p:txBody>
      </p:sp>
      <p:sp>
        <p:nvSpPr>
          <p:cNvPr id="3" name="内容占位符 2"/>
          <p:cNvSpPr>
            <a:spLocks noGrp="1"/>
          </p:cNvSpPr>
          <p:nvPr>
            <p:ph idx="1"/>
          </p:nvPr>
        </p:nvSpPr>
        <p:spPr/>
        <p:txBody>
          <a:bodyPr/>
          <a:p>
            <a:pPr lvl="0" algn="l">
              <a:buSzTx/>
            </a:pPr>
            <a:r>
              <a:rPr lang="zh-CN" altLang="en-US" sz="3000">
                <a:sym typeface="+mn-ea"/>
              </a:rPr>
              <a:t>如何回答如下问题：</a:t>
            </a:r>
            <a:endParaRPr lang="zh-CN" altLang="en-US" sz="3000"/>
          </a:p>
          <a:p>
            <a:pPr lvl="1" algn="l">
              <a:buSzTx/>
            </a:pPr>
            <a:r>
              <a:rPr lang="zh-CN" altLang="en-US" sz="2600">
                <a:sym typeface="+mn-ea"/>
              </a:rPr>
              <a:t>此项工程最少需要多少天完成？</a:t>
            </a:r>
            <a:endParaRPr lang="zh-CN" altLang="en-US" sz="2600"/>
          </a:p>
          <a:p>
            <a:pPr lvl="1" algn="l">
              <a:buSzTx/>
            </a:pPr>
            <a:r>
              <a:rPr lang="zh-CN" altLang="en-US" sz="2600">
                <a:sym typeface="+mn-ea"/>
              </a:rPr>
              <a:t>要想使得该项目在最短时间内完成，那些任务不能出现务工等任务推迟现象？</a:t>
            </a:r>
            <a:endParaRPr lang="zh-CN" altLang="en-US" sz="2600"/>
          </a:p>
          <a:p>
            <a:pPr lvl="1" algn="l">
              <a:buSzTx/>
            </a:pPr>
            <a:r>
              <a:rPr lang="zh-CN" altLang="en-US" sz="2600">
                <a:sym typeface="+mn-ea"/>
              </a:rPr>
              <a:t>如果你是该工程项目的经理你如何安排任务使得该项目能在最短时间内完成（假设工作人员足够）？</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关键路径</a:t>
            </a:r>
            <a:endParaRPr lang="zh-CN" altLang="en-US"/>
          </a:p>
        </p:txBody>
      </p:sp>
      <p:sp>
        <p:nvSpPr>
          <p:cNvPr id="3" name="内容占位符 2"/>
          <p:cNvSpPr>
            <a:spLocks noGrp="1"/>
          </p:cNvSpPr>
          <p:nvPr>
            <p:ph idx="1"/>
          </p:nvPr>
        </p:nvSpPr>
        <p:spPr/>
        <p:txBody>
          <a:bodyPr/>
          <a:p>
            <a:pPr lvl="0" algn="l">
              <a:buSzTx/>
            </a:pPr>
            <a:r>
              <a:rPr lang="zh-CN" altLang="en-US" sz="3000">
                <a:sym typeface="+mn-ea"/>
              </a:rPr>
              <a:t>关键路径</a:t>
            </a:r>
            <a:endParaRPr lang="zh-CN" altLang="en-US" sz="3000"/>
          </a:p>
          <a:p>
            <a:pPr lvl="1" algn="l">
              <a:buSzTx/>
            </a:pPr>
            <a:r>
              <a:rPr lang="zh-CN" altLang="en-US" sz="2600"/>
              <a:t>AOE网中所有任务完成的最短时间就是从开始事件至结束事件的最长路径的长度（</a:t>
            </a:r>
            <a:r>
              <a:rPr lang="zh-CN" altLang="zh-CN" dirty="0">
                <a:sym typeface="+mn-ea"/>
              </a:rPr>
              <a:t>路径上各活动持续时间之和）</a:t>
            </a:r>
            <a:r>
              <a:rPr lang="zh-CN" altLang="en-US" sz="2600"/>
              <a:t>，该最长路径也就是关键路径？</a:t>
            </a:r>
            <a:endParaRPr lang="zh-CN" altLang="en-US" sz="2600"/>
          </a:p>
          <a:p>
            <a:pPr lvl="1" algn="l">
              <a:buSzTx/>
            </a:pPr>
            <a:r>
              <a:rPr lang="zh-CN" altLang="en-US"/>
              <a:t>为什么？</a:t>
            </a:r>
            <a:endParaRPr lang="zh-CN" altLang="en-US"/>
          </a:p>
          <a:p>
            <a:pPr lvl="1" algn="l">
              <a:buSzTx/>
            </a:pPr>
            <a:r>
              <a:rPr lang="zh-CN" altLang="en-US"/>
              <a:t>如何求关键路径？</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latin typeface="+mn-lt"/>
                <a:ea typeface="+mn-ea"/>
                <a:cs typeface="+mn-cs"/>
                <a:sym typeface="+mn-ea"/>
              </a:rPr>
              <a:t>有向无环图及其应用</a:t>
            </a:r>
            <a:endParaRPr lang="zh-CN" altLang="en-US"/>
          </a:p>
        </p:txBody>
      </p:sp>
      <p:sp>
        <p:nvSpPr>
          <p:cNvPr id="3" name="内容占位符 2"/>
          <p:cNvSpPr>
            <a:spLocks noGrp="1"/>
          </p:cNvSpPr>
          <p:nvPr>
            <p:ph idx="1"/>
          </p:nvPr>
        </p:nvSpPr>
        <p:spPr>
          <a:xfrm>
            <a:off x="571500" y="1266190"/>
            <a:ext cx="8001000" cy="4881245"/>
          </a:xfrm>
        </p:spPr>
        <p:txBody>
          <a:bodyPr/>
          <a:p>
            <a:r>
              <a:rPr lang="zh-CN" altLang="en-US"/>
              <a:t>有向无环图</a:t>
            </a:r>
            <a:endParaRPr lang="zh-CN" altLang="en-US"/>
          </a:p>
          <a:p>
            <a:r>
              <a:rPr lang="zh-CN" altLang="en-US"/>
              <a:t>拓扑排序</a:t>
            </a:r>
            <a:endParaRPr lang="zh-CN" altLang="en-US"/>
          </a:p>
          <a:p>
            <a:r>
              <a:rPr lang="zh-CN" altLang="en-US"/>
              <a:t>关键路径</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关键路径</a:t>
            </a:r>
            <a:endParaRPr lang="zh-CN" altLang="en-US"/>
          </a:p>
        </p:txBody>
      </p:sp>
      <p:sp>
        <p:nvSpPr>
          <p:cNvPr id="3" name="内容占位符 2"/>
          <p:cNvSpPr>
            <a:spLocks noGrp="1"/>
          </p:cNvSpPr>
          <p:nvPr>
            <p:ph idx="1"/>
          </p:nvPr>
        </p:nvSpPr>
        <p:spPr/>
        <p:txBody>
          <a:bodyPr/>
          <a:p>
            <a:pPr lvl="0" algn="l">
              <a:buSzTx/>
            </a:pPr>
            <a:r>
              <a:rPr lang="zh-CN" altLang="en-US" sz="3000">
                <a:sym typeface="+mn-ea"/>
              </a:rPr>
              <a:t>关键路径求解</a:t>
            </a:r>
            <a:endParaRPr lang="zh-CN" altLang="en-US" sz="3000"/>
          </a:p>
          <a:p>
            <a:pPr lvl="1" algn="l">
              <a:buSzTx/>
            </a:pPr>
            <a:r>
              <a:rPr lang="zh-CN" altLang="en-US"/>
              <a:t>关键术语说明</a:t>
            </a:r>
            <a:endParaRPr lang="zh-CN" altLang="en-US"/>
          </a:p>
          <a:p>
            <a:pPr lvl="2" algn="l">
              <a:buSzTx/>
            </a:pPr>
            <a:r>
              <a:rPr lang="en-US" altLang="zh-CN" err="1">
                <a:sym typeface="+mn-ea"/>
              </a:rPr>
              <a:t>V</a:t>
            </a:r>
            <a:r>
              <a:rPr lang="en-US" altLang="zh-CN" baseline="-25000" err="1">
                <a:sym typeface="+mn-ea"/>
              </a:rPr>
              <a:t>e</a:t>
            </a:r>
            <a:r>
              <a:rPr lang="en-US" altLang="zh-CN" err="1">
                <a:sym typeface="+mn-ea"/>
              </a:rPr>
              <a:t>(j</a:t>
            </a:r>
            <a:r>
              <a:rPr lang="en-US" altLang="zh-CN">
                <a:sym typeface="+mn-ea"/>
              </a:rPr>
              <a:t>)</a:t>
            </a:r>
            <a:r>
              <a:rPr lang="zh-CN" altLang="en-US">
                <a:sym typeface="+mn-ea"/>
              </a:rPr>
              <a:t>：</a:t>
            </a:r>
            <a:r>
              <a:rPr lang="zh-CN" altLang="zh-CN" dirty="0">
                <a:sym typeface="+mn-ea"/>
              </a:rPr>
              <a:t>表示事件</a:t>
            </a:r>
            <a:r>
              <a:rPr lang="en-US" altLang="zh-CN" err="1">
                <a:sym typeface="+mn-ea"/>
              </a:rPr>
              <a:t>V</a:t>
            </a:r>
            <a:r>
              <a:rPr lang="en-US" altLang="zh-CN" baseline="-25000" err="1">
                <a:sym typeface="+mn-ea"/>
              </a:rPr>
              <a:t>j</a:t>
            </a:r>
            <a:r>
              <a:rPr lang="zh-CN" altLang="zh-CN" dirty="0">
                <a:sym typeface="+mn-ea"/>
              </a:rPr>
              <a:t>的最早发生时间</a:t>
            </a:r>
            <a:endParaRPr lang="zh-CN" altLang="zh-CN" dirty="0">
              <a:sym typeface="+mn-ea"/>
            </a:endParaRPr>
          </a:p>
          <a:p>
            <a:pPr lvl="2" algn="l">
              <a:buSzTx/>
            </a:pPr>
            <a:r>
              <a:rPr lang="en-US" altLang="zh-CN" err="1">
                <a:sym typeface="+mn-ea"/>
              </a:rPr>
              <a:t>V</a:t>
            </a:r>
            <a:r>
              <a:rPr lang="en-US" altLang="zh-CN" baseline="-25000" err="1">
                <a:sym typeface="+mn-ea"/>
              </a:rPr>
              <a:t>l</a:t>
            </a:r>
            <a:r>
              <a:rPr lang="en-US" altLang="zh-CN" err="1">
                <a:sym typeface="+mn-ea"/>
              </a:rPr>
              <a:t>(j</a:t>
            </a:r>
            <a:r>
              <a:rPr lang="en-US" altLang="zh-CN">
                <a:sym typeface="+mn-ea"/>
              </a:rPr>
              <a:t>)</a:t>
            </a:r>
            <a:r>
              <a:rPr lang="zh-CN" altLang="en-US">
                <a:sym typeface="+mn-ea"/>
              </a:rPr>
              <a:t>：</a:t>
            </a:r>
            <a:r>
              <a:rPr lang="zh-CN" altLang="zh-CN" dirty="0">
                <a:sym typeface="+mn-ea"/>
              </a:rPr>
              <a:t>表示事件</a:t>
            </a:r>
            <a:r>
              <a:rPr lang="en-US" altLang="zh-CN" err="1">
                <a:sym typeface="+mn-ea"/>
              </a:rPr>
              <a:t>V</a:t>
            </a:r>
            <a:r>
              <a:rPr lang="en-US" altLang="zh-CN" baseline="-25000" err="1">
                <a:sym typeface="+mn-ea"/>
              </a:rPr>
              <a:t>j</a:t>
            </a:r>
            <a:r>
              <a:rPr lang="zh-CN" altLang="zh-CN" dirty="0">
                <a:sym typeface="+mn-ea"/>
              </a:rPr>
              <a:t>的最迟发生时间</a:t>
            </a:r>
            <a:endParaRPr lang="zh-CN" altLang="zh-CN" dirty="0">
              <a:sym typeface="+mn-ea"/>
            </a:endParaRPr>
          </a:p>
          <a:p>
            <a:pPr lvl="2" algn="l">
              <a:buSzTx/>
            </a:pPr>
            <a:r>
              <a:rPr lang="en-US" altLang="zh-CN">
                <a:sym typeface="+mn-ea"/>
              </a:rPr>
              <a:t>E(i)</a:t>
            </a:r>
            <a:r>
              <a:rPr lang="zh-CN" altLang="en-US">
                <a:sym typeface="+mn-ea"/>
              </a:rPr>
              <a:t>：</a:t>
            </a:r>
            <a:r>
              <a:rPr lang="zh-CN" altLang="zh-CN" dirty="0">
                <a:sym typeface="+mn-ea"/>
              </a:rPr>
              <a:t>表示任务</a:t>
            </a:r>
            <a:r>
              <a:rPr lang="en-US" altLang="zh-CN" err="1">
                <a:sym typeface="+mn-ea"/>
              </a:rPr>
              <a:t>a</a:t>
            </a:r>
            <a:r>
              <a:rPr lang="en-US" altLang="zh-CN" baseline="-25000" err="1">
                <a:sym typeface="+mn-ea"/>
              </a:rPr>
              <a:t>i</a:t>
            </a:r>
            <a:r>
              <a:rPr lang="zh-CN" altLang="zh-CN" dirty="0">
                <a:sym typeface="+mn-ea"/>
              </a:rPr>
              <a:t>的最早开始时间</a:t>
            </a:r>
            <a:endParaRPr lang="zh-CN" altLang="zh-CN" dirty="0">
              <a:sym typeface="+mn-ea"/>
            </a:endParaRPr>
          </a:p>
          <a:p>
            <a:pPr lvl="2" algn="l">
              <a:buSzTx/>
            </a:pPr>
            <a:r>
              <a:rPr lang="en-US" altLang="zh-CN">
                <a:sym typeface="+mn-ea"/>
              </a:rPr>
              <a:t>L(i)</a:t>
            </a:r>
            <a:r>
              <a:rPr lang="zh-CN" altLang="en-US">
                <a:sym typeface="+mn-ea"/>
              </a:rPr>
              <a:t>：</a:t>
            </a:r>
            <a:r>
              <a:rPr lang="zh-CN" altLang="zh-CN" dirty="0">
                <a:sym typeface="+mn-ea"/>
              </a:rPr>
              <a:t>表示任务</a:t>
            </a:r>
            <a:r>
              <a:rPr lang="en-US" altLang="zh-CN" err="1">
                <a:sym typeface="+mn-ea"/>
              </a:rPr>
              <a:t>a</a:t>
            </a:r>
            <a:r>
              <a:rPr lang="en-US" altLang="zh-CN" baseline="-25000" err="1">
                <a:sym typeface="+mn-ea"/>
              </a:rPr>
              <a:t>i</a:t>
            </a:r>
            <a:r>
              <a:rPr lang="zh-CN" altLang="zh-CN" dirty="0">
                <a:sym typeface="+mn-ea"/>
              </a:rPr>
              <a:t>的最迟开始时</a:t>
            </a:r>
            <a:r>
              <a:rPr lang="zh-CN" altLang="zh-CN" dirty="0">
                <a:sym typeface="+mn-ea"/>
              </a:rPr>
              <a:t>间</a:t>
            </a:r>
            <a:endParaRPr lang="zh-CN" altLang="zh-CN" dirty="0">
              <a:sym typeface="+mn-ea"/>
            </a:endParaRPr>
          </a:p>
          <a:p>
            <a:pPr lvl="2" algn="l">
              <a:buSzTx/>
            </a:pPr>
            <a:r>
              <a:rPr lang="en-US" altLang="zh-CN">
                <a:sym typeface="+mn-ea"/>
              </a:rPr>
              <a:t>L(i)-E(i)</a:t>
            </a:r>
            <a:r>
              <a:rPr lang="zh-CN" altLang="en-US">
                <a:sym typeface="+mn-ea"/>
              </a:rPr>
              <a:t>：</a:t>
            </a:r>
            <a:r>
              <a:rPr lang="zh-CN" altLang="zh-CN" dirty="0">
                <a:sym typeface="+mn-ea"/>
              </a:rPr>
              <a:t>表示完成任务</a:t>
            </a:r>
            <a:r>
              <a:rPr lang="en-US" altLang="zh-CN" err="1">
                <a:sym typeface="+mn-ea"/>
              </a:rPr>
              <a:t>a</a:t>
            </a:r>
            <a:r>
              <a:rPr lang="en-US" altLang="zh-CN" baseline="-25000" err="1">
                <a:sym typeface="+mn-ea"/>
              </a:rPr>
              <a:t>i</a:t>
            </a:r>
            <a:r>
              <a:rPr lang="zh-CN" altLang="zh-CN" dirty="0">
                <a:sym typeface="+mn-ea"/>
              </a:rPr>
              <a:t>的时间余</a:t>
            </a:r>
            <a:endParaRPr lang="zh-CN" altLang="zh-CN" dirty="0">
              <a:sym typeface="+mn-ea"/>
            </a:endParaRPr>
          </a:p>
          <a:p>
            <a:pPr lvl="2" algn="l">
              <a:buSzTx/>
            </a:pPr>
            <a:r>
              <a:rPr lang="zh-CN" altLang="zh-CN" dirty="0">
                <a:sym typeface="+mn-ea"/>
              </a:rPr>
              <a:t>关键任务：</a:t>
            </a:r>
            <a:r>
              <a:rPr lang="en-US" altLang="zh-CN">
                <a:sym typeface="+mn-ea"/>
              </a:rPr>
              <a:t>L(i)-E(i)=0</a:t>
            </a:r>
            <a:r>
              <a:rPr lang="zh-CN" altLang="en-US">
                <a:sym typeface="+mn-ea"/>
              </a:rPr>
              <a:t>的任务</a:t>
            </a:r>
            <a:endParaRPr lang="zh-CN" altLang="zh-CN" dirty="0">
              <a:sym typeface="+mn-ea"/>
            </a:endParaRPr>
          </a:p>
          <a:p>
            <a:pPr lvl="1" algn="l">
              <a:buSzTx/>
            </a:pPr>
            <a:r>
              <a:rPr lang="zh-CN" altLang="en-US"/>
              <a:t>求解算法</a:t>
            </a:r>
            <a:endParaRPr lang="zh-CN" altLang="en-US"/>
          </a:p>
          <a:p>
            <a:pPr lvl="2" algn="l">
              <a:buSzTx/>
            </a:pPr>
            <a:r>
              <a:rPr lang="zh-CN" altLang="en-US"/>
              <a:t>也就是求解那些任务为关键任务问题</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关键路径</a:t>
            </a:r>
            <a:endParaRPr lang="zh-CN" altLang="en-US"/>
          </a:p>
        </p:txBody>
      </p:sp>
      <p:sp>
        <p:nvSpPr>
          <p:cNvPr id="3" name="内容占位符 2"/>
          <p:cNvSpPr>
            <a:spLocks noGrp="1"/>
          </p:cNvSpPr>
          <p:nvPr>
            <p:ph idx="1"/>
          </p:nvPr>
        </p:nvSpPr>
        <p:spPr/>
        <p:txBody>
          <a:bodyPr/>
          <a:p>
            <a:pPr lvl="0" algn="l">
              <a:buSzTx/>
            </a:pPr>
            <a:r>
              <a:rPr lang="zh-CN" altLang="en-US" sz="3000">
                <a:sym typeface="+mn-ea"/>
              </a:rPr>
              <a:t>关键路径求解</a:t>
            </a:r>
            <a:endParaRPr lang="zh-CN" altLang="en-US" sz="3000"/>
          </a:p>
          <a:p>
            <a:pPr lvl="1" algn="l">
              <a:buSzTx/>
            </a:pPr>
            <a:r>
              <a:rPr lang="zh-CN" altLang="en-US"/>
              <a:t>求解算法</a:t>
            </a:r>
            <a:endParaRPr lang="zh-CN" altLang="en-US"/>
          </a:p>
          <a:p>
            <a:pPr lvl="2" algn="l">
              <a:buSzTx/>
            </a:pPr>
            <a:r>
              <a:rPr lang="en-US" altLang="zh-CN"/>
              <a:t>1.</a:t>
            </a:r>
            <a:r>
              <a:rPr lang="zh-CN" altLang="en-US"/>
              <a:t>计算每个事件的最早发生时间</a:t>
            </a:r>
            <a:r>
              <a:rPr lang="zh-CN" altLang="zh-CN" dirty="0">
                <a:latin typeface="Times New Roman" panose="02020603050405020304" pitchFamily="18" charset="0"/>
                <a:sym typeface="+mn-ea"/>
              </a:rPr>
              <a:t>V</a:t>
            </a:r>
            <a:r>
              <a:rPr lang="zh-CN" altLang="zh-CN" baseline="-25000" dirty="0">
                <a:latin typeface="Times New Roman" panose="02020603050405020304" pitchFamily="18" charset="0"/>
                <a:sym typeface="+mn-ea"/>
              </a:rPr>
              <a:t>e</a:t>
            </a:r>
            <a:r>
              <a:rPr lang="zh-CN" altLang="zh-CN" dirty="0">
                <a:latin typeface="Times New Roman" panose="02020603050405020304" pitchFamily="18" charset="0"/>
                <a:sym typeface="+mn-ea"/>
              </a:rPr>
              <a:t>(</a:t>
            </a:r>
            <a:r>
              <a:rPr lang="en-US" altLang="zh-CN" dirty="0">
                <a:latin typeface="Times New Roman" panose="02020603050405020304" pitchFamily="18" charset="0"/>
                <a:sym typeface="+mn-ea"/>
              </a:rPr>
              <a:t>j</a:t>
            </a:r>
            <a:r>
              <a:rPr lang="zh-CN" altLang="zh-CN" dirty="0">
                <a:latin typeface="Times New Roman" panose="02020603050405020304" pitchFamily="18" charset="0"/>
                <a:sym typeface="+mn-ea"/>
              </a:rPr>
              <a:t>)</a:t>
            </a:r>
            <a:endParaRPr lang="zh-CN" altLang="en-US"/>
          </a:p>
          <a:p>
            <a:pPr lvl="3" algn="l">
              <a:buSzTx/>
            </a:pPr>
            <a:r>
              <a:rPr lang="zh-CN" altLang="zh-CN" dirty="0">
                <a:latin typeface="Times New Roman" panose="02020603050405020304" pitchFamily="18" charset="0"/>
                <a:sym typeface="+mn-ea"/>
              </a:rPr>
              <a:t>设V</a:t>
            </a:r>
            <a:r>
              <a:rPr lang="zh-CN" altLang="zh-CN" baseline="-25000" dirty="0">
                <a:latin typeface="Times New Roman" panose="02020603050405020304" pitchFamily="18" charset="0"/>
                <a:sym typeface="+mn-ea"/>
              </a:rPr>
              <a:t>e</a:t>
            </a:r>
            <a:r>
              <a:rPr lang="zh-CN" altLang="zh-CN" dirty="0">
                <a:latin typeface="Times New Roman" panose="02020603050405020304" pitchFamily="18" charset="0"/>
                <a:sym typeface="+mn-ea"/>
              </a:rPr>
              <a:t>(1)=0（开始事件的开始时间为</a:t>
            </a:r>
            <a:r>
              <a:rPr lang="en-US" altLang="zh-CN" dirty="0">
                <a:latin typeface="Times New Roman" panose="02020603050405020304" pitchFamily="18" charset="0"/>
                <a:sym typeface="+mn-ea"/>
              </a:rPr>
              <a:t>0</a:t>
            </a:r>
            <a:r>
              <a:rPr lang="zh-CN" altLang="en-US" dirty="0">
                <a:latin typeface="Times New Roman" panose="02020603050405020304" pitchFamily="18" charset="0"/>
                <a:sym typeface="+mn-ea"/>
              </a:rPr>
              <a:t>）</a:t>
            </a:r>
            <a:endParaRPr lang="zh-CN" altLang="en-US" dirty="0">
              <a:latin typeface="Times New Roman" panose="02020603050405020304" pitchFamily="18" charset="0"/>
              <a:sym typeface="+mn-ea"/>
            </a:endParaRPr>
          </a:p>
          <a:p>
            <a:pPr lvl="3" algn="l">
              <a:buSzTx/>
            </a:pPr>
            <a:r>
              <a:rPr lang="zh-CN" altLang="en-US" dirty="0">
                <a:latin typeface="Times New Roman" panose="02020603050405020304" pitchFamily="18" charset="0"/>
                <a:sym typeface="+mn-ea"/>
              </a:rPr>
              <a:t>如果要求第</a:t>
            </a:r>
            <a:r>
              <a:rPr lang="en-US" altLang="zh-CN" dirty="0">
                <a:latin typeface="Times New Roman" panose="02020603050405020304" pitchFamily="18" charset="0"/>
                <a:sym typeface="+mn-ea"/>
              </a:rPr>
              <a:t>j</a:t>
            </a:r>
            <a:r>
              <a:rPr lang="zh-CN" altLang="en-US" dirty="0">
                <a:latin typeface="Times New Roman" panose="02020603050405020304" pitchFamily="18" charset="0"/>
                <a:sym typeface="+mn-ea"/>
              </a:rPr>
              <a:t>个事件</a:t>
            </a:r>
            <a:r>
              <a:rPr lang="zh-CN" altLang="zh-CN" dirty="0">
                <a:latin typeface="Times New Roman" panose="02020603050405020304" pitchFamily="18" charset="0"/>
                <a:sym typeface="+mn-ea"/>
              </a:rPr>
              <a:t>V</a:t>
            </a:r>
            <a:r>
              <a:rPr lang="zh-CN" altLang="zh-CN" baseline="-25000" dirty="0">
                <a:latin typeface="Times New Roman" panose="02020603050405020304" pitchFamily="18" charset="0"/>
                <a:sym typeface="+mn-ea"/>
              </a:rPr>
              <a:t>e</a:t>
            </a:r>
            <a:r>
              <a:rPr lang="zh-CN" altLang="zh-CN" dirty="0">
                <a:latin typeface="Times New Roman" panose="02020603050405020304" pitchFamily="18" charset="0"/>
                <a:sym typeface="+mn-ea"/>
              </a:rPr>
              <a:t>(</a:t>
            </a:r>
            <a:r>
              <a:rPr lang="en-US" altLang="zh-CN" dirty="0">
                <a:latin typeface="Times New Roman" panose="02020603050405020304" pitchFamily="18" charset="0"/>
                <a:sym typeface="+mn-ea"/>
              </a:rPr>
              <a:t>j</a:t>
            </a:r>
            <a:r>
              <a:rPr lang="zh-CN" altLang="zh-CN" dirty="0">
                <a:latin typeface="Times New Roman" panose="02020603050405020304" pitchFamily="18" charset="0"/>
                <a:sym typeface="+mn-ea"/>
              </a:rPr>
              <a:t>)</a:t>
            </a:r>
            <a:r>
              <a:rPr lang="zh-CN" altLang="en-US" dirty="0">
                <a:latin typeface="Times New Roman" panose="02020603050405020304" pitchFamily="18" charset="0"/>
                <a:sym typeface="+mn-ea"/>
              </a:rPr>
              <a:t>的</a:t>
            </a:r>
            <a:r>
              <a:rPr lang="zh-CN" altLang="en-US">
                <a:sym typeface="+mn-ea"/>
              </a:rPr>
              <a:t>最早发生时间，必须首先求解出该事件所有前驱事件的最早发生时间（也就是说必须按照拓扑排序的顺序求解最早开始时间）</a:t>
            </a:r>
            <a:endParaRPr lang="zh-CN" altLang="en-US">
              <a:sym typeface="+mn-ea"/>
            </a:endParaRPr>
          </a:p>
          <a:p>
            <a:pPr lvl="3" algn="l">
              <a:buSzTx/>
            </a:pPr>
            <a:r>
              <a:rPr lang="zh-CN" altLang="en-US">
                <a:sym typeface="+mn-ea"/>
              </a:rPr>
              <a:t>求解办法如公式：</a:t>
            </a:r>
            <a:endParaRPr lang="zh-CN" altLang="en-US">
              <a:sym typeface="+mn-ea"/>
            </a:endParaRPr>
          </a:p>
          <a:p>
            <a:pPr lvl="3" algn="l">
              <a:buSzTx/>
            </a:pPr>
            <a:endParaRPr lang="zh-CN" altLang="en-US" dirty="0">
              <a:latin typeface="Times New Roman" panose="02020603050405020304" pitchFamily="18" charset="0"/>
              <a:sym typeface="+mn-ea"/>
            </a:endParaRPr>
          </a:p>
        </p:txBody>
      </p:sp>
      <p:graphicFrame>
        <p:nvGraphicFramePr>
          <p:cNvPr id="77839" name="对象 77838"/>
          <p:cNvGraphicFramePr/>
          <p:nvPr/>
        </p:nvGraphicFramePr>
        <p:xfrm>
          <a:off x="1858169" y="4242277"/>
          <a:ext cx="7157720" cy="1274445"/>
        </p:xfrm>
        <a:graphic>
          <a:graphicData uri="http://schemas.openxmlformats.org/presentationml/2006/ole">
            <mc:AlternateContent xmlns:mc="http://schemas.openxmlformats.org/markup-compatibility/2006">
              <mc:Choice xmlns:v="urn:schemas-microsoft-com:vml" Requires="v">
                <p:oleObj spid="_x0000_s3076" name="" r:id="rId1" imgW="4191000" imgH="774065" progId="Equation.3">
                  <p:embed/>
                </p:oleObj>
              </mc:Choice>
              <mc:Fallback>
                <p:oleObj name="" r:id="rId1" imgW="4191000" imgH="774065" progId="Equation.3">
                  <p:embed/>
                  <p:pic>
                    <p:nvPicPr>
                      <p:cNvPr id="0" name="图片 3075"/>
                      <p:cNvPicPr/>
                      <p:nvPr/>
                    </p:nvPicPr>
                    <p:blipFill>
                      <a:blip r:embed="rId2"/>
                      <a:stretch>
                        <a:fillRect/>
                      </a:stretch>
                    </p:blipFill>
                    <p:spPr>
                      <a:xfrm>
                        <a:off x="1858169" y="4242277"/>
                        <a:ext cx="7157720" cy="1274445"/>
                      </a:xfrm>
                      <a:prstGeom prst="rect">
                        <a:avLst/>
                      </a:prstGeom>
                      <a:noFill/>
                      <a:ln w="38100">
                        <a:noFill/>
                        <a:miter/>
                      </a:ln>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关键路径</a:t>
            </a:r>
            <a:endParaRPr lang="zh-CN" altLang="en-US"/>
          </a:p>
        </p:txBody>
      </p:sp>
      <p:sp>
        <p:nvSpPr>
          <p:cNvPr id="3" name="内容占位符 2"/>
          <p:cNvSpPr>
            <a:spLocks noGrp="1"/>
          </p:cNvSpPr>
          <p:nvPr>
            <p:ph idx="1"/>
          </p:nvPr>
        </p:nvSpPr>
        <p:spPr/>
        <p:txBody>
          <a:bodyPr/>
          <a:p>
            <a:pPr lvl="0" algn="l">
              <a:buSzTx/>
            </a:pPr>
            <a:r>
              <a:rPr lang="en-US" altLang="zh-CN" dirty="0">
                <a:latin typeface="Times New Roman" panose="02020603050405020304" pitchFamily="18" charset="0"/>
                <a:sym typeface="+mn-ea"/>
              </a:rPr>
              <a:t>V</a:t>
            </a:r>
            <a:r>
              <a:rPr lang="en-US" altLang="zh-CN" baseline="-25000" dirty="0">
                <a:latin typeface="Times New Roman" panose="02020603050405020304" pitchFamily="18" charset="0"/>
                <a:sym typeface="+mn-ea"/>
              </a:rPr>
              <a:t>e</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j</a:t>
            </a:r>
            <a:r>
              <a:rPr lang="zh-CN" altLang="en-US" dirty="0">
                <a:latin typeface="Times New Roman" panose="02020603050405020304" pitchFamily="18" charset="0"/>
                <a:sym typeface="+mn-ea"/>
              </a:rPr>
              <a:t>）求解举例</a:t>
            </a:r>
            <a:endParaRPr lang="zh-CN" altLang="en-US" dirty="0">
              <a:latin typeface="Times New Roman" panose="02020603050405020304" pitchFamily="18" charset="0"/>
              <a:sym typeface="+mn-ea"/>
            </a:endParaRPr>
          </a:p>
          <a:p>
            <a:pPr lvl="1" algn="l">
              <a:buSzTx/>
            </a:pPr>
            <a:r>
              <a:rPr lang="zh-CN" altLang="zh-CN" dirty="0">
                <a:latin typeface="Times New Roman" panose="02020603050405020304" pitchFamily="18" charset="0"/>
                <a:sym typeface="+mn-ea"/>
              </a:rPr>
              <a:t>如下图中已知</a:t>
            </a:r>
            <a:r>
              <a:rPr lang="en-US" altLang="zh-CN" dirty="0">
                <a:latin typeface="Times New Roman" panose="02020603050405020304" pitchFamily="18" charset="0"/>
                <a:sym typeface="+mn-ea"/>
              </a:rPr>
              <a:t>V</a:t>
            </a:r>
            <a:r>
              <a:rPr lang="en-US" altLang="zh-CN" baseline="-25000" dirty="0">
                <a:latin typeface="Times New Roman" panose="02020603050405020304" pitchFamily="18" charset="0"/>
                <a:sym typeface="+mn-ea"/>
              </a:rPr>
              <a:t>e</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x</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=10</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V</a:t>
            </a:r>
            <a:r>
              <a:rPr lang="en-US" altLang="zh-CN" baseline="-25000" dirty="0">
                <a:latin typeface="Times New Roman" panose="02020603050405020304" pitchFamily="18" charset="0"/>
                <a:sym typeface="+mn-ea"/>
              </a:rPr>
              <a:t>e</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k</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=1</a:t>
            </a:r>
            <a:r>
              <a:rPr lang="en-US" dirty="0">
                <a:latin typeface="Times New Roman" panose="02020603050405020304" pitchFamily="18" charset="0"/>
                <a:sym typeface="+mn-ea"/>
              </a:rPr>
              <a:t>2</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V</a:t>
            </a:r>
            <a:r>
              <a:rPr lang="en-US" altLang="zh-CN" baseline="-25000" dirty="0">
                <a:latin typeface="Times New Roman" panose="02020603050405020304" pitchFamily="18" charset="0"/>
                <a:sym typeface="+mn-ea"/>
              </a:rPr>
              <a:t>e</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t</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=30</a:t>
            </a:r>
            <a:r>
              <a:rPr lang="zh-CN" altLang="en-US" dirty="0">
                <a:latin typeface="Times New Roman" panose="02020603050405020304" pitchFamily="18" charset="0"/>
                <a:sym typeface="+mn-ea"/>
              </a:rPr>
              <a:t>，则</a:t>
            </a:r>
            <a:r>
              <a:rPr lang="en-US" altLang="zh-CN" dirty="0">
                <a:latin typeface="Times New Roman" panose="02020603050405020304" pitchFamily="18" charset="0"/>
                <a:sym typeface="+mn-ea"/>
              </a:rPr>
              <a:t>V</a:t>
            </a:r>
            <a:r>
              <a:rPr lang="en-US" altLang="zh-CN" baseline="-25000" dirty="0">
                <a:latin typeface="Times New Roman" panose="02020603050405020304" pitchFamily="18" charset="0"/>
                <a:sym typeface="+mn-ea"/>
              </a:rPr>
              <a:t>e</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j</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a:t>
            </a:r>
            <a:endParaRPr lang="zh-CN" altLang="en-US" dirty="0">
              <a:latin typeface="Times New Roman" panose="02020603050405020304" pitchFamily="18" charset="0"/>
              <a:sym typeface="+mn-ea"/>
            </a:endParaRPr>
          </a:p>
          <a:p>
            <a:pPr lvl="1" algn="l">
              <a:buSzTx/>
            </a:pPr>
            <a:r>
              <a:rPr lang="en-US" altLang="zh-CN" dirty="0">
                <a:latin typeface="Times New Roman" panose="02020603050405020304" pitchFamily="18" charset="0"/>
                <a:sym typeface="+mn-ea"/>
              </a:rPr>
              <a:t>V</a:t>
            </a:r>
            <a:r>
              <a:rPr lang="en-US" altLang="zh-CN" baseline="-25000" dirty="0">
                <a:latin typeface="Times New Roman" panose="02020603050405020304" pitchFamily="18" charset="0"/>
                <a:sym typeface="+mn-ea"/>
              </a:rPr>
              <a:t>e</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j</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=max{V</a:t>
            </a:r>
            <a:r>
              <a:rPr lang="en-US" altLang="zh-CN" baseline="-25000" dirty="0">
                <a:latin typeface="Times New Roman" panose="02020603050405020304" pitchFamily="18" charset="0"/>
                <a:sym typeface="+mn-ea"/>
              </a:rPr>
              <a:t>e</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x</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+a</a:t>
            </a:r>
            <a:r>
              <a:rPr lang="en-US" altLang="zh-CN" baseline="-25000" dirty="0">
                <a:latin typeface="Times New Roman" panose="02020603050405020304" pitchFamily="18" charset="0"/>
                <a:sym typeface="+mn-ea"/>
              </a:rPr>
              <a:t>m</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V</a:t>
            </a:r>
            <a:r>
              <a:rPr lang="en-US" altLang="zh-CN" baseline="-25000" dirty="0">
                <a:latin typeface="Times New Roman" panose="02020603050405020304" pitchFamily="18" charset="0"/>
                <a:sym typeface="+mn-ea"/>
              </a:rPr>
              <a:t>e</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k</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+a</a:t>
            </a:r>
            <a:r>
              <a:rPr lang="en-US" altLang="zh-CN" baseline="-25000" dirty="0">
                <a:latin typeface="Times New Roman" panose="02020603050405020304" pitchFamily="18" charset="0"/>
                <a:sym typeface="+mn-ea"/>
              </a:rPr>
              <a:t>n</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V</a:t>
            </a:r>
            <a:r>
              <a:rPr lang="en-US" altLang="zh-CN" baseline="-25000" dirty="0">
                <a:latin typeface="Times New Roman" panose="02020603050405020304" pitchFamily="18" charset="0"/>
                <a:sym typeface="+mn-ea"/>
              </a:rPr>
              <a:t>e</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t</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+a</a:t>
            </a:r>
            <a:r>
              <a:rPr lang="en-US" altLang="zh-CN" baseline="-25000" dirty="0">
                <a:latin typeface="Times New Roman" panose="02020603050405020304" pitchFamily="18" charset="0"/>
                <a:sym typeface="+mn-ea"/>
              </a:rPr>
              <a:t>r</a:t>
            </a:r>
            <a:r>
              <a:rPr lang="en-US" altLang="zh-CN" dirty="0">
                <a:latin typeface="Times New Roman" panose="02020603050405020304" pitchFamily="18" charset="0"/>
                <a:sym typeface="+mn-ea"/>
              </a:rPr>
              <a:t>}=max{10+15,12+10,30+25}=55;</a:t>
            </a:r>
            <a:endParaRPr lang="en-US" altLang="zh-CN" dirty="0">
              <a:latin typeface="Times New Roman" panose="02020603050405020304" pitchFamily="18" charset="0"/>
              <a:sym typeface="+mn-ea"/>
            </a:endParaRPr>
          </a:p>
          <a:p>
            <a:pPr lvl="1" algn="l">
              <a:buSzTx/>
            </a:pPr>
            <a:endParaRPr lang="en-US" altLang="zh-CN" dirty="0">
              <a:latin typeface="Times New Roman" panose="02020603050405020304" pitchFamily="18" charset="0"/>
              <a:sym typeface="+mn-ea"/>
            </a:endParaRPr>
          </a:p>
        </p:txBody>
      </p:sp>
      <p:grpSp>
        <p:nvGrpSpPr>
          <p:cNvPr id="14" name="组合 13"/>
          <p:cNvGrpSpPr/>
          <p:nvPr/>
        </p:nvGrpSpPr>
        <p:grpSpPr>
          <a:xfrm>
            <a:off x="1755140" y="3613150"/>
            <a:ext cx="2893060" cy="2093595"/>
            <a:chOff x="2087" y="3287"/>
            <a:chExt cx="4556" cy="3297"/>
          </a:xfrm>
        </p:grpSpPr>
        <p:sp>
          <p:nvSpPr>
            <p:cNvPr id="4" name="椭圆 3"/>
            <p:cNvSpPr/>
            <p:nvPr/>
          </p:nvSpPr>
          <p:spPr>
            <a:xfrm>
              <a:off x="5849" y="4403"/>
              <a:ext cx="794" cy="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zh-CN"/>
                <a:t>V</a:t>
              </a:r>
              <a:r>
                <a:rPr lang="en-US" altLang="zh-CN" baseline="-25000"/>
                <a:t>j</a:t>
              </a:r>
              <a:endParaRPr lang="en-US" altLang="zh-CN" baseline="-25000"/>
            </a:p>
          </p:txBody>
        </p:sp>
        <p:sp>
          <p:nvSpPr>
            <p:cNvPr id="5" name="椭圆 4"/>
            <p:cNvSpPr/>
            <p:nvPr/>
          </p:nvSpPr>
          <p:spPr>
            <a:xfrm>
              <a:off x="3489" y="3287"/>
              <a:ext cx="794" cy="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zh-CN"/>
                <a:t>V</a:t>
              </a:r>
              <a:r>
                <a:rPr lang="en-US" altLang="zh-CN" baseline="-25000"/>
                <a:t>x</a:t>
              </a:r>
              <a:endParaRPr lang="en-US" altLang="zh-CN" baseline="-25000"/>
            </a:p>
          </p:txBody>
        </p:sp>
        <p:sp>
          <p:nvSpPr>
            <p:cNvPr id="6" name="椭圆 5"/>
            <p:cNvSpPr/>
            <p:nvPr/>
          </p:nvSpPr>
          <p:spPr>
            <a:xfrm>
              <a:off x="2087" y="4403"/>
              <a:ext cx="794" cy="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zh-CN"/>
                <a:t>V</a:t>
              </a:r>
              <a:r>
                <a:rPr lang="en-US" altLang="zh-CN" baseline="-25000"/>
                <a:t>k</a:t>
              </a:r>
              <a:endParaRPr lang="en-US" altLang="zh-CN" baseline="-25000"/>
            </a:p>
          </p:txBody>
        </p:sp>
        <p:sp>
          <p:nvSpPr>
            <p:cNvPr id="7" name="椭圆 6"/>
            <p:cNvSpPr/>
            <p:nvPr/>
          </p:nvSpPr>
          <p:spPr>
            <a:xfrm>
              <a:off x="3489" y="5790"/>
              <a:ext cx="794" cy="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zh-CN"/>
                <a:t>V</a:t>
              </a:r>
              <a:r>
                <a:rPr lang="en-US" altLang="zh-CN" baseline="-25000"/>
                <a:t>t</a:t>
              </a:r>
              <a:endParaRPr lang="en-US" altLang="zh-CN" baseline="-25000"/>
            </a:p>
          </p:txBody>
        </p:sp>
        <p:cxnSp>
          <p:nvCxnSpPr>
            <p:cNvPr id="8" name="直接箭头连接符 7"/>
            <p:cNvCxnSpPr>
              <a:stCxn id="5" idx="6"/>
              <a:endCxn id="4" idx="2"/>
            </p:cNvCxnSpPr>
            <p:nvPr/>
          </p:nvCxnSpPr>
          <p:spPr>
            <a:xfrm>
              <a:off x="4283" y="3684"/>
              <a:ext cx="1566" cy="1116"/>
            </a:xfrm>
            <a:prstGeom prst="straightConnector1">
              <a:avLst/>
            </a:prstGeom>
            <a:ln w="22225">
              <a:solidFill>
                <a:schemeClr val="accent1">
                  <a:lumMod val="50000"/>
                </a:schemeClr>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6" idx="6"/>
              <a:endCxn id="4" idx="2"/>
            </p:cNvCxnSpPr>
            <p:nvPr/>
          </p:nvCxnSpPr>
          <p:spPr>
            <a:xfrm>
              <a:off x="2881" y="4800"/>
              <a:ext cx="2968" cy="0"/>
            </a:xfrm>
            <a:prstGeom prst="straightConnector1">
              <a:avLst/>
            </a:prstGeom>
            <a:ln w="22225">
              <a:solidFill>
                <a:schemeClr val="accent1">
                  <a:lumMod val="50000"/>
                </a:schemeClr>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7" idx="7"/>
              <a:endCxn id="4" idx="2"/>
            </p:cNvCxnSpPr>
            <p:nvPr/>
          </p:nvCxnSpPr>
          <p:spPr>
            <a:xfrm flipV="1">
              <a:off x="4167" y="4800"/>
              <a:ext cx="1682" cy="1106"/>
            </a:xfrm>
            <a:prstGeom prst="straightConnector1">
              <a:avLst/>
            </a:prstGeom>
            <a:ln w="22225">
              <a:solidFill>
                <a:schemeClr val="accent1">
                  <a:lumMod val="50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4625" y="3394"/>
              <a:ext cx="1702" cy="580"/>
            </a:xfrm>
            <a:prstGeom prst="rect">
              <a:avLst/>
            </a:prstGeom>
            <a:noFill/>
          </p:spPr>
          <p:txBody>
            <a:bodyPr wrap="square" rtlCol="0">
              <a:spAutoFit/>
            </a:bodyPr>
            <a:p>
              <a:r>
                <a:rPr lang="en-US" altLang="zh-CN"/>
                <a:t>a</a:t>
              </a:r>
              <a:r>
                <a:rPr lang="en-US" altLang="zh-CN" baseline="-25000"/>
                <a:t>m</a:t>
              </a:r>
              <a:r>
                <a:rPr lang="en-US" altLang="zh-CN"/>
                <a:t>=15</a:t>
              </a:r>
              <a:endParaRPr lang="en-US" altLang="zh-CN"/>
            </a:p>
          </p:txBody>
        </p:sp>
        <p:sp>
          <p:nvSpPr>
            <p:cNvPr id="12" name="文本框 11"/>
            <p:cNvSpPr txBox="1"/>
            <p:nvPr/>
          </p:nvSpPr>
          <p:spPr>
            <a:xfrm>
              <a:off x="3366" y="4220"/>
              <a:ext cx="1702" cy="580"/>
            </a:xfrm>
            <a:prstGeom prst="rect">
              <a:avLst/>
            </a:prstGeom>
            <a:noFill/>
          </p:spPr>
          <p:txBody>
            <a:bodyPr wrap="square" rtlCol="0">
              <a:spAutoFit/>
            </a:bodyPr>
            <a:p>
              <a:r>
                <a:rPr lang="en-US" altLang="zh-CN"/>
                <a:t>a</a:t>
              </a:r>
              <a:r>
                <a:rPr lang="en-US" altLang="zh-CN" baseline="-25000"/>
                <a:t>n</a:t>
              </a:r>
              <a:r>
                <a:rPr lang="en-US" altLang="zh-CN"/>
                <a:t>=10</a:t>
              </a:r>
              <a:endParaRPr lang="en-US" altLang="zh-CN"/>
            </a:p>
          </p:txBody>
        </p:sp>
        <p:sp>
          <p:nvSpPr>
            <p:cNvPr id="13" name="文本框 12"/>
            <p:cNvSpPr txBox="1"/>
            <p:nvPr/>
          </p:nvSpPr>
          <p:spPr>
            <a:xfrm>
              <a:off x="4625" y="5592"/>
              <a:ext cx="1702" cy="580"/>
            </a:xfrm>
            <a:prstGeom prst="rect">
              <a:avLst/>
            </a:prstGeom>
            <a:noFill/>
          </p:spPr>
          <p:txBody>
            <a:bodyPr wrap="square" rtlCol="0">
              <a:spAutoFit/>
            </a:bodyPr>
            <a:p>
              <a:r>
                <a:rPr lang="en-US" altLang="zh-CN"/>
                <a:t>a</a:t>
              </a:r>
              <a:r>
                <a:rPr lang="en-US" altLang="zh-CN" baseline="-25000"/>
                <a:t>r</a:t>
              </a:r>
              <a:r>
                <a:rPr lang="en-US" altLang="zh-CN"/>
                <a:t>=25</a:t>
              </a:r>
              <a:endParaRPr lang="en-US" altLang="zh-CN"/>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关键路径</a:t>
            </a:r>
            <a:endParaRPr lang="zh-CN" altLang="en-US"/>
          </a:p>
        </p:txBody>
      </p:sp>
      <p:sp>
        <p:nvSpPr>
          <p:cNvPr id="3" name="内容占位符 2"/>
          <p:cNvSpPr>
            <a:spLocks noGrp="1"/>
          </p:cNvSpPr>
          <p:nvPr>
            <p:ph idx="1"/>
          </p:nvPr>
        </p:nvSpPr>
        <p:spPr/>
        <p:txBody>
          <a:bodyPr/>
          <a:p>
            <a:pPr lvl="0" algn="l">
              <a:buSzTx/>
            </a:pPr>
            <a:r>
              <a:rPr lang="zh-CN" altLang="en-US" dirty="0">
                <a:latin typeface="Times New Roman" panose="02020603050405020304" pitchFamily="18" charset="0"/>
                <a:sym typeface="+mn-ea"/>
              </a:rPr>
              <a:t>求解举例中要求的所有顶点的最早发生时间</a:t>
            </a:r>
            <a:endParaRPr lang="zh-CN" altLang="en-US" dirty="0">
              <a:latin typeface="Times New Roman" panose="02020603050405020304" pitchFamily="18" charset="0"/>
              <a:sym typeface="+mn-ea"/>
            </a:endParaRPr>
          </a:p>
          <a:p>
            <a:pPr lvl="1" algn="l">
              <a:buSzTx/>
            </a:pPr>
            <a:r>
              <a:rPr lang="zh-CN" altLang="en-US" dirty="0">
                <a:latin typeface="Times New Roman" panose="02020603050405020304" pitchFamily="18" charset="0"/>
                <a:sym typeface="+mn-ea"/>
              </a:rPr>
              <a:t>首先拓扑排序，并将第一个顶点的最早发生时间设为</a:t>
            </a:r>
            <a:r>
              <a:rPr lang="en-US" altLang="zh-CN" dirty="0">
                <a:latin typeface="Times New Roman" panose="02020603050405020304" pitchFamily="18" charset="0"/>
                <a:sym typeface="+mn-ea"/>
              </a:rPr>
              <a:t>0</a:t>
            </a:r>
            <a:endParaRPr lang="zh-CN" altLang="en-US" dirty="0">
              <a:latin typeface="Times New Roman" panose="02020603050405020304" pitchFamily="18" charset="0"/>
              <a:sym typeface="+mn-ea"/>
            </a:endParaRPr>
          </a:p>
          <a:p>
            <a:pPr lvl="1" algn="l">
              <a:buSzTx/>
            </a:pPr>
            <a:r>
              <a:rPr lang="zh-CN" altLang="en-US" dirty="0">
                <a:latin typeface="Times New Roman" panose="02020603050405020304" pitchFamily="18" charset="0"/>
                <a:sym typeface="+mn-ea"/>
              </a:rPr>
              <a:t>按照拓扑排序顺序求每个顶点的最早发生时间</a:t>
            </a:r>
            <a:endParaRPr lang="zh-CN" altLang="en-US" dirty="0">
              <a:latin typeface="Times New Roman" panose="02020603050405020304" pitchFamily="18" charset="0"/>
              <a:sym typeface="+mn-ea"/>
            </a:endParaRPr>
          </a:p>
          <a:p>
            <a:pPr lvl="2" algn="l">
              <a:buSzTx/>
            </a:pPr>
            <a:r>
              <a:rPr lang="zh-CN" altLang="en-US" dirty="0">
                <a:latin typeface="Times New Roman" panose="02020603050405020304" pitchFamily="18" charset="0"/>
                <a:sym typeface="+mn-ea"/>
              </a:rPr>
              <a:t>邻接表中求解前驱节点比较困难，求解后继节点比较容易，所以采用邻接表存储时，访问顶点时是计算所有后继节点的最早发生时间。</a:t>
            </a:r>
            <a:endParaRPr lang="zh-CN" altLang="en-US" dirty="0">
              <a:latin typeface="Times New Roman" panose="02020603050405020304" pitchFamily="18" charset="0"/>
              <a:sym typeface="+mn-ea"/>
            </a:endParaRPr>
          </a:p>
        </p:txBody>
      </p:sp>
      <p:grpSp>
        <p:nvGrpSpPr>
          <p:cNvPr id="75781" name="组合 75780"/>
          <p:cNvGrpSpPr/>
          <p:nvPr/>
        </p:nvGrpSpPr>
        <p:grpSpPr>
          <a:xfrm>
            <a:off x="2293303" y="3764915"/>
            <a:ext cx="4551362" cy="2424113"/>
            <a:chOff x="2346" y="2560"/>
            <a:chExt cx="2867" cy="1527"/>
          </a:xfrm>
        </p:grpSpPr>
        <p:grpSp>
          <p:nvGrpSpPr>
            <p:cNvPr id="75782" name="组合 75781"/>
            <p:cNvGrpSpPr/>
            <p:nvPr/>
          </p:nvGrpSpPr>
          <p:grpSpPr>
            <a:xfrm>
              <a:off x="2346" y="2560"/>
              <a:ext cx="2867" cy="1527"/>
              <a:chOff x="2368" y="2793"/>
              <a:chExt cx="2867" cy="1527"/>
            </a:xfrm>
          </p:grpSpPr>
          <p:sp>
            <p:nvSpPr>
              <p:cNvPr id="75783" name="椭圆 75782"/>
              <p:cNvSpPr/>
              <p:nvPr/>
            </p:nvSpPr>
            <p:spPr>
              <a:xfrm>
                <a:off x="5046" y="3156"/>
                <a:ext cx="189" cy="22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V</a:t>
                </a:r>
                <a:r>
                  <a:rPr lang="en-US" altLang="zh-CN" sz="2000" baseline="-25000">
                    <a:latin typeface="Times New Roman" panose="02020603050405020304" pitchFamily="18" charset="0"/>
                  </a:rPr>
                  <a:t>9</a:t>
                </a:r>
                <a:endParaRPr lang="en-US" altLang="zh-CN" sz="2000" baseline="-25000">
                  <a:latin typeface="Times New Roman" panose="02020603050405020304" pitchFamily="18" charset="0"/>
                </a:endParaRPr>
              </a:p>
            </p:txBody>
          </p:sp>
          <p:sp>
            <p:nvSpPr>
              <p:cNvPr id="75784" name="椭圆 75783"/>
              <p:cNvSpPr/>
              <p:nvPr/>
            </p:nvSpPr>
            <p:spPr>
              <a:xfrm>
                <a:off x="4319" y="3518"/>
                <a:ext cx="189" cy="22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V</a:t>
                </a:r>
                <a:r>
                  <a:rPr lang="en-US" altLang="zh-CN" sz="2000" baseline="-25000">
                    <a:latin typeface="Times New Roman" panose="02020603050405020304" pitchFamily="18" charset="0"/>
                  </a:rPr>
                  <a:t>8</a:t>
                </a:r>
                <a:endParaRPr lang="en-US" altLang="zh-CN" sz="2000" baseline="-25000">
                  <a:latin typeface="Times New Roman" panose="02020603050405020304" pitchFamily="18" charset="0"/>
                </a:endParaRPr>
              </a:p>
            </p:txBody>
          </p:sp>
          <p:sp>
            <p:nvSpPr>
              <p:cNvPr id="75785" name="椭圆 75784"/>
              <p:cNvSpPr/>
              <p:nvPr/>
            </p:nvSpPr>
            <p:spPr>
              <a:xfrm>
                <a:off x="4304" y="2793"/>
                <a:ext cx="189" cy="22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V</a:t>
                </a:r>
                <a:r>
                  <a:rPr lang="en-US" altLang="zh-CN" sz="2000" baseline="-25000">
                    <a:latin typeface="Times New Roman" panose="02020603050405020304" pitchFamily="18" charset="0"/>
                  </a:rPr>
                  <a:t>7</a:t>
                </a:r>
                <a:endParaRPr lang="en-US" altLang="zh-CN" sz="2000" baseline="-25000">
                  <a:latin typeface="Times New Roman" panose="02020603050405020304" pitchFamily="18" charset="0"/>
                </a:endParaRPr>
              </a:p>
            </p:txBody>
          </p:sp>
          <p:sp>
            <p:nvSpPr>
              <p:cNvPr id="75786" name="椭圆 75785"/>
              <p:cNvSpPr/>
              <p:nvPr/>
            </p:nvSpPr>
            <p:spPr>
              <a:xfrm>
                <a:off x="3711" y="4098"/>
                <a:ext cx="189" cy="22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V</a:t>
                </a:r>
                <a:r>
                  <a:rPr lang="en-US" altLang="zh-CN" sz="2000" baseline="-25000">
                    <a:latin typeface="Times New Roman" panose="02020603050405020304" pitchFamily="18" charset="0"/>
                  </a:rPr>
                  <a:t>6</a:t>
                </a:r>
                <a:endParaRPr lang="en-US" altLang="zh-CN" sz="2000" baseline="-25000">
                  <a:latin typeface="Times New Roman" panose="02020603050405020304" pitchFamily="18" charset="0"/>
                </a:endParaRPr>
              </a:p>
            </p:txBody>
          </p:sp>
          <p:sp>
            <p:nvSpPr>
              <p:cNvPr id="75787" name="椭圆 75786"/>
              <p:cNvSpPr/>
              <p:nvPr/>
            </p:nvSpPr>
            <p:spPr>
              <a:xfrm>
                <a:off x="2996" y="4098"/>
                <a:ext cx="189" cy="22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V</a:t>
                </a:r>
                <a:r>
                  <a:rPr lang="en-US" altLang="zh-CN" sz="2000" baseline="-25000">
                    <a:latin typeface="Times New Roman" panose="02020603050405020304" pitchFamily="18" charset="0"/>
                  </a:rPr>
                  <a:t>4</a:t>
                </a:r>
                <a:endParaRPr lang="en-US" altLang="zh-CN" sz="2000" baseline="-25000">
                  <a:latin typeface="Times New Roman" panose="02020603050405020304" pitchFamily="18" charset="0"/>
                </a:endParaRPr>
              </a:p>
            </p:txBody>
          </p:sp>
          <p:sp>
            <p:nvSpPr>
              <p:cNvPr id="75788" name="椭圆 75787"/>
              <p:cNvSpPr/>
              <p:nvPr/>
            </p:nvSpPr>
            <p:spPr>
              <a:xfrm>
                <a:off x="3715" y="3247"/>
                <a:ext cx="189" cy="22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V</a:t>
                </a:r>
                <a:r>
                  <a:rPr lang="en-US" altLang="zh-CN" sz="2000" baseline="-25000">
                    <a:latin typeface="Times New Roman" panose="02020603050405020304" pitchFamily="18" charset="0"/>
                  </a:rPr>
                  <a:t>5</a:t>
                </a:r>
                <a:endParaRPr lang="en-US" altLang="zh-CN" sz="2000" baseline="-25000">
                  <a:latin typeface="Times New Roman" panose="02020603050405020304" pitchFamily="18" charset="0"/>
                </a:endParaRPr>
              </a:p>
            </p:txBody>
          </p:sp>
          <p:sp>
            <p:nvSpPr>
              <p:cNvPr id="75789" name="椭圆 75788"/>
              <p:cNvSpPr/>
              <p:nvPr/>
            </p:nvSpPr>
            <p:spPr>
              <a:xfrm>
                <a:off x="3010" y="3565"/>
                <a:ext cx="189" cy="22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V</a:t>
                </a:r>
                <a:r>
                  <a:rPr lang="en-US" altLang="zh-CN" sz="2000" baseline="-25000">
                    <a:latin typeface="Times New Roman" panose="02020603050405020304" pitchFamily="18" charset="0"/>
                  </a:rPr>
                  <a:t>3</a:t>
                </a:r>
                <a:endParaRPr lang="en-US" altLang="zh-CN" sz="2000" baseline="-25000">
                  <a:latin typeface="Times New Roman" panose="02020603050405020304" pitchFamily="18" charset="0"/>
                </a:endParaRPr>
              </a:p>
            </p:txBody>
          </p:sp>
          <p:sp>
            <p:nvSpPr>
              <p:cNvPr id="75790" name="椭圆 75789"/>
              <p:cNvSpPr/>
              <p:nvPr/>
            </p:nvSpPr>
            <p:spPr>
              <a:xfrm>
                <a:off x="2995" y="2816"/>
                <a:ext cx="189" cy="22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V</a:t>
                </a:r>
                <a:r>
                  <a:rPr lang="en-US" altLang="zh-CN" sz="2000" baseline="-25000">
                    <a:latin typeface="Times New Roman" panose="02020603050405020304" pitchFamily="18" charset="0"/>
                  </a:rPr>
                  <a:t>2</a:t>
                </a:r>
                <a:endParaRPr lang="en-US" altLang="zh-CN" sz="2000" baseline="-25000">
                  <a:latin typeface="Times New Roman" panose="02020603050405020304" pitchFamily="18" charset="0"/>
                </a:endParaRPr>
              </a:p>
            </p:txBody>
          </p:sp>
          <p:sp>
            <p:nvSpPr>
              <p:cNvPr id="75791" name="椭圆 75790"/>
              <p:cNvSpPr/>
              <p:nvPr/>
            </p:nvSpPr>
            <p:spPr>
              <a:xfrm>
                <a:off x="2368" y="3235"/>
                <a:ext cx="189" cy="22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V</a:t>
                </a:r>
                <a:r>
                  <a:rPr lang="en-US" altLang="zh-CN" sz="2000" baseline="-25000">
                    <a:latin typeface="Times New Roman" panose="02020603050405020304" pitchFamily="18" charset="0"/>
                  </a:rPr>
                  <a:t>1</a:t>
                </a:r>
                <a:endParaRPr lang="en-US" altLang="zh-CN" sz="2000" baseline="-25000">
                  <a:latin typeface="Times New Roman" panose="02020603050405020304" pitchFamily="18" charset="0"/>
                </a:endParaRPr>
              </a:p>
            </p:txBody>
          </p:sp>
          <p:sp>
            <p:nvSpPr>
              <p:cNvPr id="75792" name="直接连接符 75791"/>
              <p:cNvSpPr/>
              <p:nvPr/>
            </p:nvSpPr>
            <p:spPr>
              <a:xfrm flipV="1">
                <a:off x="2534" y="2989"/>
                <a:ext cx="489" cy="300"/>
              </a:xfrm>
              <a:prstGeom prst="line">
                <a:avLst/>
              </a:prstGeom>
              <a:ln w="9525" cap="flat" cmpd="sng">
                <a:solidFill>
                  <a:schemeClr val="tx1"/>
                </a:solidFill>
                <a:prstDash val="solid"/>
                <a:headEnd type="none" w="med" len="med"/>
                <a:tailEnd type="triangle" w="med" len="med"/>
              </a:ln>
            </p:spPr>
          </p:sp>
          <p:sp>
            <p:nvSpPr>
              <p:cNvPr id="75793" name="直接连接符 75792"/>
              <p:cNvSpPr/>
              <p:nvPr/>
            </p:nvSpPr>
            <p:spPr>
              <a:xfrm>
                <a:off x="2545" y="3377"/>
                <a:ext cx="466" cy="300"/>
              </a:xfrm>
              <a:prstGeom prst="line">
                <a:avLst/>
              </a:prstGeom>
              <a:ln w="9525" cap="flat" cmpd="sng">
                <a:solidFill>
                  <a:schemeClr val="tx1"/>
                </a:solidFill>
                <a:prstDash val="solid"/>
                <a:headEnd type="none" w="med" len="med"/>
                <a:tailEnd type="triangle" w="med" len="med"/>
              </a:ln>
            </p:spPr>
          </p:sp>
          <p:sp>
            <p:nvSpPr>
              <p:cNvPr id="75794" name="直接连接符 75793"/>
              <p:cNvSpPr/>
              <p:nvPr/>
            </p:nvSpPr>
            <p:spPr>
              <a:xfrm>
                <a:off x="2489" y="3444"/>
                <a:ext cx="534" cy="711"/>
              </a:xfrm>
              <a:prstGeom prst="line">
                <a:avLst/>
              </a:prstGeom>
              <a:ln w="9525" cap="flat" cmpd="sng">
                <a:solidFill>
                  <a:schemeClr val="tx1"/>
                </a:solidFill>
                <a:prstDash val="solid"/>
                <a:headEnd type="none" w="med" len="med"/>
                <a:tailEnd type="triangle" w="med" len="med"/>
              </a:ln>
            </p:spPr>
          </p:sp>
          <p:sp>
            <p:nvSpPr>
              <p:cNvPr id="75795" name="直接连接符 75794"/>
              <p:cNvSpPr/>
              <p:nvPr/>
            </p:nvSpPr>
            <p:spPr>
              <a:xfrm>
                <a:off x="3189" y="2955"/>
                <a:ext cx="534" cy="334"/>
              </a:xfrm>
              <a:prstGeom prst="line">
                <a:avLst/>
              </a:prstGeom>
              <a:ln w="9525" cap="flat" cmpd="sng">
                <a:solidFill>
                  <a:schemeClr val="tx1"/>
                </a:solidFill>
                <a:prstDash val="solid"/>
                <a:headEnd type="none" w="med" len="med"/>
                <a:tailEnd type="triangle" w="med" len="med"/>
              </a:ln>
            </p:spPr>
          </p:sp>
          <p:sp>
            <p:nvSpPr>
              <p:cNvPr id="75796" name="直接连接符 75795"/>
              <p:cNvSpPr/>
              <p:nvPr/>
            </p:nvSpPr>
            <p:spPr>
              <a:xfrm flipV="1">
                <a:off x="3212" y="3389"/>
                <a:ext cx="500" cy="288"/>
              </a:xfrm>
              <a:prstGeom prst="line">
                <a:avLst/>
              </a:prstGeom>
              <a:ln w="9525" cap="flat" cmpd="sng">
                <a:solidFill>
                  <a:schemeClr val="tx1"/>
                </a:solidFill>
                <a:prstDash val="solid"/>
                <a:headEnd type="none" w="med" len="med"/>
                <a:tailEnd type="triangle" w="med" len="med"/>
              </a:ln>
            </p:spPr>
          </p:sp>
          <p:sp>
            <p:nvSpPr>
              <p:cNvPr id="75797" name="直接连接符 75796"/>
              <p:cNvSpPr/>
              <p:nvPr/>
            </p:nvSpPr>
            <p:spPr>
              <a:xfrm>
                <a:off x="3178" y="4166"/>
                <a:ext cx="545" cy="0"/>
              </a:xfrm>
              <a:prstGeom prst="line">
                <a:avLst/>
              </a:prstGeom>
              <a:ln w="9525" cap="flat" cmpd="sng">
                <a:solidFill>
                  <a:schemeClr val="tx1"/>
                </a:solidFill>
                <a:prstDash val="solid"/>
                <a:headEnd type="none" w="med" len="med"/>
                <a:tailEnd type="triangle" w="med" len="med"/>
              </a:ln>
            </p:spPr>
          </p:sp>
          <p:sp>
            <p:nvSpPr>
              <p:cNvPr id="75798" name="直接连接符 75797"/>
              <p:cNvSpPr/>
              <p:nvPr/>
            </p:nvSpPr>
            <p:spPr>
              <a:xfrm flipV="1">
                <a:off x="3889" y="2955"/>
                <a:ext cx="423" cy="345"/>
              </a:xfrm>
              <a:prstGeom prst="line">
                <a:avLst/>
              </a:prstGeom>
              <a:ln w="9525" cap="flat" cmpd="sng">
                <a:solidFill>
                  <a:schemeClr val="tx1"/>
                </a:solidFill>
                <a:prstDash val="solid"/>
                <a:headEnd type="none" w="med" len="med"/>
                <a:tailEnd type="triangle" w="med" len="med"/>
              </a:ln>
            </p:spPr>
          </p:sp>
          <p:sp>
            <p:nvSpPr>
              <p:cNvPr id="75799" name="直接连接符 75798"/>
              <p:cNvSpPr/>
              <p:nvPr/>
            </p:nvSpPr>
            <p:spPr>
              <a:xfrm>
                <a:off x="3889" y="3400"/>
                <a:ext cx="467" cy="211"/>
              </a:xfrm>
              <a:prstGeom prst="line">
                <a:avLst/>
              </a:prstGeom>
              <a:ln w="9525" cap="flat" cmpd="sng">
                <a:solidFill>
                  <a:schemeClr val="tx1"/>
                </a:solidFill>
                <a:prstDash val="solid"/>
                <a:headEnd type="none" w="med" len="med"/>
                <a:tailEnd type="triangle" w="med" len="med"/>
              </a:ln>
            </p:spPr>
          </p:sp>
          <p:sp>
            <p:nvSpPr>
              <p:cNvPr id="75800" name="直接连接符 75799"/>
              <p:cNvSpPr/>
              <p:nvPr/>
            </p:nvSpPr>
            <p:spPr>
              <a:xfrm>
                <a:off x="4489" y="2900"/>
                <a:ext cx="645" cy="278"/>
              </a:xfrm>
              <a:prstGeom prst="line">
                <a:avLst/>
              </a:prstGeom>
              <a:ln w="9525" cap="flat" cmpd="sng">
                <a:solidFill>
                  <a:schemeClr val="tx1"/>
                </a:solidFill>
                <a:prstDash val="solid"/>
                <a:headEnd type="none" w="med" len="med"/>
                <a:tailEnd type="triangle" w="med" len="med"/>
              </a:ln>
            </p:spPr>
          </p:sp>
          <p:sp>
            <p:nvSpPr>
              <p:cNvPr id="75801" name="直接连接符 75800"/>
              <p:cNvSpPr/>
              <p:nvPr/>
            </p:nvSpPr>
            <p:spPr>
              <a:xfrm flipV="1">
                <a:off x="4512" y="3333"/>
                <a:ext cx="566" cy="300"/>
              </a:xfrm>
              <a:prstGeom prst="line">
                <a:avLst/>
              </a:prstGeom>
              <a:ln w="9525" cap="flat" cmpd="sng">
                <a:solidFill>
                  <a:schemeClr val="tx1"/>
                </a:solidFill>
                <a:prstDash val="solid"/>
                <a:headEnd type="none" w="med" len="med"/>
                <a:tailEnd type="triangle" w="med" len="med"/>
              </a:ln>
            </p:spPr>
          </p:sp>
          <p:sp>
            <p:nvSpPr>
              <p:cNvPr id="75802" name="直接连接符 75801"/>
              <p:cNvSpPr/>
              <p:nvPr/>
            </p:nvSpPr>
            <p:spPr>
              <a:xfrm flipV="1">
                <a:off x="3856" y="3733"/>
                <a:ext cx="511" cy="389"/>
              </a:xfrm>
              <a:prstGeom prst="line">
                <a:avLst/>
              </a:prstGeom>
              <a:ln w="9525" cap="flat" cmpd="sng">
                <a:solidFill>
                  <a:schemeClr val="tx1"/>
                </a:solidFill>
                <a:prstDash val="solid"/>
                <a:headEnd type="none" w="med" len="med"/>
                <a:tailEnd type="triangle" w="med" len="med"/>
              </a:ln>
            </p:spPr>
          </p:sp>
        </p:grpSp>
        <p:sp>
          <p:nvSpPr>
            <p:cNvPr id="75803" name="文本框 75802"/>
            <p:cNvSpPr txBox="1"/>
            <p:nvPr/>
          </p:nvSpPr>
          <p:spPr>
            <a:xfrm rot="-1936531">
              <a:off x="2510" y="2716"/>
              <a:ext cx="43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a1=6</a:t>
              </a:r>
              <a:endParaRPr lang="en-US" altLang="zh-CN" sz="2000">
                <a:latin typeface="Times New Roman" panose="02020603050405020304" pitchFamily="18" charset="0"/>
              </a:endParaRPr>
            </a:p>
          </p:txBody>
        </p:sp>
        <p:sp>
          <p:nvSpPr>
            <p:cNvPr id="75804" name="文本框 75803"/>
            <p:cNvSpPr txBox="1"/>
            <p:nvPr/>
          </p:nvSpPr>
          <p:spPr>
            <a:xfrm rot="1789981">
              <a:off x="2564" y="3061"/>
              <a:ext cx="43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a2=4</a:t>
              </a:r>
              <a:endParaRPr lang="en-US" altLang="zh-CN" sz="2000">
                <a:latin typeface="Times New Roman" panose="02020603050405020304" pitchFamily="18" charset="0"/>
              </a:endParaRPr>
            </a:p>
          </p:txBody>
        </p:sp>
        <p:sp>
          <p:nvSpPr>
            <p:cNvPr id="75805" name="文本框 75804"/>
            <p:cNvSpPr txBox="1"/>
            <p:nvPr/>
          </p:nvSpPr>
          <p:spPr>
            <a:xfrm rot="3002352">
              <a:off x="2431" y="3449"/>
              <a:ext cx="43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a3=5</a:t>
              </a:r>
              <a:endParaRPr lang="en-US" altLang="zh-CN" sz="2000">
                <a:latin typeface="Times New Roman" panose="02020603050405020304" pitchFamily="18" charset="0"/>
              </a:endParaRPr>
            </a:p>
          </p:txBody>
        </p:sp>
        <p:sp>
          <p:nvSpPr>
            <p:cNvPr id="75806" name="文本框 75805"/>
            <p:cNvSpPr txBox="1"/>
            <p:nvPr/>
          </p:nvSpPr>
          <p:spPr>
            <a:xfrm rot="2110140">
              <a:off x="3253" y="2694"/>
              <a:ext cx="43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a4=1</a:t>
              </a:r>
              <a:endParaRPr lang="en-US" altLang="zh-CN" sz="2000">
                <a:latin typeface="Times New Roman" panose="02020603050405020304" pitchFamily="18" charset="0"/>
              </a:endParaRPr>
            </a:p>
          </p:txBody>
        </p:sp>
        <p:sp>
          <p:nvSpPr>
            <p:cNvPr id="75807" name="文本框 75806"/>
            <p:cNvSpPr txBox="1"/>
            <p:nvPr/>
          </p:nvSpPr>
          <p:spPr>
            <a:xfrm rot="-1937475">
              <a:off x="3121" y="3106"/>
              <a:ext cx="43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a5=1</a:t>
              </a:r>
              <a:endParaRPr lang="en-US" altLang="zh-CN" sz="2000">
                <a:latin typeface="Times New Roman" panose="02020603050405020304" pitchFamily="18" charset="0"/>
              </a:endParaRPr>
            </a:p>
          </p:txBody>
        </p:sp>
        <p:sp>
          <p:nvSpPr>
            <p:cNvPr id="75808" name="文本框 75807"/>
            <p:cNvSpPr txBox="1"/>
            <p:nvPr/>
          </p:nvSpPr>
          <p:spPr>
            <a:xfrm>
              <a:off x="3198" y="3739"/>
              <a:ext cx="43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a6=2</a:t>
              </a:r>
              <a:endParaRPr lang="en-US" altLang="zh-CN" sz="2000">
                <a:latin typeface="Times New Roman" panose="02020603050405020304" pitchFamily="18" charset="0"/>
              </a:endParaRPr>
            </a:p>
          </p:txBody>
        </p:sp>
        <p:sp>
          <p:nvSpPr>
            <p:cNvPr id="75809" name="文本框 75808"/>
            <p:cNvSpPr txBox="1"/>
            <p:nvPr/>
          </p:nvSpPr>
          <p:spPr>
            <a:xfrm rot="-2384498">
              <a:off x="3786" y="2717"/>
              <a:ext cx="43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a7=9</a:t>
              </a:r>
              <a:endParaRPr lang="en-US" altLang="zh-CN" sz="2000">
                <a:latin typeface="Times New Roman" panose="02020603050405020304" pitchFamily="18" charset="0"/>
              </a:endParaRPr>
            </a:p>
          </p:txBody>
        </p:sp>
        <p:sp>
          <p:nvSpPr>
            <p:cNvPr id="75810" name="文本框 75809"/>
            <p:cNvSpPr txBox="1"/>
            <p:nvPr/>
          </p:nvSpPr>
          <p:spPr>
            <a:xfrm rot="1348562">
              <a:off x="3910" y="3061"/>
              <a:ext cx="43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a8=7</a:t>
              </a:r>
              <a:endParaRPr lang="en-US" altLang="zh-CN" sz="2000">
                <a:latin typeface="Times New Roman" panose="02020603050405020304" pitchFamily="18" charset="0"/>
              </a:endParaRPr>
            </a:p>
          </p:txBody>
        </p:sp>
        <p:sp>
          <p:nvSpPr>
            <p:cNvPr id="75811" name="文本框 75810"/>
            <p:cNvSpPr txBox="1"/>
            <p:nvPr/>
          </p:nvSpPr>
          <p:spPr>
            <a:xfrm rot="-2273448">
              <a:off x="3809" y="3517"/>
              <a:ext cx="43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a9=4</a:t>
              </a:r>
              <a:endParaRPr lang="en-US" altLang="zh-CN" sz="2000">
                <a:latin typeface="Times New Roman" panose="02020603050405020304" pitchFamily="18" charset="0"/>
              </a:endParaRPr>
            </a:p>
          </p:txBody>
        </p:sp>
        <p:sp>
          <p:nvSpPr>
            <p:cNvPr id="75812" name="文本框 75811"/>
            <p:cNvSpPr txBox="1"/>
            <p:nvPr/>
          </p:nvSpPr>
          <p:spPr>
            <a:xfrm rot="1332095">
              <a:off x="4521" y="2594"/>
              <a:ext cx="51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a10=2</a:t>
              </a:r>
              <a:endParaRPr lang="en-US" altLang="zh-CN" sz="2000">
                <a:latin typeface="Times New Roman" panose="02020603050405020304" pitchFamily="18" charset="0"/>
              </a:endParaRPr>
            </a:p>
          </p:txBody>
        </p:sp>
        <p:sp>
          <p:nvSpPr>
            <p:cNvPr id="75813" name="文本框 75812"/>
            <p:cNvSpPr txBox="1"/>
            <p:nvPr/>
          </p:nvSpPr>
          <p:spPr>
            <a:xfrm rot="-1493477">
              <a:off x="4554" y="3184"/>
              <a:ext cx="51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a11=4</a:t>
              </a:r>
              <a:endParaRPr lang="en-US" altLang="zh-CN" sz="200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5781"/>
                                        </p:tgtEl>
                                        <p:attrNameLst>
                                          <p:attrName>style.visibility</p:attrName>
                                        </p:attrNameLst>
                                      </p:cBhvr>
                                      <p:to>
                                        <p:strVal val="visible"/>
                                      </p:to>
                                    </p:set>
                                    <p:anim calcmode="lin" valueType="num">
                                      <p:cBhvr additive="base">
                                        <p:cTn id="7" dur="500" fill="hold"/>
                                        <p:tgtEl>
                                          <p:spTgt spid="75781"/>
                                        </p:tgtEl>
                                        <p:attrNameLst>
                                          <p:attrName>ppt_x</p:attrName>
                                        </p:attrNameLst>
                                      </p:cBhvr>
                                      <p:tavLst>
                                        <p:tav tm="0">
                                          <p:val>
                                            <p:strVal val="0-#ppt_w/2"/>
                                          </p:val>
                                        </p:tav>
                                        <p:tav tm="100000">
                                          <p:val>
                                            <p:strVal val="#ppt_x"/>
                                          </p:val>
                                        </p:tav>
                                      </p:tavLst>
                                    </p:anim>
                                    <p:anim calcmode="lin" valueType="num">
                                      <p:cBhvr additive="base">
                                        <p:cTn id="8" dur="500" fill="hold"/>
                                        <p:tgtEl>
                                          <p:spTgt spid="7578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grpSp>
        <p:nvGrpSpPr>
          <p:cNvPr id="75781" name="组合 75780"/>
          <p:cNvGrpSpPr/>
          <p:nvPr/>
        </p:nvGrpSpPr>
        <p:grpSpPr>
          <a:xfrm>
            <a:off x="63183" y="1430655"/>
            <a:ext cx="4551362" cy="2424113"/>
            <a:chOff x="2346" y="2560"/>
            <a:chExt cx="2867" cy="1527"/>
          </a:xfrm>
        </p:grpSpPr>
        <p:grpSp>
          <p:nvGrpSpPr>
            <p:cNvPr id="75782" name="组合 75781"/>
            <p:cNvGrpSpPr/>
            <p:nvPr/>
          </p:nvGrpSpPr>
          <p:grpSpPr>
            <a:xfrm>
              <a:off x="2346" y="2560"/>
              <a:ext cx="2867" cy="1527"/>
              <a:chOff x="2368" y="2793"/>
              <a:chExt cx="2867" cy="1527"/>
            </a:xfrm>
          </p:grpSpPr>
          <p:sp>
            <p:nvSpPr>
              <p:cNvPr id="75783" name="椭圆 75782"/>
              <p:cNvSpPr/>
              <p:nvPr/>
            </p:nvSpPr>
            <p:spPr>
              <a:xfrm>
                <a:off x="5046" y="3156"/>
                <a:ext cx="189" cy="22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V</a:t>
                </a:r>
                <a:r>
                  <a:rPr lang="en-US" altLang="zh-CN" sz="2000" baseline="-25000">
                    <a:latin typeface="Times New Roman" panose="02020603050405020304" pitchFamily="18" charset="0"/>
                  </a:rPr>
                  <a:t>9</a:t>
                </a:r>
                <a:endParaRPr lang="en-US" altLang="zh-CN" sz="2000" baseline="-25000">
                  <a:latin typeface="Times New Roman" panose="02020603050405020304" pitchFamily="18" charset="0"/>
                </a:endParaRPr>
              </a:p>
            </p:txBody>
          </p:sp>
          <p:sp>
            <p:nvSpPr>
              <p:cNvPr id="75784" name="椭圆 75783"/>
              <p:cNvSpPr/>
              <p:nvPr/>
            </p:nvSpPr>
            <p:spPr>
              <a:xfrm>
                <a:off x="4319" y="3518"/>
                <a:ext cx="189" cy="22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V</a:t>
                </a:r>
                <a:r>
                  <a:rPr lang="en-US" altLang="zh-CN" sz="2000" baseline="-25000">
                    <a:latin typeface="Times New Roman" panose="02020603050405020304" pitchFamily="18" charset="0"/>
                  </a:rPr>
                  <a:t>8</a:t>
                </a:r>
                <a:endParaRPr lang="en-US" altLang="zh-CN" sz="2000" baseline="-25000">
                  <a:latin typeface="Times New Roman" panose="02020603050405020304" pitchFamily="18" charset="0"/>
                </a:endParaRPr>
              </a:p>
            </p:txBody>
          </p:sp>
          <p:sp>
            <p:nvSpPr>
              <p:cNvPr id="75785" name="椭圆 75784"/>
              <p:cNvSpPr/>
              <p:nvPr/>
            </p:nvSpPr>
            <p:spPr>
              <a:xfrm>
                <a:off x="4304" y="2793"/>
                <a:ext cx="189" cy="22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V</a:t>
                </a:r>
                <a:r>
                  <a:rPr lang="en-US" altLang="zh-CN" sz="2000" baseline="-25000">
                    <a:latin typeface="Times New Roman" panose="02020603050405020304" pitchFamily="18" charset="0"/>
                  </a:rPr>
                  <a:t>7</a:t>
                </a:r>
                <a:endParaRPr lang="en-US" altLang="zh-CN" sz="2000" baseline="-25000">
                  <a:latin typeface="Times New Roman" panose="02020603050405020304" pitchFamily="18" charset="0"/>
                </a:endParaRPr>
              </a:p>
            </p:txBody>
          </p:sp>
          <p:sp>
            <p:nvSpPr>
              <p:cNvPr id="75786" name="椭圆 75785"/>
              <p:cNvSpPr/>
              <p:nvPr/>
            </p:nvSpPr>
            <p:spPr>
              <a:xfrm>
                <a:off x="3711" y="4098"/>
                <a:ext cx="189" cy="22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V</a:t>
                </a:r>
                <a:r>
                  <a:rPr lang="en-US" altLang="zh-CN" sz="2000" baseline="-25000">
                    <a:latin typeface="Times New Roman" panose="02020603050405020304" pitchFamily="18" charset="0"/>
                  </a:rPr>
                  <a:t>6</a:t>
                </a:r>
                <a:endParaRPr lang="en-US" altLang="zh-CN" sz="2000" baseline="-25000">
                  <a:latin typeface="Times New Roman" panose="02020603050405020304" pitchFamily="18" charset="0"/>
                </a:endParaRPr>
              </a:p>
            </p:txBody>
          </p:sp>
          <p:sp>
            <p:nvSpPr>
              <p:cNvPr id="75787" name="椭圆 75786"/>
              <p:cNvSpPr/>
              <p:nvPr/>
            </p:nvSpPr>
            <p:spPr>
              <a:xfrm>
                <a:off x="2996" y="4098"/>
                <a:ext cx="189" cy="22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V</a:t>
                </a:r>
                <a:r>
                  <a:rPr lang="en-US" altLang="zh-CN" sz="2000" baseline="-25000">
                    <a:latin typeface="Times New Roman" panose="02020603050405020304" pitchFamily="18" charset="0"/>
                  </a:rPr>
                  <a:t>4</a:t>
                </a:r>
                <a:endParaRPr lang="en-US" altLang="zh-CN" sz="2000" baseline="-25000">
                  <a:latin typeface="Times New Roman" panose="02020603050405020304" pitchFamily="18" charset="0"/>
                </a:endParaRPr>
              </a:p>
            </p:txBody>
          </p:sp>
          <p:sp>
            <p:nvSpPr>
              <p:cNvPr id="75788" name="椭圆 75787"/>
              <p:cNvSpPr/>
              <p:nvPr/>
            </p:nvSpPr>
            <p:spPr>
              <a:xfrm>
                <a:off x="3715" y="3247"/>
                <a:ext cx="189" cy="22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V</a:t>
                </a:r>
                <a:r>
                  <a:rPr lang="en-US" altLang="zh-CN" sz="2000" baseline="-25000">
                    <a:latin typeface="Times New Roman" panose="02020603050405020304" pitchFamily="18" charset="0"/>
                  </a:rPr>
                  <a:t>5</a:t>
                </a:r>
                <a:endParaRPr lang="en-US" altLang="zh-CN" sz="2000" baseline="-25000">
                  <a:latin typeface="Times New Roman" panose="02020603050405020304" pitchFamily="18" charset="0"/>
                </a:endParaRPr>
              </a:p>
            </p:txBody>
          </p:sp>
          <p:sp>
            <p:nvSpPr>
              <p:cNvPr id="75789" name="椭圆 75788"/>
              <p:cNvSpPr/>
              <p:nvPr/>
            </p:nvSpPr>
            <p:spPr>
              <a:xfrm>
                <a:off x="3010" y="3565"/>
                <a:ext cx="189" cy="22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V</a:t>
                </a:r>
                <a:r>
                  <a:rPr lang="en-US" altLang="zh-CN" sz="2000" baseline="-25000">
                    <a:latin typeface="Times New Roman" panose="02020603050405020304" pitchFamily="18" charset="0"/>
                  </a:rPr>
                  <a:t>3</a:t>
                </a:r>
                <a:endParaRPr lang="en-US" altLang="zh-CN" sz="2000" baseline="-25000">
                  <a:latin typeface="Times New Roman" panose="02020603050405020304" pitchFamily="18" charset="0"/>
                </a:endParaRPr>
              </a:p>
            </p:txBody>
          </p:sp>
          <p:sp>
            <p:nvSpPr>
              <p:cNvPr id="75790" name="椭圆 75789"/>
              <p:cNvSpPr/>
              <p:nvPr/>
            </p:nvSpPr>
            <p:spPr>
              <a:xfrm>
                <a:off x="2995" y="2816"/>
                <a:ext cx="189" cy="22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V</a:t>
                </a:r>
                <a:r>
                  <a:rPr lang="en-US" altLang="zh-CN" sz="2000" baseline="-25000">
                    <a:latin typeface="Times New Roman" panose="02020603050405020304" pitchFamily="18" charset="0"/>
                  </a:rPr>
                  <a:t>2</a:t>
                </a:r>
                <a:endParaRPr lang="en-US" altLang="zh-CN" sz="2000" baseline="-25000">
                  <a:latin typeface="Times New Roman" panose="02020603050405020304" pitchFamily="18" charset="0"/>
                </a:endParaRPr>
              </a:p>
            </p:txBody>
          </p:sp>
          <p:sp>
            <p:nvSpPr>
              <p:cNvPr id="75791" name="椭圆 75790"/>
              <p:cNvSpPr/>
              <p:nvPr/>
            </p:nvSpPr>
            <p:spPr>
              <a:xfrm>
                <a:off x="2368" y="3235"/>
                <a:ext cx="189" cy="22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V</a:t>
                </a:r>
                <a:r>
                  <a:rPr lang="en-US" altLang="zh-CN" sz="2000" baseline="-25000">
                    <a:latin typeface="Times New Roman" panose="02020603050405020304" pitchFamily="18" charset="0"/>
                  </a:rPr>
                  <a:t>1</a:t>
                </a:r>
                <a:endParaRPr lang="en-US" altLang="zh-CN" sz="2000" baseline="-25000">
                  <a:latin typeface="Times New Roman" panose="02020603050405020304" pitchFamily="18" charset="0"/>
                </a:endParaRPr>
              </a:p>
            </p:txBody>
          </p:sp>
          <p:sp>
            <p:nvSpPr>
              <p:cNvPr id="75792" name="直接连接符 75791"/>
              <p:cNvSpPr/>
              <p:nvPr/>
            </p:nvSpPr>
            <p:spPr>
              <a:xfrm flipV="1">
                <a:off x="2534" y="2989"/>
                <a:ext cx="489" cy="300"/>
              </a:xfrm>
              <a:prstGeom prst="line">
                <a:avLst/>
              </a:prstGeom>
              <a:ln w="9525" cap="flat" cmpd="sng">
                <a:solidFill>
                  <a:schemeClr val="tx1"/>
                </a:solidFill>
                <a:prstDash val="solid"/>
                <a:headEnd type="none" w="med" len="med"/>
                <a:tailEnd type="triangle" w="med" len="med"/>
              </a:ln>
            </p:spPr>
          </p:sp>
          <p:sp>
            <p:nvSpPr>
              <p:cNvPr id="75793" name="直接连接符 75792"/>
              <p:cNvSpPr/>
              <p:nvPr/>
            </p:nvSpPr>
            <p:spPr>
              <a:xfrm>
                <a:off x="2545" y="3377"/>
                <a:ext cx="466" cy="300"/>
              </a:xfrm>
              <a:prstGeom prst="line">
                <a:avLst/>
              </a:prstGeom>
              <a:ln w="9525" cap="flat" cmpd="sng">
                <a:solidFill>
                  <a:schemeClr val="tx1"/>
                </a:solidFill>
                <a:prstDash val="solid"/>
                <a:headEnd type="none" w="med" len="med"/>
                <a:tailEnd type="triangle" w="med" len="med"/>
              </a:ln>
            </p:spPr>
          </p:sp>
          <p:sp>
            <p:nvSpPr>
              <p:cNvPr id="75794" name="直接连接符 75793"/>
              <p:cNvSpPr/>
              <p:nvPr/>
            </p:nvSpPr>
            <p:spPr>
              <a:xfrm>
                <a:off x="2489" y="3444"/>
                <a:ext cx="534" cy="711"/>
              </a:xfrm>
              <a:prstGeom prst="line">
                <a:avLst/>
              </a:prstGeom>
              <a:ln w="9525" cap="flat" cmpd="sng">
                <a:solidFill>
                  <a:schemeClr val="tx1"/>
                </a:solidFill>
                <a:prstDash val="solid"/>
                <a:headEnd type="none" w="med" len="med"/>
                <a:tailEnd type="triangle" w="med" len="med"/>
              </a:ln>
            </p:spPr>
          </p:sp>
          <p:sp>
            <p:nvSpPr>
              <p:cNvPr id="75795" name="直接连接符 75794"/>
              <p:cNvSpPr/>
              <p:nvPr/>
            </p:nvSpPr>
            <p:spPr>
              <a:xfrm>
                <a:off x="3189" y="2955"/>
                <a:ext cx="534" cy="334"/>
              </a:xfrm>
              <a:prstGeom prst="line">
                <a:avLst/>
              </a:prstGeom>
              <a:ln w="9525" cap="flat" cmpd="sng">
                <a:solidFill>
                  <a:schemeClr val="tx1"/>
                </a:solidFill>
                <a:prstDash val="solid"/>
                <a:headEnd type="none" w="med" len="med"/>
                <a:tailEnd type="triangle" w="med" len="med"/>
              </a:ln>
            </p:spPr>
          </p:sp>
          <p:sp>
            <p:nvSpPr>
              <p:cNvPr id="75796" name="直接连接符 75795"/>
              <p:cNvSpPr/>
              <p:nvPr/>
            </p:nvSpPr>
            <p:spPr>
              <a:xfrm flipV="1">
                <a:off x="3212" y="3389"/>
                <a:ext cx="500" cy="288"/>
              </a:xfrm>
              <a:prstGeom prst="line">
                <a:avLst/>
              </a:prstGeom>
              <a:ln w="9525" cap="flat" cmpd="sng">
                <a:solidFill>
                  <a:schemeClr val="tx1"/>
                </a:solidFill>
                <a:prstDash val="solid"/>
                <a:headEnd type="none" w="med" len="med"/>
                <a:tailEnd type="triangle" w="med" len="med"/>
              </a:ln>
            </p:spPr>
          </p:sp>
          <p:sp>
            <p:nvSpPr>
              <p:cNvPr id="75797" name="直接连接符 75796"/>
              <p:cNvSpPr/>
              <p:nvPr/>
            </p:nvSpPr>
            <p:spPr>
              <a:xfrm>
                <a:off x="3178" y="4166"/>
                <a:ext cx="545" cy="0"/>
              </a:xfrm>
              <a:prstGeom prst="line">
                <a:avLst/>
              </a:prstGeom>
              <a:ln w="9525" cap="flat" cmpd="sng">
                <a:solidFill>
                  <a:schemeClr val="tx1"/>
                </a:solidFill>
                <a:prstDash val="solid"/>
                <a:headEnd type="none" w="med" len="med"/>
                <a:tailEnd type="triangle" w="med" len="med"/>
              </a:ln>
            </p:spPr>
          </p:sp>
          <p:sp>
            <p:nvSpPr>
              <p:cNvPr id="75798" name="直接连接符 75797"/>
              <p:cNvSpPr/>
              <p:nvPr/>
            </p:nvSpPr>
            <p:spPr>
              <a:xfrm flipV="1">
                <a:off x="3889" y="2955"/>
                <a:ext cx="423" cy="345"/>
              </a:xfrm>
              <a:prstGeom prst="line">
                <a:avLst/>
              </a:prstGeom>
              <a:ln w="9525" cap="flat" cmpd="sng">
                <a:solidFill>
                  <a:schemeClr val="tx1"/>
                </a:solidFill>
                <a:prstDash val="solid"/>
                <a:headEnd type="none" w="med" len="med"/>
                <a:tailEnd type="triangle" w="med" len="med"/>
              </a:ln>
            </p:spPr>
          </p:sp>
          <p:sp>
            <p:nvSpPr>
              <p:cNvPr id="75799" name="直接连接符 75798"/>
              <p:cNvSpPr/>
              <p:nvPr/>
            </p:nvSpPr>
            <p:spPr>
              <a:xfrm>
                <a:off x="3889" y="3400"/>
                <a:ext cx="467" cy="211"/>
              </a:xfrm>
              <a:prstGeom prst="line">
                <a:avLst/>
              </a:prstGeom>
              <a:ln w="9525" cap="flat" cmpd="sng">
                <a:solidFill>
                  <a:schemeClr val="tx1"/>
                </a:solidFill>
                <a:prstDash val="solid"/>
                <a:headEnd type="none" w="med" len="med"/>
                <a:tailEnd type="triangle" w="med" len="med"/>
              </a:ln>
            </p:spPr>
          </p:sp>
          <p:sp>
            <p:nvSpPr>
              <p:cNvPr id="75800" name="直接连接符 75799"/>
              <p:cNvSpPr/>
              <p:nvPr/>
            </p:nvSpPr>
            <p:spPr>
              <a:xfrm>
                <a:off x="4489" y="2900"/>
                <a:ext cx="645" cy="278"/>
              </a:xfrm>
              <a:prstGeom prst="line">
                <a:avLst/>
              </a:prstGeom>
              <a:ln w="9525" cap="flat" cmpd="sng">
                <a:solidFill>
                  <a:schemeClr val="tx1"/>
                </a:solidFill>
                <a:prstDash val="solid"/>
                <a:headEnd type="none" w="med" len="med"/>
                <a:tailEnd type="triangle" w="med" len="med"/>
              </a:ln>
            </p:spPr>
          </p:sp>
          <p:sp>
            <p:nvSpPr>
              <p:cNvPr id="75801" name="直接连接符 75800"/>
              <p:cNvSpPr/>
              <p:nvPr/>
            </p:nvSpPr>
            <p:spPr>
              <a:xfrm flipV="1">
                <a:off x="4512" y="3333"/>
                <a:ext cx="566" cy="300"/>
              </a:xfrm>
              <a:prstGeom prst="line">
                <a:avLst/>
              </a:prstGeom>
              <a:ln w="9525" cap="flat" cmpd="sng">
                <a:solidFill>
                  <a:schemeClr val="tx1"/>
                </a:solidFill>
                <a:prstDash val="solid"/>
                <a:headEnd type="none" w="med" len="med"/>
                <a:tailEnd type="triangle" w="med" len="med"/>
              </a:ln>
            </p:spPr>
          </p:sp>
          <p:sp>
            <p:nvSpPr>
              <p:cNvPr id="75802" name="直接连接符 75801"/>
              <p:cNvSpPr/>
              <p:nvPr/>
            </p:nvSpPr>
            <p:spPr>
              <a:xfrm flipV="1">
                <a:off x="3856" y="3733"/>
                <a:ext cx="511" cy="389"/>
              </a:xfrm>
              <a:prstGeom prst="line">
                <a:avLst/>
              </a:prstGeom>
              <a:ln w="9525" cap="flat" cmpd="sng">
                <a:solidFill>
                  <a:schemeClr val="tx1"/>
                </a:solidFill>
                <a:prstDash val="solid"/>
                <a:headEnd type="none" w="med" len="med"/>
                <a:tailEnd type="triangle" w="med" len="med"/>
              </a:ln>
            </p:spPr>
          </p:sp>
        </p:grpSp>
        <p:sp>
          <p:nvSpPr>
            <p:cNvPr id="75803" name="文本框 75802"/>
            <p:cNvSpPr txBox="1"/>
            <p:nvPr/>
          </p:nvSpPr>
          <p:spPr>
            <a:xfrm rot="-1936531">
              <a:off x="2510" y="2716"/>
              <a:ext cx="43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a1=6</a:t>
              </a:r>
              <a:endParaRPr lang="en-US" altLang="zh-CN" sz="2000">
                <a:latin typeface="Times New Roman" panose="02020603050405020304" pitchFamily="18" charset="0"/>
              </a:endParaRPr>
            </a:p>
          </p:txBody>
        </p:sp>
        <p:sp>
          <p:nvSpPr>
            <p:cNvPr id="75804" name="文本框 75803"/>
            <p:cNvSpPr txBox="1"/>
            <p:nvPr/>
          </p:nvSpPr>
          <p:spPr>
            <a:xfrm rot="1789981">
              <a:off x="2564" y="3061"/>
              <a:ext cx="43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a2=4</a:t>
              </a:r>
              <a:endParaRPr lang="en-US" altLang="zh-CN" sz="2000">
                <a:latin typeface="Times New Roman" panose="02020603050405020304" pitchFamily="18" charset="0"/>
              </a:endParaRPr>
            </a:p>
          </p:txBody>
        </p:sp>
        <p:sp>
          <p:nvSpPr>
            <p:cNvPr id="75805" name="文本框 75804"/>
            <p:cNvSpPr txBox="1"/>
            <p:nvPr/>
          </p:nvSpPr>
          <p:spPr>
            <a:xfrm rot="3002352">
              <a:off x="2431" y="3449"/>
              <a:ext cx="43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a3=5</a:t>
              </a:r>
              <a:endParaRPr lang="en-US" altLang="zh-CN" sz="2000">
                <a:latin typeface="Times New Roman" panose="02020603050405020304" pitchFamily="18" charset="0"/>
              </a:endParaRPr>
            </a:p>
          </p:txBody>
        </p:sp>
        <p:sp>
          <p:nvSpPr>
            <p:cNvPr id="75806" name="文本框 75805"/>
            <p:cNvSpPr txBox="1"/>
            <p:nvPr/>
          </p:nvSpPr>
          <p:spPr>
            <a:xfrm rot="2110140">
              <a:off x="3253" y="2694"/>
              <a:ext cx="43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a4=1</a:t>
              </a:r>
              <a:endParaRPr lang="en-US" altLang="zh-CN" sz="2000">
                <a:latin typeface="Times New Roman" panose="02020603050405020304" pitchFamily="18" charset="0"/>
              </a:endParaRPr>
            </a:p>
          </p:txBody>
        </p:sp>
        <p:sp>
          <p:nvSpPr>
            <p:cNvPr id="75807" name="文本框 75806"/>
            <p:cNvSpPr txBox="1"/>
            <p:nvPr/>
          </p:nvSpPr>
          <p:spPr>
            <a:xfrm rot="-1937475">
              <a:off x="3121" y="3106"/>
              <a:ext cx="43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a5=1</a:t>
              </a:r>
              <a:endParaRPr lang="en-US" altLang="zh-CN" sz="2000">
                <a:latin typeface="Times New Roman" panose="02020603050405020304" pitchFamily="18" charset="0"/>
              </a:endParaRPr>
            </a:p>
          </p:txBody>
        </p:sp>
        <p:sp>
          <p:nvSpPr>
            <p:cNvPr id="75808" name="文本框 75807"/>
            <p:cNvSpPr txBox="1"/>
            <p:nvPr/>
          </p:nvSpPr>
          <p:spPr>
            <a:xfrm>
              <a:off x="3198" y="3739"/>
              <a:ext cx="43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a6=2</a:t>
              </a:r>
              <a:endParaRPr lang="en-US" altLang="zh-CN" sz="2000">
                <a:latin typeface="Times New Roman" panose="02020603050405020304" pitchFamily="18" charset="0"/>
              </a:endParaRPr>
            </a:p>
          </p:txBody>
        </p:sp>
        <p:sp>
          <p:nvSpPr>
            <p:cNvPr id="75809" name="文本框 75808"/>
            <p:cNvSpPr txBox="1"/>
            <p:nvPr/>
          </p:nvSpPr>
          <p:spPr>
            <a:xfrm rot="-2384498">
              <a:off x="3786" y="2717"/>
              <a:ext cx="43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a7=9</a:t>
              </a:r>
              <a:endParaRPr lang="en-US" altLang="zh-CN" sz="2000">
                <a:latin typeface="Times New Roman" panose="02020603050405020304" pitchFamily="18" charset="0"/>
              </a:endParaRPr>
            </a:p>
          </p:txBody>
        </p:sp>
        <p:sp>
          <p:nvSpPr>
            <p:cNvPr id="75810" name="文本框 75809"/>
            <p:cNvSpPr txBox="1"/>
            <p:nvPr/>
          </p:nvSpPr>
          <p:spPr>
            <a:xfrm rot="1348562">
              <a:off x="3910" y="3061"/>
              <a:ext cx="43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a8=7</a:t>
              </a:r>
              <a:endParaRPr lang="en-US" altLang="zh-CN" sz="2000">
                <a:latin typeface="Times New Roman" panose="02020603050405020304" pitchFamily="18" charset="0"/>
              </a:endParaRPr>
            </a:p>
          </p:txBody>
        </p:sp>
        <p:sp>
          <p:nvSpPr>
            <p:cNvPr id="75811" name="文本框 75810"/>
            <p:cNvSpPr txBox="1"/>
            <p:nvPr/>
          </p:nvSpPr>
          <p:spPr>
            <a:xfrm rot="-2273448">
              <a:off x="3809" y="3517"/>
              <a:ext cx="43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a9=4</a:t>
              </a:r>
              <a:endParaRPr lang="en-US" altLang="zh-CN" sz="2000">
                <a:latin typeface="Times New Roman" panose="02020603050405020304" pitchFamily="18" charset="0"/>
              </a:endParaRPr>
            </a:p>
          </p:txBody>
        </p:sp>
        <p:sp>
          <p:nvSpPr>
            <p:cNvPr id="75812" name="文本框 75811"/>
            <p:cNvSpPr txBox="1"/>
            <p:nvPr/>
          </p:nvSpPr>
          <p:spPr>
            <a:xfrm rot="1332095">
              <a:off x="4521" y="2594"/>
              <a:ext cx="51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a10=2</a:t>
              </a:r>
              <a:endParaRPr lang="en-US" altLang="zh-CN" sz="2000">
                <a:latin typeface="Times New Roman" panose="02020603050405020304" pitchFamily="18" charset="0"/>
              </a:endParaRPr>
            </a:p>
          </p:txBody>
        </p:sp>
        <p:sp>
          <p:nvSpPr>
            <p:cNvPr id="75813" name="文本框 75812"/>
            <p:cNvSpPr txBox="1"/>
            <p:nvPr/>
          </p:nvSpPr>
          <p:spPr>
            <a:xfrm rot="-1493477">
              <a:off x="4554" y="3184"/>
              <a:ext cx="51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a11=4</a:t>
              </a:r>
              <a:endParaRPr lang="en-US" altLang="zh-CN" sz="2000">
                <a:latin typeface="Times New Roman" panose="02020603050405020304" pitchFamily="18" charset="0"/>
              </a:endParaRPr>
            </a:p>
          </p:txBody>
        </p:sp>
      </p:grpSp>
      <p:graphicFrame>
        <p:nvGraphicFramePr>
          <p:cNvPr id="4" name="内容占位符 3"/>
          <p:cNvGraphicFramePr/>
          <p:nvPr>
            <p:ph idx="1"/>
            <p:custDataLst>
              <p:tags r:id="rId1"/>
            </p:custDataLst>
          </p:nvPr>
        </p:nvGraphicFramePr>
        <p:xfrm>
          <a:off x="5457190" y="1592580"/>
          <a:ext cx="3195320" cy="3657600"/>
        </p:xfrm>
        <a:graphic>
          <a:graphicData uri="http://schemas.openxmlformats.org/drawingml/2006/table">
            <a:tbl>
              <a:tblPr firstRow="1" bandRow="1">
                <a:tableStyleId>{5C22544A-7EE6-4342-B048-85BDC9FD1C3A}</a:tableStyleId>
              </a:tblPr>
              <a:tblGrid>
                <a:gridCol w="1597660"/>
                <a:gridCol w="1597660"/>
              </a:tblGrid>
              <a:tr h="365760">
                <a:tc>
                  <a:txBody>
                    <a:bodyPr/>
                    <a:p>
                      <a:pPr algn="ctr">
                        <a:buNone/>
                      </a:pPr>
                      <a:r>
                        <a:rPr lang="zh-CN" altLang="en-US"/>
                        <a:t>事件</a:t>
                      </a:r>
                      <a:endParaRPr lang="zh-CN" altLang="en-US"/>
                    </a:p>
                  </a:txBody>
                  <a:tcPr/>
                </a:tc>
                <a:tc>
                  <a:txBody>
                    <a:bodyPr/>
                    <a:p>
                      <a:pPr algn="ctr">
                        <a:buNone/>
                      </a:pPr>
                      <a:r>
                        <a:rPr lang="en-US" altLang="zh-CN"/>
                        <a:t>V</a:t>
                      </a:r>
                      <a:r>
                        <a:rPr lang="en-US" altLang="zh-CN" baseline="-25000"/>
                        <a:t>e</a:t>
                      </a:r>
                      <a:r>
                        <a:rPr lang="zh-CN" altLang="en-US"/>
                        <a:t>（</a:t>
                      </a:r>
                      <a:r>
                        <a:rPr lang="en-US" altLang="zh-CN"/>
                        <a:t>i</a:t>
                      </a:r>
                      <a:r>
                        <a:rPr lang="zh-CN" altLang="en-US"/>
                        <a:t>）</a:t>
                      </a:r>
                      <a:endParaRPr lang="zh-CN" altLang="en-US"/>
                    </a:p>
                  </a:txBody>
                  <a:tcPr/>
                </a:tc>
              </a:tr>
              <a:tr h="365760">
                <a:tc>
                  <a:txBody>
                    <a:bodyPr/>
                    <a:p>
                      <a:pPr algn="ctr">
                        <a:buNone/>
                      </a:pPr>
                      <a:r>
                        <a:rPr lang="en-US" altLang="zh-CN"/>
                        <a:t>V</a:t>
                      </a:r>
                      <a:r>
                        <a:rPr lang="en-US" altLang="zh-CN" baseline="-25000"/>
                        <a:t>1</a:t>
                      </a:r>
                      <a:endParaRPr lang="en-US" altLang="zh-CN" baseline="-25000"/>
                    </a:p>
                  </a:txBody>
                  <a:tcPr/>
                </a:tc>
                <a:tc>
                  <a:txBody>
                    <a:bodyPr/>
                    <a:p>
                      <a:pPr algn="ctr">
                        <a:buNone/>
                      </a:pPr>
                      <a:r>
                        <a:rPr lang="en-US" altLang="zh-CN"/>
                        <a:t>0</a:t>
                      </a:r>
                      <a:endParaRPr lang="en-US" altLang="zh-CN"/>
                    </a:p>
                  </a:txBody>
                  <a:tcPr/>
                </a:tc>
              </a:tr>
              <a:tr h="365760">
                <a:tc>
                  <a:txBody>
                    <a:bodyPr/>
                    <a:p>
                      <a:pPr algn="ctr">
                        <a:buNone/>
                      </a:pPr>
                      <a:r>
                        <a:rPr lang="en-US" altLang="zh-CN"/>
                        <a:t>V</a:t>
                      </a:r>
                      <a:r>
                        <a:rPr lang="en-US" altLang="zh-CN" baseline="-25000"/>
                        <a:t>2</a:t>
                      </a:r>
                      <a:endParaRPr lang="en-US" altLang="zh-CN"/>
                    </a:p>
                  </a:txBody>
                  <a:tcPr/>
                </a:tc>
                <a:tc>
                  <a:txBody>
                    <a:bodyPr/>
                    <a:p>
                      <a:pPr algn="ctr">
                        <a:buNone/>
                      </a:pPr>
                      <a:endParaRPr lang="zh-CN" altLang="en-US"/>
                    </a:p>
                  </a:txBody>
                  <a:tcPr/>
                </a:tc>
              </a:tr>
              <a:tr h="365760">
                <a:tc>
                  <a:txBody>
                    <a:bodyPr/>
                    <a:p>
                      <a:pPr algn="ctr">
                        <a:buNone/>
                      </a:pPr>
                      <a:r>
                        <a:rPr lang="en-US" altLang="zh-CN"/>
                        <a:t>V</a:t>
                      </a:r>
                      <a:r>
                        <a:rPr lang="en-US" altLang="zh-CN" baseline="-25000"/>
                        <a:t>3</a:t>
                      </a:r>
                      <a:endParaRPr lang="en-US" altLang="zh-CN"/>
                    </a:p>
                  </a:txBody>
                  <a:tcPr/>
                </a:tc>
                <a:tc>
                  <a:txBody>
                    <a:bodyPr/>
                    <a:p>
                      <a:pPr algn="ctr">
                        <a:buNone/>
                      </a:pPr>
                      <a:endParaRPr lang="zh-CN" altLang="en-US"/>
                    </a:p>
                  </a:txBody>
                  <a:tcPr/>
                </a:tc>
              </a:tr>
              <a:tr h="365760">
                <a:tc>
                  <a:txBody>
                    <a:bodyPr/>
                    <a:p>
                      <a:pPr algn="ctr">
                        <a:buNone/>
                      </a:pPr>
                      <a:r>
                        <a:rPr lang="en-US" altLang="zh-CN"/>
                        <a:t>V</a:t>
                      </a:r>
                      <a:r>
                        <a:rPr lang="en-US" altLang="zh-CN" baseline="-25000"/>
                        <a:t>4</a:t>
                      </a:r>
                      <a:endParaRPr lang="en-US" altLang="zh-CN"/>
                    </a:p>
                  </a:txBody>
                  <a:tcPr/>
                </a:tc>
                <a:tc>
                  <a:txBody>
                    <a:bodyPr/>
                    <a:p>
                      <a:pPr algn="ctr">
                        <a:buNone/>
                      </a:pPr>
                      <a:endParaRPr lang="zh-CN" altLang="en-US"/>
                    </a:p>
                  </a:txBody>
                  <a:tcPr/>
                </a:tc>
              </a:tr>
              <a:tr h="365760">
                <a:tc>
                  <a:txBody>
                    <a:bodyPr/>
                    <a:p>
                      <a:pPr algn="ctr">
                        <a:buNone/>
                      </a:pPr>
                      <a:r>
                        <a:rPr lang="en-US" altLang="zh-CN"/>
                        <a:t>V</a:t>
                      </a:r>
                      <a:r>
                        <a:rPr lang="en-US" altLang="zh-CN" baseline="-25000"/>
                        <a:t>5</a:t>
                      </a:r>
                      <a:endParaRPr lang="en-US" altLang="zh-CN"/>
                    </a:p>
                  </a:txBody>
                  <a:tcPr/>
                </a:tc>
                <a:tc>
                  <a:txBody>
                    <a:bodyPr/>
                    <a:p>
                      <a:pPr algn="ctr">
                        <a:buNone/>
                      </a:pPr>
                      <a:endParaRPr lang="zh-CN" altLang="en-US"/>
                    </a:p>
                  </a:txBody>
                  <a:tcPr/>
                </a:tc>
              </a:tr>
              <a:tr h="365760">
                <a:tc>
                  <a:txBody>
                    <a:bodyPr/>
                    <a:p>
                      <a:pPr algn="ctr">
                        <a:buNone/>
                      </a:pPr>
                      <a:r>
                        <a:rPr lang="en-US" altLang="zh-CN"/>
                        <a:t>V</a:t>
                      </a:r>
                      <a:r>
                        <a:rPr lang="en-US" altLang="zh-CN" baseline="-25000"/>
                        <a:t>6</a:t>
                      </a:r>
                      <a:endParaRPr lang="en-US" altLang="zh-CN"/>
                    </a:p>
                  </a:txBody>
                  <a:tcPr/>
                </a:tc>
                <a:tc>
                  <a:txBody>
                    <a:bodyPr/>
                    <a:p>
                      <a:pPr algn="ctr">
                        <a:buNone/>
                      </a:pPr>
                      <a:endParaRPr lang="zh-CN" altLang="en-US"/>
                    </a:p>
                  </a:txBody>
                  <a:tcPr/>
                </a:tc>
              </a:tr>
              <a:tr h="365760">
                <a:tc>
                  <a:txBody>
                    <a:bodyPr/>
                    <a:p>
                      <a:pPr algn="ctr">
                        <a:buNone/>
                      </a:pPr>
                      <a:r>
                        <a:rPr lang="en-US" altLang="zh-CN"/>
                        <a:t>V</a:t>
                      </a:r>
                      <a:r>
                        <a:rPr lang="en-US" altLang="zh-CN" baseline="-25000"/>
                        <a:t>7</a:t>
                      </a:r>
                      <a:endParaRPr lang="en-US" altLang="zh-CN"/>
                    </a:p>
                  </a:txBody>
                  <a:tcPr/>
                </a:tc>
                <a:tc>
                  <a:txBody>
                    <a:bodyPr/>
                    <a:p>
                      <a:pPr algn="ctr">
                        <a:buNone/>
                      </a:pPr>
                      <a:endParaRPr lang="zh-CN" altLang="en-US"/>
                    </a:p>
                  </a:txBody>
                  <a:tcPr/>
                </a:tc>
              </a:tr>
              <a:tr h="365760">
                <a:tc>
                  <a:txBody>
                    <a:bodyPr/>
                    <a:p>
                      <a:pPr algn="ctr">
                        <a:buNone/>
                      </a:pPr>
                      <a:r>
                        <a:rPr lang="en-US" altLang="zh-CN"/>
                        <a:t>V</a:t>
                      </a:r>
                      <a:r>
                        <a:rPr lang="en-US" altLang="zh-CN" baseline="-25000"/>
                        <a:t>8</a:t>
                      </a:r>
                      <a:endParaRPr lang="en-US" altLang="zh-CN" baseline="-25000"/>
                    </a:p>
                  </a:txBody>
                  <a:tcPr/>
                </a:tc>
                <a:tc>
                  <a:txBody>
                    <a:bodyPr/>
                    <a:p>
                      <a:pPr algn="ctr">
                        <a:buNone/>
                      </a:pPr>
                      <a:endParaRPr lang="zh-CN" altLang="en-US"/>
                    </a:p>
                  </a:txBody>
                  <a:tcPr/>
                </a:tc>
              </a:tr>
              <a:tr h="365760">
                <a:tc>
                  <a:txBody>
                    <a:bodyPr/>
                    <a:p>
                      <a:pPr algn="ctr">
                        <a:buNone/>
                      </a:pPr>
                      <a:r>
                        <a:rPr lang="en-US" altLang="zh-CN"/>
                        <a:t>V</a:t>
                      </a:r>
                      <a:r>
                        <a:rPr lang="en-US" altLang="zh-CN" baseline="-25000"/>
                        <a:t>9</a:t>
                      </a:r>
                      <a:endParaRPr lang="en-US" altLang="zh-CN"/>
                    </a:p>
                  </a:txBody>
                  <a:tcPr/>
                </a:tc>
                <a:tc>
                  <a:txBody>
                    <a:bodyPr/>
                    <a:p>
                      <a:pPr algn="ctr">
                        <a:buNone/>
                      </a:pPr>
                      <a:endParaRPr lang="zh-CN" altLang="en-US"/>
                    </a:p>
                  </a:txBody>
                  <a:tcPr/>
                </a:tc>
              </a:tr>
            </a:tbl>
          </a:graphicData>
        </a:graphic>
      </p:graphicFrame>
      <p:sp>
        <p:nvSpPr>
          <p:cNvPr id="5" name="文本框 4"/>
          <p:cNvSpPr txBox="1"/>
          <p:nvPr/>
        </p:nvSpPr>
        <p:spPr>
          <a:xfrm>
            <a:off x="622300" y="4168775"/>
            <a:ext cx="3831590" cy="1630045"/>
          </a:xfrm>
          <a:prstGeom prst="rect">
            <a:avLst/>
          </a:prstGeom>
          <a:noFill/>
        </p:spPr>
        <p:txBody>
          <a:bodyPr wrap="square" rtlCol="0">
            <a:spAutoFit/>
          </a:bodyPr>
          <a:p>
            <a:r>
              <a:rPr lang="zh-CN" altLang="en-US" sz="2000" b="1">
                <a:solidFill>
                  <a:srgbClr val="C00000"/>
                </a:solidFill>
              </a:rPr>
              <a:t>此时，可求出</a:t>
            </a:r>
            <a:r>
              <a:rPr lang="en-US" altLang="zh-CN" sz="2000" b="1">
                <a:solidFill>
                  <a:srgbClr val="C00000"/>
                </a:solidFill>
              </a:rPr>
              <a:t>V</a:t>
            </a:r>
            <a:r>
              <a:rPr lang="en-US" altLang="zh-CN" sz="2000" b="1" baseline="-25000">
                <a:solidFill>
                  <a:srgbClr val="C00000"/>
                </a:solidFill>
              </a:rPr>
              <a:t>e</a:t>
            </a:r>
            <a:r>
              <a:rPr lang="zh-CN" altLang="en-US" sz="2000" b="1">
                <a:solidFill>
                  <a:srgbClr val="C00000"/>
                </a:solidFill>
              </a:rPr>
              <a:t>（</a:t>
            </a:r>
            <a:r>
              <a:rPr lang="en-US" altLang="zh-CN" sz="2000" b="1">
                <a:solidFill>
                  <a:srgbClr val="C00000"/>
                </a:solidFill>
              </a:rPr>
              <a:t>9</a:t>
            </a:r>
            <a:r>
              <a:rPr lang="zh-CN" altLang="en-US" sz="2000" b="1">
                <a:solidFill>
                  <a:srgbClr val="C00000"/>
                </a:solidFill>
              </a:rPr>
              <a:t>）</a:t>
            </a:r>
            <a:r>
              <a:rPr lang="en-US" altLang="zh-CN" sz="2000" b="1">
                <a:solidFill>
                  <a:srgbClr val="C00000"/>
                </a:solidFill>
              </a:rPr>
              <a:t>=18</a:t>
            </a:r>
            <a:r>
              <a:rPr lang="zh-CN" altLang="en-US" sz="2000" b="1">
                <a:solidFill>
                  <a:srgbClr val="C00000"/>
                </a:solidFill>
              </a:rPr>
              <a:t>，也就是</a:t>
            </a:r>
            <a:r>
              <a:rPr lang="en-US" altLang="zh-CN" sz="2000" b="1">
                <a:solidFill>
                  <a:srgbClr val="C00000"/>
                </a:solidFill>
              </a:rPr>
              <a:t>V</a:t>
            </a:r>
            <a:r>
              <a:rPr lang="en-US" altLang="zh-CN" sz="2000" b="1" baseline="-25000">
                <a:solidFill>
                  <a:srgbClr val="C00000"/>
                </a:solidFill>
              </a:rPr>
              <a:t>9</a:t>
            </a:r>
            <a:r>
              <a:rPr lang="zh-CN" altLang="en-US" sz="2000" b="1">
                <a:solidFill>
                  <a:srgbClr val="C00000"/>
                </a:solidFill>
              </a:rPr>
              <a:t>事件最早发生时间是第</a:t>
            </a:r>
            <a:r>
              <a:rPr lang="en-US" altLang="zh-CN" sz="2000" b="1">
                <a:solidFill>
                  <a:srgbClr val="C00000"/>
                </a:solidFill>
              </a:rPr>
              <a:t>18</a:t>
            </a:r>
            <a:r>
              <a:rPr lang="zh-CN" altLang="en-US" sz="2000" b="1">
                <a:solidFill>
                  <a:srgbClr val="C00000"/>
                </a:solidFill>
              </a:rPr>
              <a:t>（天），也就可以回答第一个问题，完成此项工程最少需要</a:t>
            </a:r>
            <a:r>
              <a:rPr lang="en-US" altLang="zh-CN" sz="2000" b="1">
                <a:solidFill>
                  <a:srgbClr val="C00000"/>
                </a:solidFill>
              </a:rPr>
              <a:t>18</a:t>
            </a:r>
            <a:r>
              <a:rPr lang="zh-CN" altLang="en-US" sz="2000" b="1">
                <a:solidFill>
                  <a:srgbClr val="C00000"/>
                </a:solidFill>
              </a:rPr>
              <a:t>天时间。</a:t>
            </a:r>
            <a:endParaRPr lang="zh-CN" altLang="en-US" sz="20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5781"/>
                                        </p:tgtEl>
                                        <p:attrNameLst>
                                          <p:attrName>style.visibility</p:attrName>
                                        </p:attrNameLst>
                                      </p:cBhvr>
                                      <p:to>
                                        <p:strVal val="visible"/>
                                      </p:to>
                                    </p:set>
                                    <p:anim calcmode="lin" valueType="num">
                                      <p:cBhvr additive="base">
                                        <p:cTn id="7" dur="500" fill="hold"/>
                                        <p:tgtEl>
                                          <p:spTgt spid="75781"/>
                                        </p:tgtEl>
                                        <p:attrNameLst>
                                          <p:attrName>ppt_x</p:attrName>
                                        </p:attrNameLst>
                                      </p:cBhvr>
                                      <p:tavLst>
                                        <p:tav tm="0">
                                          <p:val>
                                            <p:strVal val="0-#ppt_w/2"/>
                                          </p:val>
                                        </p:tav>
                                        <p:tav tm="100000">
                                          <p:val>
                                            <p:strVal val="#ppt_x"/>
                                          </p:val>
                                        </p:tav>
                                      </p:tavLst>
                                    </p:anim>
                                    <p:anim calcmode="lin" valueType="num">
                                      <p:cBhvr additive="base">
                                        <p:cTn id="8" dur="500" fill="hold"/>
                                        <p:tgtEl>
                                          <p:spTgt spid="7578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关键路径</a:t>
            </a:r>
            <a:endParaRPr lang="zh-CN" altLang="en-US"/>
          </a:p>
        </p:txBody>
      </p:sp>
      <p:sp>
        <p:nvSpPr>
          <p:cNvPr id="3" name="内容占位符 2"/>
          <p:cNvSpPr>
            <a:spLocks noGrp="1"/>
          </p:cNvSpPr>
          <p:nvPr>
            <p:ph idx="1"/>
          </p:nvPr>
        </p:nvSpPr>
        <p:spPr/>
        <p:txBody>
          <a:bodyPr/>
          <a:p>
            <a:pPr lvl="0" algn="l">
              <a:buSzTx/>
            </a:pPr>
            <a:r>
              <a:rPr lang="zh-CN" altLang="en-US" sz="3000">
                <a:sym typeface="+mn-ea"/>
              </a:rPr>
              <a:t>关键路径求解</a:t>
            </a:r>
            <a:endParaRPr lang="zh-CN" altLang="en-US" sz="3000"/>
          </a:p>
          <a:p>
            <a:pPr lvl="1" algn="l">
              <a:buSzTx/>
            </a:pPr>
            <a:r>
              <a:rPr lang="zh-CN" altLang="en-US"/>
              <a:t>求解算法</a:t>
            </a:r>
            <a:endParaRPr lang="zh-CN" altLang="en-US"/>
          </a:p>
          <a:p>
            <a:pPr lvl="2" algn="l">
              <a:buSzTx/>
            </a:pPr>
            <a:r>
              <a:rPr lang="en-US" altLang="zh-CN">
                <a:sym typeface="+mn-ea"/>
              </a:rPr>
              <a:t>1.</a:t>
            </a:r>
            <a:r>
              <a:rPr lang="zh-CN" altLang="en-US">
                <a:sym typeface="+mn-ea"/>
              </a:rPr>
              <a:t>计算每个事件的最早发生时间</a:t>
            </a:r>
            <a:r>
              <a:rPr lang="zh-CN" altLang="zh-CN" dirty="0">
                <a:latin typeface="Times New Roman" panose="02020603050405020304" pitchFamily="18" charset="0"/>
                <a:sym typeface="+mn-ea"/>
              </a:rPr>
              <a:t>V</a:t>
            </a:r>
            <a:r>
              <a:rPr lang="en-US" altLang="zh-CN" baseline="-25000" dirty="0">
                <a:latin typeface="Times New Roman" panose="02020603050405020304" pitchFamily="18" charset="0"/>
                <a:sym typeface="+mn-ea"/>
              </a:rPr>
              <a:t>e</a:t>
            </a:r>
            <a:r>
              <a:rPr lang="zh-CN" altLang="zh-CN" dirty="0">
                <a:latin typeface="Times New Roman" panose="02020603050405020304" pitchFamily="18" charset="0"/>
                <a:sym typeface="+mn-ea"/>
              </a:rPr>
              <a:t>(</a:t>
            </a:r>
            <a:r>
              <a:rPr lang="en-US" altLang="zh-CN" dirty="0">
                <a:latin typeface="Times New Roman" panose="02020603050405020304" pitchFamily="18" charset="0"/>
                <a:sym typeface="+mn-ea"/>
              </a:rPr>
              <a:t>j</a:t>
            </a:r>
            <a:r>
              <a:rPr lang="zh-CN" altLang="zh-CN" dirty="0">
                <a:latin typeface="Times New Roman" panose="02020603050405020304" pitchFamily="18" charset="0"/>
                <a:sym typeface="+mn-ea"/>
              </a:rPr>
              <a:t>)</a:t>
            </a:r>
            <a:endParaRPr lang="en-US" altLang="zh-CN"/>
          </a:p>
          <a:p>
            <a:pPr lvl="2" algn="l">
              <a:buSzTx/>
            </a:pPr>
            <a:r>
              <a:rPr lang="en-US" altLang="zh-CN"/>
              <a:t>2.</a:t>
            </a:r>
            <a:r>
              <a:rPr lang="zh-CN" altLang="en-US"/>
              <a:t>计算每个事件的最迟发生时间</a:t>
            </a:r>
            <a:r>
              <a:rPr lang="zh-CN" altLang="zh-CN" dirty="0">
                <a:latin typeface="Times New Roman" panose="02020603050405020304" pitchFamily="18" charset="0"/>
                <a:sym typeface="+mn-ea"/>
              </a:rPr>
              <a:t>V</a:t>
            </a:r>
            <a:r>
              <a:rPr lang="en-US" altLang="zh-CN" baseline="-25000" dirty="0">
                <a:latin typeface="Times New Roman" panose="02020603050405020304" pitchFamily="18" charset="0"/>
                <a:sym typeface="+mn-ea"/>
              </a:rPr>
              <a:t>l</a:t>
            </a:r>
            <a:r>
              <a:rPr lang="zh-CN" altLang="zh-CN" dirty="0">
                <a:latin typeface="Times New Roman" panose="02020603050405020304" pitchFamily="18" charset="0"/>
                <a:sym typeface="+mn-ea"/>
              </a:rPr>
              <a:t>(</a:t>
            </a:r>
            <a:r>
              <a:rPr lang="en-US" altLang="zh-CN" dirty="0">
                <a:latin typeface="Times New Roman" panose="02020603050405020304" pitchFamily="18" charset="0"/>
                <a:sym typeface="+mn-ea"/>
              </a:rPr>
              <a:t>i</a:t>
            </a:r>
            <a:r>
              <a:rPr lang="zh-CN" altLang="zh-CN" dirty="0">
                <a:latin typeface="Times New Roman" panose="02020603050405020304" pitchFamily="18" charset="0"/>
                <a:sym typeface="+mn-ea"/>
              </a:rPr>
              <a:t>)</a:t>
            </a:r>
            <a:endParaRPr lang="zh-CN" altLang="en-US"/>
          </a:p>
          <a:p>
            <a:pPr lvl="3" algn="l">
              <a:buSzTx/>
            </a:pPr>
            <a:r>
              <a:rPr lang="zh-CN" altLang="zh-CN" dirty="0">
                <a:latin typeface="Times New Roman" panose="02020603050405020304" pitchFamily="18" charset="0"/>
                <a:sym typeface="+mn-ea"/>
              </a:rPr>
              <a:t>设V</a:t>
            </a:r>
            <a:r>
              <a:rPr lang="en-US" altLang="zh-CN" baseline="-25000" dirty="0">
                <a:latin typeface="Times New Roman" panose="02020603050405020304" pitchFamily="18" charset="0"/>
                <a:sym typeface="+mn-ea"/>
              </a:rPr>
              <a:t>l</a:t>
            </a:r>
            <a:r>
              <a:rPr lang="zh-CN" altLang="zh-CN" dirty="0">
                <a:latin typeface="Times New Roman" panose="02020603050405020304" pitchFamily="18" charset="0"/>
                <a:sym typeface="+mn-ea"/>
              </a:rPr>
              <a:t>(</a:t>
            </a:r>
            <a:r>
              <a:rPr lang="en-US" altLang="zh-CN" dirty="0">
                <a:latin typeface="Times New Roman" panose="02020603050405020304" pitchFamily="18" charset="0"/>
                <a:sym typeface="+mn-ea"/>
              </a:rPr>
              <a:t>9</a:t>
            </a:r>
            <a:r>
              <a:rPr lang="zh-CN" altLang="zh-CN" dirty="0">
                <a:latin typeface="Times New Roman" panose="02020603050405020304" pitchFamily="18" charset="0"/>
                <a:sym typeface="+mn-ea"/>
              </a:rPr>
              <a:t>)=</a:t>
            </a:r>
            <a:r>
              <a:rPr lang="en-US" altLang="zh-CN" dirty="0">
                <a:latin typeface="Times New Roman" panose="02020603050405020304" pitchFamily="18" charset="0"/>
                <a:sym typeface="+mn-ea"/>
              </a:rPr>
              <a:t>18</a:t>
            </a:r>
            <a:r>
              <a:rPr lang="zh-CN" altLang="zh-CN" dirty="0">
                <a:latin typeface="Times New Roman" panose="02020603050405020304" pitchFamily="18" charset="0"/>
                <a:sym typeface="+mn-ea"/>
              </a:rPr>
              <a:t>（结束事件的最</a:t>
            </a:r>
            <a:r>
              <a:rPr lang="zh-CN" altLang="en-US">
                <a:sym typeface="+mn-ea"/>
              </a:rPr>
              <a:t>迟</a:t>
            </a:r>
            <a:r>
              <a:rPr lang="zh-CN" altLang="zh-CN" dirty="0">
                <a:latin typeface="Times New Roman" panose="02020603050405020304" pitchFamily="18" charset="0"/>
                <a:sym typeface="+mn-ea"/>
              </a:rPr>
              <a:t>发生时间为其最早发生时间</a:t>
            </a:r>
            <a:r>
              <a:rPr lang="zh-CN" altLang="en-US" dirty="0">
                <a:latin typeface="Times New Roman" panose="02020603050405020304" pitchFamily="18" charset="0"/>
                <a:sym typeface="+mn-ea"/>
              </a:rPr>
              <a:t>）</a:t>
            </a:r>
            <a:endParaRPr lang="zh-CN" altLang="en-US" dirty="0">
              <a:latin typeface="Times New Roman" panose="02020603050405020304" pitchFamily="18" charset="0"/>
              <a:sym typeface="+mn-ea"/>
            </a:endParaRPr>
          </a:p>
          <a:p>
            <a:pPr lvl="3" algn="l">
              <a:buSzTx/>
            </a:pPr>
            <a:r>
              <a:rPr lang="zh-CN" altLang="en-US" dirty="0">
                <a:latin typeface="Times New Roman" panose="02020603050405020304" pitchFamily="18" charset="0"/>
                <a:sym typeface="+mn-ea"/>
              </a:rPr>
              <a:t>如果要求第</a:t>
            </a:r>
            <a:r>
              <a:rPr lang="en-US" altLang="zh-CN" dirty="0">
                <a:latin typeface="Times New Roman" panose="02020603050405020304" pitchFamily="18" charset="0"/>
                <a:sym typeface="+mn-ea"/>
              </a:rPr>
              <a:t>i</a:t>
            </a:r>
            <a:r>
              <a:rPr lang="zh-CN" altLang="en-US" dirty="0">
                <a:latin typeface="Times New Roman" panose="02020603050405020304" pitchFamily="18" charset="0"/>
                <a:sym typeface="+mn-ea"/>
              </a:rPr>
              <a:t>个事件</a:t>
            </a:r>
            <a:r>
              <a:rPr lang="zh-CN" altLang="zh-CN" dirty="0">
                <a:latin typeface="Times New Roman" panose="02020603050405020304" pitchFamily="18" charset="0"/>
                <a:sym typeface="+mn-ea"/>
              </a:rPr>
              <a:t>V</a:t>
            </a:r>
            <a:r>
              <a:rPr lang="en-US" altLang="zh-CN" baseline="-25000" dirty="0">
                <a:latin typeface="Times New Roman" panose="02020603050405020304" pitchFamily="18" charset="0"/>
                <a:sym typeface="+mn-ea"/>
              </a:rPr>
              <a:t>l</a:t>
            </a:r>
            <a:r>
              <a:rPr lang="zh-CN" altLang="zh-CN" dirty="0">
                <a:latin typeface="Times New Roman" panose="02020603050405020304" pitchFamily="18" charset="0"/>
                <a:sym typeface="+mn-ea"/>
              </a:rPr>
              <a:t>(</a:t>
            </a:r>
            <a:r>
              <a:rPr lang="en-US" altLang="zh-CN" dirty="0">
                <a:latin typeface="Times New Roman" panose="02020603050405020304" pitchFamily="18" charset="0"/>
                <a:sym typeface="+mn-ea"/>
              </a:rPr>
              <a:t>i</a:t>
            </a:r>
            <a:r>
              <a:rPr lang="zh-CN" altLang="zh-CN" dirty="0">
                <a:latin typeface="Times New Roman" panose="02020603050405020304" pitchFamily="18" charset="0"/>
                <a:sym typeface="+mn-ea"/>
              </a:rPr>
              <a:t>)</a:t>
            </a:r>
            <a:r>
              <a:rPr lang="zh-CN" altLang="en-US" dirty="0">
                <a:latin typeface="Times New Roman" panose="02020603050405020304" pitchFamily="18" charset="0"/>
                <a:sym typeface="+mn-ea"/>
              </a:rPr>
              <a:t>的</a:t>
            </a:r>
            <a:r>
              <a:rPr lang="zh-CN" altLang="en-US">
                <a:sym typeface="+mn-ea"/>
              </a:rPr>
              <a:t>最迟发生时间，必须首先求解出该事件所有后继事件的最迟发生时间（也就是说必须按照拓扑排序的顺序逆序求解最迟开始时间）</a:t>
            </a:r>
            <a:endParaRPr lang="zh-CN" altLang="en-US">
              <a:sym typeface="+mn-ea"/>
            </a:endParaRPr>
          </a:p>
          <a:p>
            <a:pPr lvl="3" algn="l">
              <a:buSzTx/>
            </a:pPr>
            <a:r>
              <a:rPr lang="zh-CN" altLang="en-US">
                <a:sym typeface="+mn-ea"/>
              </a:rPr>
              <a:t>求解办法如公式：</a:t>
            </a:r>
            <a:endParaRPr lang="zh-CN" altLang="en-US">
              <a:sym typeface="+mn-ea"/>
            </a:endParaRPr>
          </a:p>
          <a:p>
            <a:pPr lvl="3" algn="l">
              <a:buSzTx/>
            </a:pPr>
            <a:endParaRPr lang="zh-CN" altLang="en-US" dirty="0">
              <a:latin typeface="Times New Roman" panose="02020603050405020304" pitchFamily="18" charset="0"/>
              <a:sym typeface="+mn-ea"/>
            </a:endParaRPr>
          </a:p>
        </p:txBody>
      </p:sp>
      <p:graphicFrame>
        <p:nvGraphicFramePr>
          <p:cNvPr id="77839" name="对象 77838"/>
          <p:cNvGraphicFramePr/>
          <p:nvPr/>
        </p:nvGraphicFramePr>
        <p:xfrm>
          <a:off x="1858169" y="5085239"/>
          <a:ext cx="7157720" cy="1296670"/>
        </p:xfrm>
        <a:graphic>
          <a:graphicData uri="http://schemas.openxmlformats.org/presentationml/2006/ole">
            <mc:AlternateContent xmlns:mc="http://schemas.openxmlformats.org/markup-compatibility/2006">
              <mc:Choice xmlns:v="urn:schemas-microsoft-com:vml" Requires="v">
                <p:oleObj spid="_x0000_s3076" name="" r:id="rId1" imgW="4191000" imgH="787400" progId="Equation.3">
                  <p:embed/>
                </p:oleObj>
              </mc:Choice>
              <mc:Fallback>
                <p:oleObj name="" r:id="rId1" imgW="4191000" imgH="787400" progId="Equation.3">
                  <p:embed/>
                  <p:pic>
                    <p:nvPicPr>
                      <p:cNvPr id="0" name="图片 3075"/>
                      <p:cNvPicPr/>
                      <p:nvPr/>
                    </p:nvPicPr>
                    <p:blipFill>
                      <a:blip r:embed="rId2"/>
                      <a:stretch>
                        <a:fillRect/>
                      </a:stretch>
                    </p:blipFill>
                    <p:spPr>
                      <a:xfrm>
                        <a:off x="1858169" y="5085239"/>
                        <a:ext cx="7157720" cy="1296670"/>
                      </a:xfrm>
                      <a:prstGeom prst="rect">
                        <a:avLst/>
                      </a:prstGeom>
                      <a:noFill/>
                      <a:ln w="38100">
                        <a:noFill/>
                        <a:miter/>
                      </a:ln>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4" name="内容占位符 2"/>
          <p:cNvSpPr>
            <a:spLocks noGrp="1"/>
          </p:cNvSpPr>
          <p:nvPr/>
        </p:nvSpPr>
        <p:spPr>
          <a:xfrm>
            <a:off x="676275" y="1210945"/>
            <a:ext cx="8001000" cy="4881245"/>
          </a:xfrm>
          <a:prstGeom prst="rect">
            <a:avLst/>
          </a:prstGeom>
          <a:noFill/>
          <a:ln w="9525">
            <a:noFill/>
          </a:ln>
        </p:spPr>
        <p:txBody>
          <a:bodyPr anchor="t"/>
          <a:lstStyle>
            <a:lvl1pPr marL="469900" lvl="0" indent="-46990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3000" b="1" i="0" u="none" kern="1200" baseline="0">
                <a:solidFill>
                  <a:schemeClr val="tx1"/>
                </a:solidFill>
                <a:latin typeface="+mn-lt"/>
                <a:ea typeface="+mn-ea"/>
                <a:cs typeface="+mn-cs"/>
              </a:defRPr>
            </a:lvl1pPr>
            <a:lvl2pPr marL="908050" lvl="1" indent="-436245"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600" b="1" i="0" u="none" kern="1200" baseline="0">
                <a:solidFill>
                  <a:schemeClr val="tx1"/>
                </a:solidFill>
                <a:latin typeface="+mn-lt"/>
                <a:ea typeface="+mn-ea"/>
                <a:cs typeface="+mn-cs"/>
              </a:defRPr>
            </a:lvl2pPr>
            <a:lvl3pPr marL="1304925" lvl="2" indent="-39497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300" b="1" i="0" u="none" kern="1200" baseline="0">
                <a:solidFill>
                  <a:schemeClr val="tx1"/>
                </a:solidFill>
                <a:latin typeface="+mn-lt"/>
                <a:ea typeface="+mn-ea"/>
                <a:cs typeface="+mn-cs"/>
              </a:defRPr>
            </a:lvl3pPr>
            <a:lvl4pPr marL="1694180" lvl="3" indent="-38735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000" b="1" i="0" u="none" kern="1200" baseline="0">
                <a:solidFill>
                  <a:schemeClr val="tx1"/>
                </a:solidFill>
                <a:latin typeface="+mn-lt"/>
                <a:ea typeface="+mn-ea"/>
                <a:cs typeface="+mn-cs"/>
              </a:defRPr>
            </a:lvl4pPr>
            <a:lvl5pPr marL="2094230" lvl="4" indent="-39878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1"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1" i="0" u="none" kern="1200" baseline="0">
                <a:solidFill>
                  <a:schemeClr val="tx1"/>
                </a:solidFill>
                <a:latin typeface="+mn-lt"/>
                <a:ea typeface="+mn-ea"/>
                <a:cs typeface="+mn-cs"/>
              </a:defRPr>
            </a:lvl9pPr>
          </a:lstStyle>
          <a:p>
            <a:pPr lvl="0" algn="l">
              <a:buSzTx/>
            </a:pPr>
            <a:r>
              <a:rPr lang="en-US" altLang="zh-CN" dirty="0">
                <a:latin typeface="Times New Roman" panose="02020603050405020304" pitchFamily="18" charset="0"/>
                <a:sym typeface="+mn-ea"/>
              </a:rPr>
              <a:t>V</a:t>
            </a:r>
            <a:r>
              <a:rPr lang="en-US" altLang="zh-CN" baseline="-25000" dirty="0">
                <a:latin typeface="Times New Roman" panose="02020603050405020304" pitchFamily="18" charset="0"/>
                <a:sym typeface="+mn-ea"/>
              </a:rPr>
              <a:t>l</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i</a:t>
            </a:r>
            <a:r>
              <a:rPr lang="zh-CN" altLang="en-US" dirty="0">
                <a:latin typeface="Times New Roman" panose="02020603050405020304" pitchFamily="18" charset="0"/>
                <a:sym typeface="+mn-ea"/>
              </a:rPr>
              <a:t>）求解举例</a:t>
            </a:r>
            <a:endParaRPr lang="zh-CN" altLang="en-US" dirty="0">
              <a:latin typeface="Times New Roman" panose="02020603050405020304" pitchFamily="18" charset="0"/>
              <a:sym typeface="+mn-ea"/>
            </a:endParaRPr>
          </a:p>
          <a:p>
            <a:pPr lvl="1" algn="l">
              <a:buSzTx/>
            </a:pPr>
            <a:r>
              <a:rPr lang="zh-CN" altLang="zh-CN" dirty="0">
                <a:latin typeface="Times New Roman" panose="02020603050405020304" pitchFamily="18" charset="0"/>
                <a:sym typeface="+mn-ea"/>
              </a:rPr>
              <a:t>如下图中已知</a:t>
            </a:r>
            <a:r>
              <a:rPr lang="en-US" altLang="zh-CN" dirty="0">
                <a:latin typeface="Times New Roman" panose="02020603050405020304" pitchFamily="18" charset="0"/>
                <a:sym typeface="+mn-ea"/>
              </a:rPr>
              <a:t>V</a:t>
            </a:r>
            <a:r>
              <a:rPr lang="en-US" altLang="zh-CN" baseline="-25000" dirty="0">
                <a:latin typeface="Times New Roman" panose="02020603050405020304" pitchFamily="18" charset="0"/>
                <a:sym typeface="+mn-ea"/>
              </a:rPr>
              <a:t>l</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x</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=30</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V</a:t>
            </a:r>
            <a:r>
              <a:rPr lang="en-US" altLang="zh-CN" baseline="-25000" dirty="0">
                <a:latin typeface="Times New Roman" panose="02020603050405020304" pitchFamily="18" charset="0"/>
                <a:sym typeface="+mn-ea"/>
              </a:rPr>
              <a:t>l</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k</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=2</a:t>
            </a:r>
            <a:r>
              <a:rPr lang="en-US" dirty="0">
                <a:latin typeface="Times New Roman" panose="02020603050405020304" pitchFamily="18" charset="0"/>
                <a:sym typeface="+mn-ea"/>
              </a:rPr>
              <a:t>2</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V</a:t>
            </a:r>
            <a:r>
              <a:rPr lang="en-US" altLang="zh-CN" baseline="-25000" dirty="0">
                <a:latin typeface="Times New Roman" panose="02020603050405020304" pitchFamily="18" charset="0"/>
                <a:sym typeface="+mn-ea"/>
              </a:rPr>
              <a:t>l</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t</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=50</a:t>
            </a:r>
            <a:r>
              <a:rPr lang="zh-CN" altLang="en-US" dirty="0">
                <a:latin typeface="Times New Roman" panose="02020603050405020304" pitchFamily="18" charset="0"/>
                <a:sym typeface="+mn-ea"/>
              </a:rPr>
              <a:t>，则</a:t>
            </a:r>
            <a:r>
              <a:rPr lang="en-US" altLang="zh-CN" dirty="0">
                <a:latin typeface="Times New Roman" panose="02020603050405020304" pitchFamily="18" charset="0"/>
                <a:sym typeface="+mn-ea"/>
              </a:rPr>
              <a:t>V</a:t>
            </a:r>
            <a:r>
              <a:rPr lang="en-US" altLang="zh-CN" baseline="-25000" dirty="0">
                <a:latin typeface="Times New Roman" panose="02020603050405020304" pitchFamily="18" charset="0"/>
                <a:sym typeface="+mn-ea"/>
              </a:rPr>
              <a:t>l</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j</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a:t>
            </a:r>
            <a:endParaRPr lang="zh-CN" altLang="en-US" dirty="0">
              <a:latin typeface="Times New Roman" panose="02020603050405020304" pitchFamily="18" charset="0"/>
              <a:sym typeface="+mn-ea"/>
            </a:endParaRPr>
          </a:p>
          <a:p>
            <a:pPr lvl="1" algn="l">
              <a:buSzTx/>
            </a:pPr>
            <a:r>
              <a:rPr lang="en-US" altLang="zh-CN" dirty="0">
                <a:latin typeface="Times New Roman" panose="02020603050405020304" pitchFamily="18" charset="0"/>
                <a:sym typeface="+mn-ea"/>
              </a:rPr>
              <a:t>V</a:t>
            </a:r>
            <a:r>
              <a:rPr lang="en-US" altLang="zh-CN" baseline="-25000" dirty="0">
                <a:latin typeface="Times New Roman" panose="02020603050405020304" pitchFamily="18" charset="0"/>
                <a:sym typeface="+mn-ea"/>
              </a:rPr>
              <a:t>e</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j</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=min{V</a:t>
            </a:r>
            <a:r>
              <a:rPr lang="en-US" altLang="zh-CN" baseline="-25000" dirty="0">
                <a:latin typeface="Times New Roman" panose="02020603050405020304" pitchFamily="18" charset="0"/>
                <a:sym typeface="+mn-ea"/>
              </a:rPr>
              <a:t>l</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x</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a:t>
            </a:r>
            <a:r>
              <a:rPr lang="en-US" altLang="zh-CN" dirty="0">
                <a:latin typeface="Times New Roman" panose="02020603050405020304" pitchFamily="18" charset="0"/>
                <a:sym typeface="+mn-ea"/>
              </a:rPr>
              <a:t>a</a:t>
            </a:r>
            <a:r>
              <a:rPr lang="en-US" altLang="zh-CN" baseline="-25000" dirty="0">
                <a:latin typeface="Times New Roman" panose="02020603050405020304" pitchFamily="18" charset="0"/>
                <a:sym typeface="+mn-ea"/>
              </a:rPr>
              <a:t>m</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V</a:t>
            </a:r>
            <a:r>
              <a:rPr lang="en-US" altLang="zh-CN" baseline="-25000" dirty="0">
                <a:latin typeface="Times New Roman" panose="02020603050405020304" pitchFamily="18" charset="0"/>
                <a:sym typeface="+mn-ea"/>
              </a:rPr>
              <a:t>l</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k</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a:t>
            </a:r>
            <a:r>
              <a:rPr lang="en-US" altLang="zh-CN" dirty="0">
                <a:latin typeface="Times New Roman" panose="02020603050405020304" pitchFamily="18" charset="0"/>
                <a:sym typeface="+mn-ea"/>
              </a:rPr>
              <a:t>a</a:t>
            </a:r>
            <a:r>
              <a:rPr lang="en-US" altLang="zh-CN" baseline="-25000" dirty="0">
                <a:latin typeface="Times New Roman" panose="02020603050405020304" pitchFamily="18" charset="0"/>
                <a:sym typeface="+mn-ea"/>
              </a:rPr>
              <a:t>n</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V</a:t>
            </a:r>
            <a:r>
              <a:rPr lang="en-US" altLang="zh-CN" baseline="-25000" dirty="0">
                <a:latin typeface="Times New Roman" panose="02020603050405020304" pitchFamily="18" charset="0"/>
                <a:sym typeface="+mn-ea"/>
              </a:rPr>
              <a:t>l</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t</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a:t>
            </a:r>
            <a:r>
              <a:rPr lang="en-US" altLang="zh-CN" dirty="0">
                <a:latin typeface="Times New Roman" panose="02020603050405020304" pitchFamily="18" charset="0"/>
                <a:sym typeface="+mn-ea"/>
              </a:rPr>
              <a:t>a</a:t>
            </a:r>
            <a:r>
              <a:rPr lang="en-US" altLang="zh-CN" baseline="-25000" dirty="0">
                <a:latin typeface="Times New Roman" panose="02020603050405020304" pitchFamily="18" charset="0"/>
                <a:sym typeface="+mn-ea"/>
              </a:rPr>
              <a:t>r</a:t>
            </a:r>
            <a:r>
              <a:rPr lang="en-US" altLang="zh-CN" dirty="0">
                <a:latin typeface="Times New Roman" panose="02020603050405020304" pitchFamily="18" charset="0"/>
                <a:sym typeface="+mn-ea"/>
              </a:rPr>
              <a:t>}=max{30-15,22-10,50+25}=12;</a:t>
            </a:r>
            <a:endParaRPr lang="en-US" altLang="zh-CN" dirty="0">
              <a:latin typeface="Times New Roman" panose="02020603050405020304" pitchFamily="18" charset="0"/>
              <a:sym typeface="+mn-ea"/>
            </a:endParaRPr>
          </a:p>
          <a:p>
            <a:pPr lvl="1" algn="l">
              <a:buSzTx/>
            </a:pPr>
            <a:endParaRPr lang="en-US" altLang="zh-CN" dirty="0">
              <a:latin typeface="Times New Roman" panose="02020603050405020304" pitchFamily="18" charset="0"/>
              <a:sym typeface="+mn-ea"/>
            </a:endParaRPr>
          </a:p>
        </p:txBody>
      </p:sp>
      <p:grpSp>
        <p:nvGrpSpPr>
          <p:cNvPr id="17" name="组合 16"/>
          <p:cNvGrpSpPr/>
          <p:nvPr/>
        </p:nvGrpSpPr>
        <p:grpSpPr>
          <a:xfrm>
            <a:off x="3975735" y="3545205"/>
            <a:ext cx="2984500" cy="2181860"/>
            <a:chOff x="6261" y="5583"/>
            <a:chExt cx="4700" cy="3436"/>
          </a:xfrm>
        </p:grpSpPr>
        <p:sp>
          <p:nvSpPr>
            <p:cNvPr id="5" name="椭圆 4"/>
            <p:cNvSpPr/>
            <p:nvPr/>
          </p:nvSpPr>
          <p:spPr>
            <a:xfrm>
              <a:off x="6526" y="6806"/>
              <a:ext cx="794" cy="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zh-CN"/>
                <a:t>V</a:t>
              </a:r>
              <a:r>
                <a:rPr lang="en-US" altLang="zh-CN" baseline="-25000"/>
                <a:t>j</a:t>
              </a:r>
              <a:endParaRPr lang="en-US" altLang="zh-CN" baseline="-25000"/>
            </a:p>
          </p:txBody>
        </p:sp>
        <p:sp>
          <p:nvSpPr>
            <p:cNvPr id="6" name="椭圆 5"/>
            <p:cNvSpPr/>
            <p:nvPr/>
          </p:nvSpPr>
          <p:spPr>
            <a:xfrm>
              <a:off x="8171" y="5583"/>
              <a:ext cx="794" cy="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zh-CN"/>
                <a:t>V</a:t>
              </a:r>
              <a:r>
                <a:rPr lang="en-US" altLang="zh-CN" baseline="-25000"/>
                <a:t>x</a:t>
              </a:r>
              <a:endParaRPr lang="en-US" altLang="zh-CN" baseline="-25000"/>
            </a:p>
          </p:txBody>
        </p:sp>
        <p:sp>
          <p:nvSpPr>
            <p:cNvPr id="7" name="椭圆 6"/>
            <p:cNvSpPr/>
            <p:nvPr/>
          </p:nvSpPr>
          <p:spPr>
            <a:xfrm>
              <a:off x="10167" y="6806"/>
              <a:ext cx="794" cy="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zh-CN"/>
                <a:t>V</a:t>
              </a:r>
              <a:r>
                <a:rPr lang="en-US" altLang="zh-CN" baseline="-25000"/>
                <a:t>k</a:t>
              </a:r>
              <a:endParaRPr lang="en-US" altLang="zh-CN" baseline="-25000"/>
            </a:p>
          </p:txBody>
        </p:sp>
        <p:sp>
          <p:nvSpPr>
            <p:cNvPr id="8" name="椭圆 7"/>
            <p:cNvSpPr/>
            <p:nvPr/>
          </p:nvSpPr>
          <p:spPr>
            <a:xfrm>
              <a:off x="8729" y="8225"/>
              <a:ext cx="794" cy="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zh-CN"/>
                <a:t>V</a:t>
              </a:r>
              <a:r>
                <a:rPr lang="en-US" altLang="zh-CN" baseline="-25000"/>
                <a:t>t</a:t>
              </a:r>
              <a:endParaRPr lang="en-US" altLang="zh-CN" baseline="-25000"/>
            </a:p>
          </p:txBody>
        </p:sp>
        <p:cxnSp>
          <p:nvCxnSpPr>
            <p:cNvPr id="9" name="直接箭头连接符 8"/>
            <p:cNvCxnSpPr>
              <a:stCxn id="5" idx="6"/>
              <a:endCxn id="7" idx="2"/>
            </p:cNvCxnSpPr>
            <p:nvPr/>
          </p:nvCxnSpPr>
          <p:spPr>
            <a:xfrm>
              <a:off x="7320" y="7203"/>
              <a:ext cx="2847" cy="0"/>
            </a:xfrm>
            <a:prstGeom prst="straightConnector1">
              <a:avLst/>
            </a:prstGeom>
            <a:ln w="22225">
              <a:solidFill>
                <a:schemeClr val="accent1">
                  <a:lumMod val="50000"/>
                </a:schemeClr>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5" idx="6"/>
              <a:endCxn id="6" idx="2"/>
            </p:cNvCxnSpPr>
            <p:nvPr/>
          </p:nvCxnSpPr>
          <p:spPr>
            <a:xfrm flipV="1">
              <a:off x="7320" y="5980"/>
              <a:ext cx="851" cy="1223"/>
            </a:xfrm>
            <a:prstGeom prst="straightConnector1">
              <a:avLst/>
            </a:prstGeom>
            <a:ln w="22225">
              <a:solidFill>
                <a:schemeClr val="accent1">
                  <a:lumMod val="50000"/>
                </a:schemeClr>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5" idx="6"/>
              <a:endCxn id="8" idx="1"/>
            </p:cNvCxnSpPr>
            <p:nvPr/>
          </p:nvCxnSpPr>
          <p:spPr>
            <a:xfrm>
              <a:off x="7320" y="7203"/>
              <a:ext cx="1525" cy="1138"/>
            </a:xfrm>
            <a:prstGeom prst="straightConnector1">
              <a:avLst/>
            </a:prstGeom>
            <a:ln w="22225">
              <a:solidFill>
                <a:schemeClr val="accent1">
                  <a:lumMod val="50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261" y="5980"/>
              <a:ext cx="1702" cy="580"/>
            </a:xfrm>
            <a:prstGeom prst="rect">
              <a:avLst/>
            </a:prstGeom>
            <a:noFill/>
          </p:spPr>
          <p:txBody>
            <a:bodyPr wrap="square" rtlCol="0">
              <a:spAutoFit/>
            </a:bodyPr>
            <a:p>
              <a:r>
                <a:rPr lang="en-US" altLang="zh-CN"/>
                <a:t>a</a:t>
              </a:r>
              <a:r>
                <a:rPr lang="en-US" altLang="zh-CN" baseline="-25000"/>
                <a:t>m</a:t>
              </a:r>
              <a:r>
                <a:rPr lang="en-US" altLang="zh-CN"/>
                <a:t>=15</a:t>
              </a:r>
              <a:endParaRPr lang="en-US" altLang="zh-CN"/>
            </a:p>
          </p:txBody>
        </p:sp>
        <p:sp>
          <p:nvSpPr>
            <p:cNvPr id="13" name="文本框 12"/>
            <p:cNvSpPr txBox="1"/>
            <p:nvPr/>
          </p:nvSpPr>
          <p:spPr>
            <a:xfrm>
              <a:off x="8171" y="6716"/>
              <a:ext cx="1702" cy="580"/>
            </a:xfrm>
            <a:prstGeom prst="rect">
              <a:avLst/>
            </a:prstGeom>
            <a:noFill/>
          </p:spPr>
          <p:txBody>
            <a:bodyPr wrap="square" rtlCol="0">
              <a:spAutoFit/>
            </a:bodyPr>
            <a:p>
              <a:r>
                <a:rPr lang="en-US" altLang="zh-CN"/>
                <a:t>a</a:t>
              </a:r>
              <a:r>
                <a:rPr lang="en-US" altLang="zh-CN" baseline="-25000"/>
                <a:t>n</a:t>
              </a:r>
              <a:r>
                <a:rPr lang="en-US" altLang="zh-CN"/>
                <a:t>=10</a:t>
              </a:r>
              <a:endParaRPr lang="en-US" altLang="zh-CN"/>
            </a:p>
          </p:txBody>
        </p:sp>
        <p:sp>
          <p:nvSpPr>
            <p:cNvPr id="15" name="文本框 14"/>
            <p:cNvSpPr txBox="1"/>
            <p:nvPr/>
          </p:nvSpPr>
          <p:spPr>
            <a:xfrm>
              <a:off x="6526" y="7995"/>
              <a:ext cx="1702" cy="580"/>
            </a:xfrm>
            <a:prstGeom prst="rect">
              <a:avLst/>
            </a:prstGeom>
            <a:noFill/>
          </p:spPr>
          <p:txBody>
            <a:bodyPr wrap="square" rtlCol="0">
              <a:spAutoFit/>
            </a:bodyPr>
            <a:p>
              <a:r>
                <a:rPr lang="en-US" altLang="zh-CN"/>
                <a:t>a</a:t>
              </a:r>
              <a:r>
                <a:rPr lang="en-US" altLang="zh-CN" baseline="-25000"/>
                <a:t>r</a:t>
              </a:r>
              <a:r>
                <a:rPr lang="en-US" altLang="zh-CN"/>
                <a:t>=25</a:t>
              </a:r>
              <a:endParaRPr lang="en-US" altLang="zh-CN"/>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grpSp>
        <p:nvGrpSpPr>
          <p:cNvPr id="75781" name="组合 75780"/>
          <p:cNvGrpSpPr/>
          <p:nvPr/>
        </p:nvGrpSpPr>
        <p:grpSpPr>
          <a:xfrm>
            <a:off x="63183" y="1430655"/>
            <a:ext cx="4551362" cy="2424113"/>
            <a:chOff x="2346" y="2560"/>
            <a:chExt cx="2867" cy="1527"/>
          </a:xfrm>
        </p:grpSpPr>
        <p:grpSp>
          <p:nvGrpSpPr>
            <p:cNvPr id="75782" name="组合 75781"/>
            <p:cNvGrpSpPr/>
            <p:nvPr/>
          </p:nvGrpSpPr>
          <p:grpSpPr>
            <a:xfrm>
              <a:off x="2346" y="2560"/>
              <a:ext cx="2867" cy="1527"/>
              <a:chOff x="2368" y="2793"/>
              <a:chExt cx="2867" cy="1527"/>
            </a:xfrm>
          </p:grpSpPr>
          <p:sp>
            <p:nvSpPr>
              <p:cNvPr id="75783" name="椭圆 75782"/>
              <p:cNvSpPr/>
              <p:nvPr/>
            </p:nvSpPr>
            <p:spPr>
              <a:xfrm>
                <a:off x="5046" y="3156"/>
                <a:ext cx="189" cy="22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V</a:t>
                </a:r>
                <a:r>
                  <a:rPr lang="en-US" altLang="zh-CN" sz="2000" baseline="-25000">
                    <a:latin typeface="Times New Roman" panose="02020603050405020304" pitchFamily="18" charset="0"/>
                  </a:rPr>
                  <a:t>9</a:t>
                </a:r>
                <a:endParaRPr lang="en-US" altLang="zh-CN" sz="2000" baseline="-25000">
                  <a:latin typeface="Times New Roman" panose="02020603050405020304" pitchFamily="18" charset="0"/>
                </a:endParaRPr>
              </a:p>
            </p:txBody>
          </p:sp>
          <p:sp>
            <p:nvSpPr>
              <p:cNvPr id="75784" name="椭圆 75783"/>
              <p:cNvSpPr/>
              <p:nvPr/>
            </p:nvSpPr>
            <p:spPr>
              <a:xfrm>
                <a:off x="4319" y="3518"/>
                <a:ext cx="189" cy="22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V</a:t>
                </a:r>
                <a:r>
                  <a:rPr lang="en-US" altLang="zh-CN" sz="2000" baseline="-25000">
                    <a:latin typeface="Times New Roman" panose="02020603050405020304" pitchFamily="18" charset="0"/>
                  </a:rPr>
                  <a:t>8</a:t>
                </a:r>
                <a:endParaRPr lang="en-US" altLang="zh-CN" sz="2000" baseline="-25000">
                  <a:latin typeface="Times New Roman" panose="02020603050405020304" pitchFamily="18" charset="0"/>
                </a:endParaRPr>
              </a:p>
            </p:txBody>
          </p:sp>
          <p:sp>
            <p:nvSpPr>
              <p:cNvPr id="75785" name="椭圆 75784"/>
              <p:cNvSpPr/>
              <p:nvPr/>
            </p:nvSpPr>
            <p:spPr>
              <a:xfrm>
                <a:off x="4304" y="2793"/>
                <a:ext cx="189" cy="22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V</a:t>
                </a:r>
                <a:r>
                  <a:rPr lang="en-US" altLang="zh-CN" sz="2000" baseline="-25000">
                    <a:latin typeface="Times New Roman" panose="02020603050405020304" pitchFamily="18" charset="0"/>
                  </a:rPr>
                  <a:t>7</a:t>
                </a:r>
                <a:endParaRPr lang="en-US" altLang="zh-CN" sz="2000" baseline="-25000">
                  <a:latin typeface="Times New Roman" panose="02020603050405020304" pitchFamily="18" charset="0"/>
                </a:endParaRPr>
              </a:p>
            </p:txBody>
          </p:sp>
          <p:sp>
            <p:nvSpPr>
              <p:cNvPr id="75786" name="椭圆 75785"/>
              <p:cNvSpPr/>
              <p:nvPr/>
            </p:nvSpPr>
            <p:spPr>
              <a:xfrm>
                <a:off x="3711" y="4098"/>
                <a:ext cx="189" cy="22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V</a:t>
                </a:r>
                <a:r>
                  <a:rPr lang="en-US" altLang="zh-CN" sz="2000" baseline="-25000">
                    <a:latin typeface="Times New Roman" panose="02020603050405020304" pitchFamily="18" charset="0"/>
                  </a:rPr>
                  <a:t>6</a:t>
                </a:r>
                <a:endParaRPr lang="en-US" altLang="zh-CN" sz="2000" baseline="-25000">
                  <a:latin typeface="Times New Roman" panose="02020603050405020304" pitchFamily="18" charset="0"/>
                </a:endParaRPr>
              </a:p>
            </p:txBody>
          </p:sp>
          <p:sp>
            <p:nvSpPr>
              <p:cNvPr id="75787" name="椭圆 75786"/>
              <p:cNvSpPr/>
              <p:nvPr/>
            </p:nvSpPr>
            <p:spPr>
              <a:xfrm>
                <a:off x="2996" y="4098"/>
                <a:ext cx="189" cy="22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V</a:t>
                </a:r>
                <a:r>
                  <a:rPr lang="en-US" altLang="zh-CN" sz="2000" baseline="-25000">
                    <a:latin typeface="Times New Roman" panose="02020603050405020304" pitchFamily="18" charset="0"/>
                  </a:rPr>
                  <a:t>4</a:t>
                </a:r>
                <a:endParaRPr lang="en-US" altLang="zh-CN" sz="2000" baseline="-25000">
                  <a:latin typeface="Times New Roman" panose="02020603050405020304" pitchFamily="18" charset="0"/>
                </a:endParaRPr>
              </a:p>
            </p:txBody>
          </p:sp>
          <p:sp>
            <p:nvSpPr>
              <p:cNvPr id="75788" name="椭圆 75787"/>
              <p:cNvSpPr/>
              <p:nvPr/>
            </p:nvSpPr>
            <p:spPr>
              <a:xfrm>
                <a:off x="3715" y="3247"/>
                <a:ext cx="189" cy="22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V</a:t>
                </a:r>
                <a:r>
                  <a:rPr lang="en-US" altLang="zh-CN" sz="2000" baseline="-25000">
                    <a:latin typeface="Times New Roman" panose="02020603050405020304" pitchFamily="18" charset="0"/>
                  </a:rPr>
                  <a:t>5</a:t>
                </a:r>
                <a:endParaRPr lang="en-US" altLang="zh-CN" sz="2000" baseline="-25000">
                  <a:latin typeface="Times New Roman" panose="02020603050405020304" pitchFamily="18" charset="0"/>
                </a:endParaRPr>
              </a:p>
            </p:txBody>
          </p:sp>
          <p:sp>
            <p:nvSpPr>
              <p:cNvPr id="75789" name="椭圆 75788"/>
              <p:cNvSpPr/>
              <p:nvPr/>
            </p:nvSpPr>
            <p:spPr>
              <a:xfrm>
                <a:off x="3010" y="3565"/>
                <a:ext cx="189" cy="22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V</a:t>
                </a:r>
                <a:r>
                  <a:rPr lang="en-US" altLang="zh-CN" sz="2000" baseline="-25000">
                    <a:latin typeface="Times New Roman" panose="02020603050405020304" pitchFamily="18" charset="0"/>
                  </a:rPr>
                  <a:t>3</a:t>
                </a:r>
                <a:endParaRPr lang="en-US" altLang="zh-CN" sz="2000" baseline="-25000">
                  <a:latin typeface="Times New Roman" panose="02020603050405020304" pitchFamily="18" charset="0"/>
                </a:endParaRPr>
              </a:p>
            </p:txBody>
          </p:sp>
          <p:sp>
            <p:nvSpPr>
              <p:cNvPr id="75790" name="椭圆 75789"/>
              <p:cNvSpPr/>
              <p:nvPr/>
            </p:nvSpPr>
            <p:spPr>
              <a:xfrm>
                <a:off x="2995" y="2816"/>
                <a:ext cx="189" cy="22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V</a:t>
                </a:r>
                <a:r>
                  <a:rPr lang="en-US" altLang="zh-CN" sz="2000" baseline="-25000">
                    <a:latin typeface="Times New Roman" panose="02020603050405020304" pitchFamily="18" charset="0"/>
                  </a:rPr>
                  <a:t>2</a:t>
                </a:r>
                <a:endParaRPr lang="en-US" altLang="zh-CN" sz="2000" baseline="-25000">
                  <a:latin typeface="Times New Roman" panose="02020603050405020304" pitchFamily="18" charset="0"/>
                </a:endParaRPr>
              </a:p>
            </p:txBody>
          </p:sp>
          <p:sp>
            <p:nvSpPr>
              <p:cNvPr id="75791" name="椭圆 75790"/>
              <p:cNvSpPr/>
              <p:nvPr/>
            </p:nvSpPr>
            <p:spPr>
              <a:xfrm>
                <a:off x="2368" y="3235"/>
                <a:ext cx="189" cy="22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V</a:t>
                </a:r>
                <a:r>
                  <a:rPr lang="en-US" altLang="zh-CN" sz="2000" baseline="-25000">
                    <a:latin typeface="Times New Roman" panose="02020603050405020304" pitchFamily="18" charset="0"/>
                  </a:rPr>
                  <a:t>1</a:t>
                </a:r>
                <a:endParaRPr lang="en-US" altLang="zh-CN" sz="2000" baseline="-25000">
                  <a:latin typeface="Times New Roman" panose="02020603050405020304" pitchFamily="18" charset="0"/>
                </a:endParaRPr>
              </a:p>
            </p:txBody>
          </p:sp>
          <p:sp>
            <p:nvSpPr>
              <p:cNvPr id="75792" name="直接连接符 75791"/>
              <p:cNvSpPr/>
              <p:nvPr/>
            </p:nvSpPr>
            <p:spPr>
              <a:xfrm flipV="1">
                <a:off x="2534" y="2989"/>
                <a:ext cx="489" cy="300"/>
              </a:xfrm>
              <a:prstGeom prst="line">
                <a:avLst/>
              </a:prstGeom>
              <a:ln w="9525" cap="flat" cmpd="sng">
                <a:solidFill>
                  <a:schemeClr val="tx1"/>
                </a:solidFill>
                <a:prstDash val="solid"/>
                <a:headEnd type="none" w="med" len="med"/>
                <a:tailEnd type="triangle" w="med" len="med"/>
              </a:ln>
            </p:spPr>
          </p:sp>
          <p:sp>
            <p:nvSpPr>
              <p:cNvPr id="75793" name="直接连接符 75792"/>
              <p:cNvSpPr/>
              <p:nvPr/>
            </p:nvSpPr>
            <p:spPr>
              <a:xfrm>
                <a:off x="2545" y="3377"/>
                <a:ext cx="466" cy="300"/>
              </a:xfrm>
              <a:prstGeom prst="line">
                <a:avLst/>
              </a:prstGeom>
              <a:ln w="9525" cap="flat" cmpd="sng">
                <a:solidFill>
                  <a:schemeClr val="tx1"/>
                </a:solidFill>
                <a:prstDash val="solid"/>
                <a:headEnd type="none" w="med" len="med"/>
                <a:tailEnd type="triangle" w="med" len="med"/>
              </a:ln>
            </p:spPr>
          </p:sp>
          <p:sp>
            <p:nvSpPr>
              <p:cNvPr id="75794" name="直接连接符 75793"/>
              <p:cNvSpPr/>
              <p:nvPr/>
            </p:nvSpPr>
            <p:spPr>
              <a:xfrm>
                <a:off x="2489" y="3444"/>
                <a:ext cx="534" cy="711"/>
              </a:xfrm>
              <a:prstGeom prst="line">
                <a:avLst/>
              </a:prstGeom>
              <a:ln w="9525" cap="flat" cmpd="sng">
                <a:solidFill>
                  <a:schemeClr val="tx1"/>
                </a:solidFill>
                <a:prstDash val="solid"/>
                <a:headEnd type="none" w="med" len="med"/>
                <a:tailEnd type="triangle" w="med" len="med"/>
              </a:ln>
            </p:spPr>
          </p:sp>
          <p:sp>
            <p:nvSpPr>
              <p:cNvPr id="75795" name="直接连接符 75794"/>
              <p:cNvSpPr/>
              <p:nvPr/>
            </p:nvSpPr>
            <p:spPr>
              <a:xfrm>
                <a:off x="3189" y="2955"/>
                <a:ext cx="534" cy="334"/>
              </a:xfrm>
              <a:prstGeom prst="line">
                <a:avLst/>
              </a:prstGeom>
              <a:ln w="9525" cap="flat" cmpd="sng">
                <a:solidFill>
                  <a:schemeClr val="tx1"/>
                </a:solidFill>
                <a:prstDash val="solid"/>
                <a:headEnd type="none" w="med" len="med"/>
                <a:tailEnd type="triangle" w="med" len="med"/>
              </a:ln>
            </p:spPr>
          </p:sp>
          <p:sp>
            <p:nvSpPr>
              <p:cNvPr id="75796" name="直接连接符 75795"/>
              <p:cNvSpPr/>
              <p:nvPr/>
            </p:nvSpPr>
            <p:spPr>
              <a:xfrm flipV="1">
                <a:off x="3212" y="3389"/>
                <a:ext cx="500" cy="288"/>
              </a:xfrm>
              <a:prstGeom prst="line">
                <a:avLst/>
              </a:prstGeom>
              <a:ln w="9525" cap="flat" cmpd="sng">
                <a:solidFill>
                  <a:schemeClr val="tx1"/>
                </a:solidFill>
                <a:prstDash val="solid"/>
                <a:headEnd type="none" w="med" len="med"/>
                <a:tailEnd type="triangle" w="med" len="med"/>
              </a:ln>
            </p:spPr>
          </p:sp>
          <p:sp>
            <p:nvSpPr>
              <p:cNvPr id="75797" name="直接连接符 75796"/>
              <p:cNvSpPr/>
              <p:nvPr/>
            </p:nvSpPr>
            <p:spPr>
              <a:xfrm>
                <a:off x="3178" y="4166"/>
                <a:ext cx="545" cy="0"/>
              </a:xfrm>
              <a:prstGeom prst="line">
                <a:avLst/>
              </a:prstGeom>
              <a:ln w="9525" cap="flat" cmpd="sng">
                <a:solidFill>
                  <a:schemeClr val="tx1"/>
                </a:solidFill>
                <a:prstDash val="solid"/>
                <a:headEnd type="none" w="med" len="med"/>
                <a:tailEnd type="triangle" w="med" len="med"/>
              </a:ln>
            </p:spPr>
          </p:sp>
          <p:sp>
            <p:nvSpPr>
              <p:cNvPr id="75798" name="直接连接符 75797"/>
              <p:cNvSpPr/>
              <p:nvPr/>
            </p:nvSpPr>
            <p:spPr>
              <a:xfrm flipV="1">
                <a:off x="3889" y="2955"/>
                <a:ext cx="423" cy="345"/>
              </a:xfrm>
              <a:prstGeom prst="line">
                <a:avLst/>
              </a:prstGeom>
              <a:ln w="9525" cap="flat" cmpd="sng">
                <a:solidFill>
                  <a:schemeClr val="tx1"/>
                </a:solidFill>
                <a:prstDash val="solid"/>
                <a:headEnd type="none" w="med" len="med"/>
                <a:tailEnd type="triangle" w="med" len="med"/>
              </a:ln>
            </p:spPr>
          </p:sp>
          <p:sp>
            <p:nvSpPr>
              <p:cNvPr id="75799" name="直接连接符 75798"/>
              <p:cNvSpPr/>
              <p:nvPr/>
            </p:nvSpPr>
            <p:spPr>
              <a:xfrm>
                <a:off x="3889" y="3400"/>
                <a:ext cx="467" cy="211"/>
              </a:xfrm>
              <a:prstGeom prst="line">
                <a:avLst/>
              </a:prstGeom>
              <a:ln w="9525" cap="flat" cmpd="sng">
                <a:solidFill>
                  <a:schemeClr val="tx1"/>
                </a:solidFill>
                <a:prstDash val="solid"/>
                <a:headEnd type="none" w="med" len="med"/>
                <a:tailEnd type="triangle" w="med" len="med"/>
              </a:ln>
            </p:spPr>
          </p:sp>
          <p:sp>
            <p:nvSpPr>
              <p:cNvPr id="75800" name="直接连接符 75799"/>
              <p:cNvSpPr/>
              <p:nvPr/>
            </p:nvSpPr>
            <p:spPr>
              <a:xfrm>
                <a:off x="4489" y="2900"/>
                <a:ext cx="645" cy="278"/>
              </a:xfrm>
              <a:prstGeom prst="line">
                <a:avLst/>
              </a:prstGeom>
              <a:ln w="9525" cap="flat" cmpd="sng">
                <a:solidFill>
                  <a:schemeClr val="tx1"/>
                </a:solidFill>
                <a:prstDash val="solid"/>
                <a:headEnd type="none" w="med" len="med"/>
                <a:tailEnd type="triangle" w="med" len="med"/>
              </a:ln>
            </p:spPr>
          </p:sp>
          <p:sp>
            <p:nvSpPr>
              <p:cNvPr id="75801" name="直接连接符 75800"/>
              <p:cNvSpPr/>
              <p:nvPr/>
            </p:nvSpPr>
            <p:spPr>
              <a:xfrm flipV="1">
                <a:off x="4512" y="3333"/>
                <a:ext cx="566" cy="300"/>
              </a:xfrm>
              <a:prstGeom prst="line">
                <a:avLst/>
              </a:prstGeom>
              <a:ln w="9525" cap="flat" cmpd="sng">
                <a:solidFill>
                  <a:schemeClr val="tx1"/>
                </a:solidFill>
                <a:prstDash val="solid"/>
                <a:headEnd type="none" w="med" len="med"/>
                <a:tailEnd type="triangle" w="med" len="med"/>
              </a:ln>
            </p:spPr>
          </p:sp>
          <p:sp>
            <p:nvSpPr>
              <p:cNvPr id="75802" name="直接连接符 75801"/>
              <p:cNvSpPr/>
              <p:nvPr/>
            </p:nvSpPr>
            <p:spPr>
              <a:xfrm flipV="1">
                <a:off x="3856" y="3733"/>
                <a:ext cx="511" cy="389"/>
              </a:xfrm>
              <a:prstGeom prst="line">
                <a:avLst/>
              </a:prstGeom>
              <a:ln w="9525" cap="flat" cmpd="sng">
                <a:solidFill>
                  <a:schemeClr val="tx1"/>
                </a:solidFill>
                <a:prstDash val="solid"/>
                <a:headEnd type="none" w="med" len="med"/>
                <a:tailEnd type="triangle" w="med" len="med"/>
              </a:ln>
            </p:spPr>
          </p:sp>
        </p:grpSp>
        <p:sp>
          <p:nvSpPr>
            <p:cNvPr id="75803" name="文本框 75802"/>
            <p:cNvSpPr txBox="1"/>
            <p:nvPr/>
          </p:nvSpPr>
          <p:spPr>
            <a:xfrm rot="-1936531">
              <a:off x="2510" y="2716"/>
              <a:ext cx="43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a1=6</a:t>
              </a:r>
              <a:endParaRPr lang="en-US" altLang="zh-CN" sz="2000">
                <a:latin typeface="Times New Roman" panose="02020603050405020304" pitchFamily="18" charset="0"/>
              </a:endParaRPr>
            </a:p>
          </p:txBody>
        </p:sp>
        <p:sp>
          <p:nvSpPr>
            <p:cNvPr id="75804" name="文本框 75803"/>
            <p:cNvSpPr txBox="1"/>
            <p:nvPr/>
          </p:nvSpPr>
          <p:spPr>
            <a:xfrm rot="1789981">
              <a:off x="2564" y="3061"/>
              <a:ext cx="43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a2=4</a:t>
              </a:r>
              <a:endParaRPr lang="en-US" altLang="zh-CN" sz="2000">
                <a:latin typeface="Times New Roman" panose="02020603050405020304" pitchFamily="18" charset="0"/>
              </a:endParaRPr>
            </a:p>
          </p:txBody>
        </p:sp>
        <p:sp>
          <p:nvSpPr>
            <p:cNvPr id="75805" name="文本框 75804"/>
            <p:cNvSpPr txBox="1"/>
            <p:nvPr/>
          </p:nvSpPr>
          <p:spPr>
            <a:xfrm rot="3002352">
              <a:off x="2431" y="3449"/>
              <a:ext cx="43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a3=5</a:t>
              </a:r>
              <a:endParaRPr lang="en-US" altLang="zh-CN" sz="2000">
                <a:latin typeface="Times New Roman" panose="02020603050405020304" pitchFamily="18" charset="0"/>
              </a:endParaRPr>
            </a:p>
          </p:txBody>
        </p:sp>
        <p:sp>
          <p:nvSpPr>
            <p:cNvPr id="75806" name="文本框 75805"/>
            <p:cNvSpPr txBox="1"/>
            <p:nvPr/>
          </p:nvSpPr>
          <p:spPr>
            <a:xfrm rot="2110140">
              <a:off x="3253" y="2694"/>
              <a:ext cx="43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a4=1</a:t>
              </a:r>
              <a:endParaRPr lang="en-US" altLang="zh-CN" sz="2000">
                <a:latin typeface="Times New Roman" panose="02020603050405020304" pitchFamily="18" charset="0"/>
              </a:endParaRPr>
            </a:p>
          </p:txBody>
        </p:sp>
        <p:sp>
          <p:nvSpPr>
            <p:cNvPr id="75807" name="文本框 75806"/>
            <p:cNvSpPr txBox="1"/>
            <p:nvPr/>
          </p:nvSpPr>
          <p:spPr>
            <a:xfrm rot="-1937475">
              <a:off x="3121" y="3106"/>
              <a:ext cx="43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a5=1</a:t>
              </a:r>
              <a:endParaRPr lang="en-US" altLang="zh-CN" sz="2000">
                <a:latin typeface="Times New Roman" panose="02020603050405020304" pitchFamily="18" charset="0"/>
              </a:endParaRPr>
            </a:p>
          </p:txBody>
        </p:sp>
        <p:sp>
          <p:nvSpPr>
            <p:cNvPr id="75808" name="文本框 75807"/>
            <p:cNvSpPr txBox="1"/>
            <p:nvPr/>
          </p:nvSpPr>
          <p:spPr>
            <a:xfrm>
              <a:off x="3198" y="3739"/>
              <a:ext cx="43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a6=2</a:t>
              </a:r>
              <a:endParaRPr lang="en-US" altLang="zh-CN" sz="2000">
                <a:latin typeface="Times New Roman" panose="02020603050405020304" pitchFamily="18" charset="0"/>
              </a:endParaRPr>
            </a:p>
          </p:txBody>
        </p:sp>
        <p:sp>
          <p:nvSpPr>
            <p:cNvPr id="75809" name="文本框 75808"/>
            <p:cNvSpPr txBox="1"/>
            <p:nvPr/>
          </p:nvSpPr>
          <p:spPr>
            <a:xfrm rot="-2384498">
              <a:off x="3786" y="2717"/>
              <a:ext cx="43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a7=9</a:t>
              </a:r>
              <a:endParaRPr lang="en-US" altLang="zh-CN" sz="2000">
                <a:latin typeface="Times New Roman" panose="02020603050405020304" pitchFamily="18" charset="0"/>
              </a:endParaRPr>
            </a:p>
          </p:txBody>
        </p:sp>
        <p:sp>
          <p:nvSpPr>
            <p:cNvPr id="75810" name="文本框 75809"/>
            <p:cNvSpPr txBox="1"/>
            <p:nvPr/>
          </p:nvSpPr>
          <p:spPr>
            <a:xfrm rot="1348562">
              <a:off x="3910" y="3061"/>
              <a:ext cx="43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a8=7</a:t>
              </a:r>
              <a:endParaRPr lang="en-US" altLang="zh-CN" sz="2000">
                <a:latin typeface="Times New Roman" panose="02020603050405020304" pitchFamily="18" charset="0"/>
              </a:endParaRPr>
            </a:p>
          </p:txBody>
        </p:sp>
        <p:sp>
          <p:nvSpPr>
            <p:cNvPr id="75811" name="文本框 75810"/>
            <p:cNvSpPr txBox="1"/>
            <p:nvPr/>
          </p:nvSpPr>
          <p:spPr>
            <a:xfrm rot="-2273448">
              <a:off x="3809" y="3517"/>
              <a:ext cx="43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a9=4</a:t>
              </a:r>
              <a:endParaRPr lang="en-US" altLang="zh-CN" sz="2000">
                <a:latin typeface="Times New Roman" panose="02020603050405020304" pitchFamily="18" charset="0"/>
              </a:endParaRPr>
            </a:p>
          </p:txBody>
        </p:sp>
        <p:sp>
          <p:nvSpPr>
            <p:cNvPr id="75812" name="文本框 75811"/>
            <p:cNvSpPr txBox="1"/>
            <p:nvPr/>
          </p:nvSpPr>
          <p:spPr>
            <a:xfrm rot="1332095">
              <a:off x="4521" y="2594"/>
              <a:ext cx="51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a10=2</a:t>
              </a:r>
              <a:endParaRPr lang="en-US" altLang="zh-CN" sz="2000">
                <a:latin typeface="Times New Roman" panose="02020603050405020304" pitchFamily="18" charset="0"/>
              </a:endParaRPr>
            </a:p>
          </p:txBody>
        </p:sp>
        <p:sp>
          <p:nvSpPr>
            <p:cNvPr id="75813" name="文本框 75812"/>
            <p:cNvSpPr txBox="1"/>
            <p:nvPr/>
          </p:nvSpPr>
          <p:spPr>
            <a:xfrm rot="-1493477">
              <a:off x="4554" y="3184"/>
              <a:ext cx="51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a11=4</a:t>
              </a:r>
              <a:endParaRPr lang="en-US" altLang="zh-CN" sz="2000">
                <a:latin typeface="Times New Roman" panose="02020603050405020304" pitchFamily="18" charset="0"/>
              </a:endParaRPr>
            </a:p>
          </p:txBody>
        </p:sp>
      </p:grpSp>
      <p:graphicFrame>
        <p:nvGraphicFramePr>
          <p:cNvPr id="4" name="表格 3"/>
          <p:cNvGraphicFramePr/>
          <p:nvPr>
            <p:custDataLst>
              <p:tags r:id="rId1"/>
            </p:custDataLst>
          </p:nvPr>
        </p:nvGraphicFramePr>
        <p:xfrm>
          <a:off x="5457190" y="1592580"/>
          <a:ext cx="3195320" cy="3657600"/>
        </p:xfrm>
        <a:graphic>
          <a:graphicData uri="http://schemas.openxmlformats.org/drawingml/2006/table">
            <a:tbl>
              <a:tblPr firstRow="1" bandRow="1">
                <a:tableStyleId>{5C22544A-7EE6-4342-B048-85BDC9FD1C3A}</a:tableStyleId>
              </a:tblPr>
              <a:tblGrid>
                <a:gridCol w="1065107"/>
                <a:gridCol w="1065106"/>
                <a:gridCol w="1065107"/>
              </a:tblGrid>
              <a:tr h="365760">
                <a:tc>
                  <a:txBody>
                    <a:bodyPr/>
                    <a:p>
                      <a:pPr algn="ctr">
                        <a:buNone/>
                      </a:pPr>
                      <a:r>
                        <a:rPr lang="zh-CN" altLang="en-US"/>
                        <a:t>事件</a:t>
                      </a:r>
                      <a:endParaRPr lang="zh-CN" altLang="en-US"/>
                    </a:p>
                  </a:txBody>
                  <a:tcPr/>
                </a:tc>
                <a:tc>
                  <a:txBody>
                    <a:bodyPr/>
                    <a:p>
                      <a:pPr algn="ctr">
                        <a:buNone/>
                      </a:pPr>
                      <a:r>
                        <a:rPr lang="en-US" altLang="zh-CN"/>
                        <a:t>V</a:t>
                      </a:r>
                      <a:r>
                        <a:rPr lang="en-US" altLang="zh-CN" baseline="-25000"/>
                        <a:t>e</a:t>
                      </a:r>
                      <a:r>
                        <a:rPr lang="zh-CN" altLang="en-US"/>
                        <a:t>（</a:t>
                      </a:r>
                      <a:r>
                        <a:rPr lang="en-US" altLang="zh-CN"/>
                        <a:t>i</a:t>
                      </a:r>
                      <a:r>
                        <a:rPr lang="zh-CN" altLang="en-US"/>
                        <a:t>）</a:t>
                      </a:r>
                      <a:endParaRPr lang="zh-CN" altLang="en-US"/>
                    </a:p>
                  </a:txBody>
                  <a:tcPr/>
                </a:tc>
                <a:tc>
                  <a:txBody>
                    <a:bodyPr/>
                    <a:p>
                      <a:pPr algn="ctr">
                        <a:buNone/>
                      </a:pPr>
                      <a:r>
                        <a:rPr lang="en-US" altLang="zh-CN" sz="1800">
                          <a:sym typeface="+mn-ea"/>
                        </a:rPr>
                        <a:t>V</a:t>
                      </a:r>
                      <a:r>
                        <a:rPr lang="en-US" altLang="zh-CN" sz="1800" baseline="-25000">
                          <a:sym typeface="+mn-ea"/>
                        </a:rPr>
                        <a:t>l</a:t>
                      </a:r>
                      <a:r>
                        <a:rPr lang="zh-CN" altLang="en-US" sz="1800">
                          <a:sym typeface="+mn-ea"/>
                        </a:rPr>
                        <a:t>（</a:t>
                      </a:r>
                      <a:r>
                        <a:rPr lang="en-US" altLang="zh-CN" sz="1800">
                          <a:sym typeface="+mn-ea"/>
                        </a:rPr>
                        <a:t>i</a:t>
                      </a:r>
                      <a:r>
                        <a:rPr lang="zh-CN" altLang="en-US" sz="1800">
                          <a:sym typeface="+mn-ea"/>
                        </a:rPr>
                        <a:t>）</a:t>
                      </a:r>
                      <a:endParaRPr lang="zh-CN" altLang="en-US"/>
                    </a:p>
                  </a:txBody>
                  <a:tcPr/>
                </a:tc>
              </a:tr>
              <a:tr h="365760">
                <a:tc>
                  <a:txBody>
                    <a:bodyPr/>
                    <a:p>
                      <a:pPr algn="ctr">
                        <a:buNone/>
                      </a:pPr>
                      <a:r>
                        <a:rPr lang="en-US" altLang="zh-CN"/>
                        <a:t>V</a:t>
                      </a:r>
                      <a:r>
                        <a:rPr lang="en-US" altLang="zh-CN" baseline="-25000"/>
                        <a:t>1</a:t>
                      </a:r>
                      <a:endParaRPr lang="en-US" altLang="zh-CN" baseline="-25000"/>
                    </a:p>
                  </a:txBody>
                  <a:tcPr/>
                </a:tc>
                <a:tc>
                  <a:txBody>
                    <a:bodyPr/>
                    <a:p>
                      <a:pPr algn="ctr">
                        <a:buNone/>
                      </a:pPr>
                      <a:r>
                        <a:rPr lang="en-US" altLang="zh-CN"/>
                        <a:t>0</a:t>
                      </a:r>
                      <a:endParaRPr lang="en-US" altLang="zh-CN"/>
                    </a:p>
                  </a:txBody>
                  <a:tcPr/>
                </a:tc>
                <a:tc>
                  <a:txBody>
                    <a:bodyPr/>
                    <a:p>
                      <a:pPr algn="ctr">
                        <a:buNone/>
                      </a:pPr>
                      <a:endParaRPr lang="en-US" altLang="zh-CN"/>
                    </a:p>
                  </a:txBody>
                  <a:tcPr/>
                </a:tc>
              </a:tr>
              <a:tr h="365760">
                <a:tc>
                  <a:txBody>
                    <a:bodyPr/>
                    <a:p>
                      <a:pPr algn="ctr">
                        <a:buNone/>
                      </a:pPr>
                      <a:r>
                        <a:rPr lang="en-US" altLang="zh-CN"/>
                        <a:t>V</a:t>
                      </a:r>
                      <a:r>
                        <a:rPr lang="en-US" altLang="zh-CN" baseline="-25000"/>
                        <a:t>2</a:t>
                      </a:r>
                      <a:endParaRPr lang="en-US" altLang="zh-CN"/>
                    </a:p>
                  </a:txBody>
                  <a:tcPr/>
                </a:tc>
                <a:tc>
                  <a:txBody>
                    <a:bodyPr/>
                    <a:p>
                      <a:pPr algn="ctr">
                        <a:buNone/>
                      </a:pPr>
                      <a:r>
                        <a:rPr lang="en-US" altLang="zh-CN"/>
                        <a:t>6</a:t>
                      </a:r>
                      <a:endParaRPr lang="en-US" altLang="zh-CN"/>
                    </a:p>
                  </a:txBody>
                  <a:tcPr/>
                </a:tc>
                <a:tc>
                  <a:txBody>
                    <a:bodyPr/>
                    <a:p>
                      <a:pPr algn="ctr">
                        <a:buNone/>
                      </a:pPr>
                      <a:endParaRPr lang="zh-CN" altLang="en-US"/>
                    </a:p>
                  </a:txBody>
                  <a:tcPr/>
                </a:tc>
              </a:tr>
              <a:tr h="365760">
                <a:tc>
                  <a:txBody>
                    <a:bodyPr/>
                    <a:p>
                      <a:pPr algn="ctr">
                        <a:buNone/>
                      </a:pPr>
                      <a:r>
                        <a:rPr lang="en-US" altLang="zh-CN"/>
                        <a:t>V</a:t>
                      </a:r>
                      <a:r>
                        <a:rPr lang="en-US" altLang="zh-CN" baseline="-25000"/>
                        <a:t>3</a:t>
                      </a:r>
                      <a:endParaRPr lang="en-US" altLang="zh-CN"/>
                    </a:p>
                  </a:txBody>
                  <a:tcPr/>
                </a:tc>
                <a:tc>
                  <a:txBody>
                    <a:bodyPr/>
                    <a:p>
                      <a:pPr algn="ctr">
                        <a:buNone/>
                      </a:pPr>
                      <a:r>
                        <a:rPr lang="en-US" altLang="zh-CN"/>
                        <a:t>4</a:t>
                      </a:r>
                      <a:endParaRPr lang="en-US" altLang="zh-CN"/>
                    </a:p>
                  </a:txBody>
                  <a:tcPr/>
                </a:tc>
                <a:tc>
                  <a:txBody>
                    <a:bodyPr/>
                    <a:p>
                      <a:pPr algn="ctr">
                        <a:buNone/>
                      </a:pPr>
                      <a:endParaRPr lang="zh-CN" altLang="en-US"/>
                    </a:p>
                  </a:txBody>
                  <a:tcPr/>
                </a:tc>
              </a:tr>
              <a:tr h="365760">
                <a:tc>
                  <a:txBody>
                    <a:bodyPr/>
                    <a:p>
                      <a:pPr algn="ctr">
                        <a:buNone/>
                      </a:pPr>
                      <a:r>
                        <a:rPr lang="en-US" altLang="zh-CN"/>
                        <a:t>V</a:t>
                      </a:r>
                      <a:r>
                        <a:rPr lang="en-US" altLang="zh-CN" baseline="-25000"/>
                        <a:t>4</a:t>
                      </a:r>
                      <a:endParaRPr lang="en-US" altLang="zh-CN"/>
                    </a:p>
                  </a:txBody>
                  <a:tcPr/>
                </a:tc>
                <a:tc>
                  <a:txBody>
                    <a:bodyPr/>
                    <a:p>
                      <a:pPr algn="ctr">
                        <a:buNone/>
                      </a:pPr>
                      <a:r>
                        <a:rPr lang="en-US" altLang="zh-CN"/>
                        <a:t>5</a:t>
                      </a:r>
                      <a:endParaRPr lang="en-US" altLang="zh-CN"/>
                    </a:p>
                  </a:txBody>
                  <a:tcPr/>
                </a:tc>
                <a:tc>
                  <a:txBody>
                    <a:bodyPr/>
                    <a:p>
                      <a:pPr algn="ctr">
                        <a:buNone/>
                      </a:pPr>
                      <a:endParaRPr lang="zh-CN" altLang="en-US"/>
                    </a:p>
                  </a:txBody>
                  <a:tcPr/>
                </a:tc>
              </a:tr>
              <a:tr h="365760">
                <a:tc>
                  <a:txBody>
                    <a:bodyPr/>
                    <a:p>
                      <a:pPr algn="ctr">
                        <a:buNone/>
                      </a:pPr>
                      <a:r>
                        <a:rPr lang="en-US" altLang="zh-CN"/>
                        <a:t>V</a:t>
                      </a:r>
                      <a:r>
                        <a:rPr lang="en-US" altLang="zh-CN" baseline="-25000"/>
                        <a:t>5</a:t>
                      </a:r>
                      <a:endParaRPr lang="en-US" altLang="zh-CN"/>
                    </a:p>
                  </a:txBody>
                  <a:tcPr/>
                </a:tc>
                <a:tc>
                  <a:txBody>
                    <a:bodyPr/>
                    <a:p>
                      <a:pPr algn="ctr">
                        <a:buNone/>
                      </a:pPr>
                      <a:r>
                        <a:rPr lang="en-US" altLang="zh-CN"/>
                        <a:t>7</a:t>
                      </a:r>
                      <a:endParaRPr lang="en-US" altLang="zh-CN"/>
                    </a:p>
                  </a:txBody>
                  <a:tcPr/>
                </a:tc>
                <a:tc>
                  <a:txBody>
                    <a:bodyPr/>
                    <a:p>
                      <a:pPr algn="ctr">
                        <a:buNone/>
                      </a:pPr>
                      <a:endParaRPr lang="zh-CN" altLang="en-US"/>
                    </a:p>
                  </a:txBody>
                  <a:tcPr/>
                </a:tc>
              </a:tr>
              <a:tr h="365760">
                <a:tc>
                  <a:txBody>
                    <a:bodyPr/>
                    <a:p>
                      <a:pPr algn="ctr">
                        <a:buNone/>
                      </a:pPr>
                      <a:r>
                        <a:rPr lang="en-US" altLang="zh-CN"/>
                        <a:t>V</a:t>
                      </a:r>
                      <a:r>
                        <a:rPr lang="en-US" altLang="zh-CN" baseline="-25000"/>
                        <a:t>6</a:t>
                      </a:r>
                      <a:endParaRPr lang="en-US" altLang="zh-CN"/>
                    </a:p>
                  </a:txBody>
                  <a:tcPr/>
                </a:tc>
                <a:tc>
                  <a:txBody>
                    <a:bodyPr/>
                    <a:p>
                      <a:pPr algn="ctr">
                        <a:buNone/>
                      </a:pPr>
                      <a:r>
                        <a:rPr lang="en-US" altLang="zh-CN"/>
                        <a:t>7</a:t>
                      </a:r>
                      <a:endParaRPr lang="en-US" altLang="zh-CN"/>
                    </a:p>
                  </a:txBody>
                  <a:tcPr/>
                </a:tc>
                <a:tc>
                  <a:txBody>
                    <a:bodyPr/>
                    <a:p>
                      <a:pPr algn="ctr">
                        <a:buNone/>
                      </a:pPr>
                      <a:endParaRPr lang="zh-CN" altLang="en-US"/>
                    </a:p>
                  </a:txBody>
                  <a:tcPr/>
                </a:tc>
              </a:tr>
              <a:tr h="365760">
                <a:tc>
                  <a:txBody>
                    <a:bodyPr/>
                    <a:p>
                      <a:pPr algn="ctr">
                        <a:buNone/>
                      </a:pPr>
                      <a:r>
                        <a:rPr lang="en-US" altLang="zh-CN"/>
                        <a:t>V</a:t>
                      </a:r>
                      <a:r>
                        <a:rPr lang="en-US" altLang="zh-CN" baseline="-25000"/>
                        <a:t>7</a:t>
                      </a:r>
                      <a:endParaRPr lang="en-US" altLang="zh-CN"/>
                    </a:p>
                  </a:txBody>
                  <a:tcPr/>
                </a:tc>
                <a:tc>
                  <a:txBody>
                    <a:bodyPr/>
                    <a:p>
                      <a:pPr algn="ctr">
                        <a:buNone/>
                      </a:pPr>
                      <a:r>
                        <a:rPr lang="en-US" altLang="zh-CN"/>
                        <a:t>16</a:t>
                      </a:r>
                      <a:endParaRPr lang="en-US" altLang="zh-CN"/>
                    </a:p>
                  </a:txBody>
                  <a:tcPr/>
                </a:tc>
                <a:tc>
                  <a:txBody>
                    <a:bodyPr/>
                    <a:p>
                      <a:pPr algn="ctr">
                        <a:buNone/>
                      </a:pPr>
                      <a:endParaRPr lang="zh-CN" altLang="en-US"/>
                    </a:p>
                  </a:txBody>
                  <a:tcPr/>
                </a:tc>
              </a:tr>
              <a:tr h="365760">
                <a:tc>
                  <a:txBody>
                    <a:bodyPr/>
                    <a:p>
                      <a:pPr algn="ctr">
                        <a:buNone/>
                      </a:pPr>
                      <a:r>
                        <a:rPr lang="en-US" altLang="zh-CN"/>
                        <a:t>V</a:t>
                      </a:r>
                      <a:r>
                        <a:rPr lang="en-US" altLang="zh-CN" baseline="-25000"/>
                        <a:t>8</a:t>
                      </a:r>
                      <a:endParaRPr lang="en-US" altLang="zh-CN" baseline="-25000"/>
                    </a:p>
                  </a:txBody>
                  <a:tcPr/>
                </a:tc>
                <a:tc>
                  <a:txBody>
                    <a:bodyPr/>
                    <a:p>
                      <a:pPr algn="ctr">
                        <a:buNone/>
                      </a:pPr>
                      <a:r>
                        <a:rPr lang="en-US" altLang="zh-CN"/>
                        <a:t>14</a:t>
                      </a:r>
                      <a:endParaRPr lang="en-US" altLang="zh-CN"/>
                    </a:p>
                  </a:txBody>
                  <a:tcPr/>
                </a:tc>
                <a:tc>
                  <a:txBody>
                    <a:bodyPr/>
                    <a:p>
                      <a:pPr algn="ctr">
                        <a:buNone/>
                      </a:pPr>
                      <a:endParaRPr lang="zh-CN" altLang="en-US"/>
                    </a:p>
                  </a:txBody>
                  <a:tcPr/>
                </a:tc>
              </a:tr>
              <a:tr h="365760">
                <a:tc>
                  <a:txBody>
                    <a:bodyPr/>
                    <a:p>
                      <a:pPr algn="ctr">
                        <a:buNone/>
                      </a:pPr>
                      <a:r>
                        <a:rPr lang="en-US" altLang="zh-CN"/>
                        <a:t>V</a:t>
                      </a:r>
                      <a:r>
                        <a:rPr lang="en-US" altLang="zh-CN" baseline="-25000"/>
                        <a:t>9</a:t>
                      </a:r>
                      <a:endParaRPr lang="en-US" altLang="zh-CN"/>
                    </a:p>
                  </a:txBody>
                  <a:tcPr/>
                </a:tc>
                <a:tc>
                  <a:txBody>
                    <a:bodyPr/>
                    <a:p>
                      <a:pPr algn="ctr">
                        <a:buNone/>
                      </a:pPr>
                      <a:r>
                        <a:rPr lang="en-US" altLang="zh-CN"/>
                        <a:t>18</a:t>
                      </a:r>
                      <a:endParaRPr lang="en-US" altLang="zh-CN"/>
                    </a:p>
                  </a:txBody>
                  <a:tcPr/>
                </a:tc>
                <a:tc>
                  <a:txBody>
                    <a:bodyPr/>
                    <a:p>
                      <a:pPr algn="ctr">
                        <a:buNone/>
                      </a:pPr>
                      <a:r>
                        <a:rPr lang="en-US" altLang="zh-CN"/>
                        <a:t>18</a:t>
                      </a:r>
                      <a:endParaRPr lang="en-US" altLang="zh-CN"/>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5781"/>
                                        </p:tgtEl>
                                        <p:attrNameLst>
                                          <p:attrName>style.visibility</p:attrName>
                                        </p:attrNameLst>
                                      </p:cBhvr>
                                      <p:to>
                                        <p:strVal val="visible"/>
                                      </p:to>
                                    </p:set>
                                    <p:anim calcmode="lin" valueType="num">
                                      <p:cBhvr additive="base">
                                        <p:cTn id="7" dur="500" fill="hold"/>
                                        <p:tgtEl>
                                          <p:spTgt spid="75781"/>
                                        </p:tgtEl>
                                        <p:attrNameLst>
                                          <p:attrName>ppt_x</p:attrName>
                                        </p:attrNameLst>
                                      </p:cBhvr>
                                      <p:tavLst>
                                        <p:tav tm="0">
                                          <p:val>
                                            <p:strVal val="0-#ppt_w/2"/>
                                          </p:val>
                                        </p:tav>
                                        <p:tav tm="100000">
                                          <p:val>
                                            <p:strVal val="#ppt_x"/>
                                          </p:val>
                                        </p:tav>
                                      </p:tavLst>
                                    </p:anim>
                                    <p:anim calcmode="lin" valueType="num">
                                      <p:cBhvr additive="base">
                                        <p:cTn id="8" dur="500" fill="hold"/>
                                        <p:tgtEl>
                                          <p:spTgt spid="7578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关键路径</a:t>
            </a:r>
            <a:endParaRPr lang="zh-CN" altLang="en-US"/>
          </a:p>
        </p:txBody>
      </p:sp>
      <p:sp>
        <p:nvSpPr>
          <p:cNvPr id="3" name="内容占位符 2"/>
          <p:cNvSpPr>
            <a:spLocks noGrp="1"/>
          </p:cNvSpPr>
          <p:nvPr>
            <p:ph idx="1"/>
          </p:nvPr>
        </p:nvSpPr>
        <p:spPr/>
        <p:txBody>
          <a:bodyPr/>
          <a:p>
            <a:pPr lvl="0" algn="l">
              <a:buSzTx/>
            </a:pPr>
            <a:r>
              <a:rPr lang="zh-CN" altLang="en-US" sz="3000">
                <a:sym typeface="+mn-ea"/>
              </a:rPr>
              <a:t>关键路径求解</a:t>
            </a:r>
            <a:endParaRPr lang="zh-CN" altLang="en-US" sz="3000"/>
          </a:p>
          <a:p>
            <a:pPr lvl="1" algn="l">
              <a:buSzTx/>
            </a:pPr>
            <a:r>
              <a:rPr lang="zh-CN" altLang="en-US"/>
              <a:t>求解算法</a:t>
            </a:r>
            <a:endParaRPr lang="zh-CN" altLang="en-US"/>
          </a:p>
          <a:p>
            <a:pPr lvl="2" algn="l">
              <a:buSzTx/>
            </a:pPr>
            <a:r>
              <a:rPr lang="en-US" altLang="zh-CN">
                <a:sym typeface="+mn-ea"/>
              </a:rPr>
              <a:t>1.</a:t>
            </a:r>
            <a:r>
              <a:rPr lang="zh-CN" altLang="en-US">
                <a:sym typeface="+mn-ea"/>
              </a:rPr>
              <a:t>计算每个事件的最早发生时间</a:t>
            </a:r>
            <a:r>
              <a:rPr lang="zh-CN" altLang="zh-CN" dirty="0">
                <a:latin typeface="Times New Roman" panose="02020603050405020304" pitchFamily="18" charset="0"/>
                <a:sym typeface="+mn-ea"/>
              </a:rPr>
              <a:t>V</a:t>
            </a:r>
            <a:r>
              <a:rPr lang="en-US" altLang="zh-CN" baseline="-25000" dirty="0">
                <a:latin typeface="Times New Roman" panose="02020603050405020304" pitchFamily="18" charset="0"/>
                <a:sym typeface="+mn-ea"/>
              </a:rPr>
              <a:t>e</a:t>
            </a:r>
            <a:r>
              <a:rPr lang="zh-CN" altLang="en-US">
                <a:sym typeface="+mn-ea"/>
              </a:rPr>
              <a:t>(i)</a:t>
            </a:r>
            <a:endParaRPr lang="zh-CN" altLang="en-US">
              <a:sym typeface="+mn-ea"/>
            </a:endParaRPr>
          </a:p>
          <a:p>
            <a:pPr lvl="2" algn="l">
              <a:buSzTx/>
            </a:pPr>
            <a:r>
              <a:rPr lang="en-US" altLang="zh-CN"/>
              <a:t>2.</a:t>
            </a:r>
            <a:r>
              <a:rPr lang="zh-CN" altLang="en-US"/>
              <a:t>计算每个事件的最迟发生时间</a:t>
            </a:r>
            <a:r>
              <a:rPr lang="zh-CN" altLang="zh-CN" dirty="0">
                <a:latin typeface="Times New Roman" panose="02020603050405020304" pitchFamily="18" charset="0"/>
                <a:sym typeface="+mn-ea"/>
              </a:rPr>
              <a:t>V</a:t>
            </a:r>
            <a:r>
              <a:rPr lang="en-US" altLang="zh-CN" baseline="-25000" dirty="0">
                <a:latin typeface="Times New Roman" panose="02020603050405020304" pitchFamily="18" charset="0"/>
                <a:sym typeface="+mn-ea"/>
              </a:rPr>
              <a:t>l</a:t>
            </a:r>
            <a:r>
              <a:rPr lang="zh-CN" altLang="en-US">
                <a:sym typeface="+mn-ea"/>
              </a:rPr>
              <a:t>(i)</a:t>
            </a:r>
            <a:endParaRPr lang="zh-CN" altLang="en-US"/>
          </a:p>
          <a:p>
            <a:pPr lvl="2" algn="l">
              <a:buSzTx/>
            </a:pPr>
            <a:r>
              <a:rPr lang="zh-CN" altLang="en-US">
                <a:sym typeface="+mn-ea"/>
              </a:rPr>
              <a:t>3.求解每个任务的最早开始时间</a:t>
            </a:r>
            <a:r>
              <a:rPr lang="en-US" altLang="zh-CN">
                <a:sym typeface="+mn-ea"/>
              </a:rPr>
              <a:t>E</a:t>
            </a:r>
            <a:r>
              <a:rPr lang="zh-CN" altLang="en-US">
                <a:sym typeface="+mn-ea"/>
              </a:rPr>
              <a:t>(i)</a:t>
            </a:r>
            <a:endParaRPr lang="zh-CN" altLang="en-US"/>
          </a:p>
          <a:p>
            <a:pPr lvl="3" algn="l">
              <a:buSzTx/>
            </a:pPr>
            <a:r>
              <a:rPr lang="zh-CN" altLang="en-US" dirty="0">
                <a:latin typeface="Times New Roman" panose="02020603050405020304" pitchFamily="18" charset="0"/>
                <a:sym typeface="+mn-ea"/>
              </a:rPr>
              <a:t>在如图所示的任务（有向弧）</a:t>
            </a:r>
            <a:r>
              <a:rPr lang="en-US" altLang="zh-CN" dirty="0">
                <a:latin typeface="Times New Roman" panose="02020603050405020304" pitchFamily="18" charset="0"/>
                <a:sym typeface="+mn-ea"/>
              </a:rPr>
              <a:t>a</a:t>
            </a:r>
            <a:r>
              <a:rPr lang="en-US" altLang="zh-CN" baseline="-25000" dirty="0">
                <a:latin typeface="Times New Roman" panose="02020603050405020304" pitchFamily="18" charset="0"/>
                <a:sym typeface="+mn-ea"/>
              </a:rPr>
              <a:t>x</a:t>
            </a:r>
            <a:r>
              <a:rPr lang="zh-CN" altLang="en-US" dirty="0">
                <a:latin typeface="Times New Roman" panose="02020603050405020304" pitchFamily="18" charset="0"/>
                <a:sym typeface="+mn-ea"/>
              </a:rPr>
              <a:t>，中，</a:t>
            </a:r>
            <a:r>
              <a:rPr lang="en-US" altLang="zh-CN" dirty="0">
                <a:latin typeface="Times New Roman" panose="02020603050405020304" pitchFamily="18" charset="0"/>
                <a:sym typeface="+mn-ea"/>
              </a:rPr>
              <a:t>E(i)=</a:t>
            </a:r>
            <a:r>
              <a:rPr lang="zh-CN" altLang="zh-CN" dirty="0">
                <a:latin typeface="Times New Roman" panose="02020603050405020304" pitchFamily="18" charset="0"/>
                <a:sym typeface="+mn-ea"/>
              </a:rPr>
              <a:t>V</a:t>
            </a:r>
            <a:r>
              <a:rPr lang="en-US" altLang="zh-CN" baseline="-25000" dirty="0">
                <a:latin typeface="Times New Roman" panose="02020603050405020304" pitchFamily="18" charset="0"/>
                <a:sym typeface="+mn-ea"/>
              </a:rPr>
              <a:t>e</a:t>
            </a:r>
            <a:r>
              <a:rPr lang="zh-CN" altLang="en-US">
                <a:sym typeface="+mn-ea"/>
              </a:rPr>
              <a:t>(</a:t>
            </a:r>
            <a:r>
              <a:rPr lang="en-US" altLang="zh-CN">
                <a:sym typeface="+mn-ea"/>
              </a:rPr>
              <a:t>j</a:t>
            </a:r>
            <a:r>
              <a:rPr lang="zh-CN" altLang="en-US">
                <a:sym typeface="+mn-ea"/>
              </a:rPr>
              <a:t>)</a:t>
            </a:r>
            <a:endParaRPr lang="zh-CN" altLang="en-US">
              <a:sym typeface="+mn-ea"/>
            </a:endParaRPr>
          </a:p>
          <a:p>
            <a:pPr lvl="2" algn="l">
              <a:buSzTx/>
            </a:pPr>
            <a:r>
              <a:rPr lang="zh-CN" altLang="en-US">
                <a:sym typeface="+mn-ea"/>
              </a:rPr>
              <a:t>4.</a:t>
            </a:r>
            <a:r>
              <a:rPr lang="zh-CN" altLang="en-US">
                <a:sym typeface="+mn-ea"/>
              </a:rPr>
              <a:t>求解每个任务的最迟开始时间</a:t>
            </a:r>
            <a:r>
              <a:rPr lang="en-US" altLang="zh-CN">
                <a:sym typeface="+mn-ea"/>
              </a:rPr>
              <a:t>L</a:t>
            </a:r>
            <a:r>
              <a:rPr lang="zh-CN" altLang="en-US">
                <a:sym typeface="+mn-ea"/>
              </a:rPr>
              <a:t>(i)</a:t>
            </a:r>
            <a:endParaRPr lang="zh-CN" altLang="en-US">
              <a:sym typeface="+mn-ea"/>
            </a:endParaRPr>
          </a:p>
          <a:p>
            <a:pPr lvl="3" algn="l">
              <a:buSzTx/>
            </a:pPr>
            <a:r>
              <a:rPr lang="zh-CN" altLang="en-US" dirty="0">
                <a:latin typeface="Times New Roman" panose="02020603050405020304" pitchFamily="18" charset="0"/>
                <a:sym typeface="+mn-ea"/>
              </a:rPr>
              <a:t>在如图所示的任务（有向弧）a</a:t>
            </a:r>
            <a:r>
              <a:rPr lang="zh-CN" altLang="en-US" baseline="-25000" dirty="0">
                <a:latin typeface="Times New Roman" panose="02020603050405020304" pitchFamily="18" charset="0"/>
                <a:sym typeface="+mn-ea"/>
              </a:rPr>
              <a:t>x</a:t>
            </a:r>
            <a:r>
              <a:rPr lang="zh-CN" altLang="en-US" dirty="0">
                <a:latin typeface="Times New Roman" panose="02020603050405020304" pitchFamily="18" charset="0"/>
                <a:sym typeface="+mn-ea"/>
              </a:rPr>
              <a:t>，中，</a:t>
            </a:r>
            <a:r>
              <a:rPr lang="en-US" altLang="zh-CN" dirty="0">
                <a:latin typeface="Times New Roman" panose="02020603050405020304" pitchFamily="18" charset="0"/>
                <a:sym typeface="+mn-ea"/>
              </a:rPr>
              <a:t>L</a:t>
            </a:r>
            <a:r>
              <a:rPr lang="zh-CN" altLang="en-US" dirty="0">
                <a:latin typeface="Times New Roman" panose="02020603050405020304" pitchFamily="18" charset="0"/>
                <a:sym typeface="+mn-ea"/>
              </a:rPr>
              <a:t>(i)=V</a:t>
            </a:r>
            <a:r>
              <a:rPr lang="en-US" altLang="zh-CN" baseline="-25000" dirty="0">
                <a:latin typeface="Times New Roman" panose="02020603050405020304" pitchFamily="18" charset="0"/>
                <a:sym typeface="+mn-ea"/>
              </a:rPr>
              <a:t>l</a:t>
            </a:r>
            <a:r>
              <a:rPr lang="zh-CN" altLang="en-US" dirty="0">
                <a:latin typeface="Times New Roman" panose="02020603050405020304" pitchFamily="18" charset="0"/>
                <a:sym typeface="+mn-ea"/>
              </a:rPr>
              <a:t>(j)</a:t>
            </a:r>
            <a:r>
              <a:rPr lang="en-US" altLang="zh-CN" dirty="0">
                <a:latin typeface="Times New Roman" panose="02020603050405020304" pitchFamily="18" charset="0"/>
                <a:sym typeface="+mn-ea"/>
              </a:rPr>
              <a:t>-dut</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&lt;j,k&gt;</a:t>
            </a:r>
            <a:r>
              <a:rPr lang="zh-CN" altLang="zh-CN" dirty="0">
                <a:latin typeface="Times New Roman" panose="02020603050405020304" pitchFamily="18" charset="0"/>
                <a:sym typeface="+mn-ea"/>
              </a:rPr>
              <a:t>）</a:t>
            </a:r>
            <a:endParaRPr lang="zh-CN" altLang="en-US" dirty="0">
              <a:latin typeface="Times New Roman" panose="02020603050405020304" pitchFamily="18" charset="0"/>
              <a:sym typeface="+mn-ea"/>
            </a:endParaRPr>
          </a:p>
          <a:p>
            <a:pPr lvl="3" algn="l">
              <a:buSzTx/>
            </a:pPr>
            <a:endParaRPr lang="zh-CN" altLang="en-US">
              <a:sym typeface="+mn-ea"/>
            </a:endParaRPr>
          </a:p>
        </p:txBody>
      </p:sp>
      <p:grpSp>
        <p:nvGrpSpPr>
          <p:cNvPr id="77828" name="组合 77827"/>
          <p:cNvGrpSpPr/>
          <p:nvPr/>
        </p:nvGrpSpPr>
        <p:grpSpPr>
          <a:xfrm>
            <a:off x="5863590" y="1259523"/>
            <a:ext cx="2074863" cy="749300"/>
            <a:chOff x="2398" y="3028"/>
            <a:chExt cx="1307" cy="472"/>
          </a:xfrm>
        </p:grpSpPr>
        <p:grpSp>
          <p:nvGrpSpPr>
            <p:cNvPr id="77829" name="组合 77828"/>
            <p:cNvGrpSpPr/>
            <p:nvPr/>
          </p:nvGrpSpPr>
          <p:grpSpPr>
            <a:xfrm>
              <a:off x="2434" y="3218"/>
              <a:ext cx="1176" cy="60"/>
              <a:chOff x="2434" y="3218"/>
              <a:chExt cx="1176" cy="60"/>
            </a:xfrm>
          </p:grpSpPr>
          <p:sp>
            <p:nvSpPr>
              <p:cNvPr id="77830" name="直接连接符 77829"/>
              <p:cNvSpPr/>
              <p:nvPr/>
            </p:nvSpPr>
            <p:spPr>
              <a:xfrm>
                <a:off x="2434" y="3244"/>
                <a:ext cx="1144" cy="0"/>
              </a:xfrm>
              <a:prstGeom prst="line">
                <a:avLst/>
              </a:prstGeom>
              <a:ln w="9525" cap="flat" cmpd="sng">
                <a:solidFill>
                  <a:schemeClr val="tx1"/>
                </a:solidFill>
                <a:prstDash val="solid"/>
                <a:headEnd type="none" w="med" len="med"/>
                <a:tailEnd type="triangle" w="med" len="med"/>
              </a:ln>
            </p:spPr>
          </p:sp>
          <p:sp>
            <p:nvSpPr>
              <p:cNvPr id="77831" name="椭圆 77830"/>
              <p:cNvSpPr/>
              <p:nvPr/>
            </p:nvSpPr>
            <p:spPr>
              <a:xfrm>
                <a:off x="2434" y="3222"/>
                <a:ext cx="58" cy="56"/>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a:p>
            </p:txBody>
          </p:sp>
          <p:sp>
            <p:nvSpPr>
              <p:cNvPr id="77832" name="椭圆 77831"/>
              <p:cNvSpPr/>
              <p:nvPr/>
            </p:nvSpPr>
            <p:spPr>
              <a:xfrm>
                <a:off x="3552" y="3218"/>
                <a:ext cx="58" cy="56"/>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a:p>
            </p:txBody>
          </p:sp>
        </p:grpSp>
        <p:sp>
          <p:nvSpPr>
            <p:cNvPr id="77833" name="文本框 77832"/>
            <p:cNvSpPr txBox="1"/>
            <p:nvPr/>
          </p:nvSpPr>
          <p:spPr>
            <a:xfrm>
              <a:off x="2398" y="3239"/>
              <a:ext cx="160"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j</a:t>
              </a:r>
              <a:endParaRPr lang="en-US" altLang="zh-CN" sz="2000">
                <a:latin typeface="Times New Roman" panose="02020603050405020304" pitchFamily="18" charset="0"/>
              </a:endParaRPr>
            </a:p>
          </p:txBody>
        </p:sp>
        <p:sp>
          <p:nvSpPr>
            <p:cNvPr id="77834" name="文本框 77833"/>
            <p:cNvSpPr txBox="1"/>
            <p:nvPr/>
          </p:nvSpPr>
          <p:spPr>
            <a:xfrm>
              <a:off x="3509" y="3250"/>
              <a:ext cx="196"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k</a:t>
              </a:r>
              <a:endParaRPr lang="en-US" altLang="zh-CN" sz="2000">
                <a:latin typeface="Times New Roman" panose="02020603050405020304" pitchFamily="18" charset="0"/>
              </a:endParaRPr>
            </a:p>
          </p:txBody>
        </p:sp>
        <p:sp>
          <p:nvSpPr>
            <p:cNvPr id="77835" name="文本框 77834"/>
            <p:cNvSpPr txBox="1"/>
            <p:nvPr/>
          </p:nvSpPr>
          <p:spPr>
            <a:xfrm>
              <a:off x="2886" y="3028"/>
              <a:ext cx="238" cy="251"/>
            </a:xfrm>
            <a:prstGeom prst="rect">
              <a:avLst/>
            </a:prstGeom>
            <a:noFill/>
            <a:ln w="9525">
              <a:noFill/>
            </a:ln>
          </p:spPr>
          <p:txBody>
            <a:bodyPr wrap="none" anchor="t">
              <a:spAutoFit/>
            </a:bodyPr>
            <a:p>
              <a:pPr eaLnBrk="1" hangingPunct="1"/>
              <a:r>
                <a:rPr lang="en-US" altLang="zh-CN" sz="2000" err="1">
                  <a:latin typeface="Times New Roman" panose="02020603050405020304" pitchFamily="18" charset="0"/>
                </a:rPr>
                <a:t>a</a:t>
              </a:r>
              <a:r>
                <a:rPr lang="en-US" altLang="zh-CN" sz="2000" baseline="-25000" err="1">
                  <a:latin typeface="Times New Roman" panose="02020603050405020304" pitchFamily="18" charset="0"/>
                </a:rPr>
                <a:t>x</a:t>
              </a:r>
              <a:endParaRPr lang="en-US" altLang="zh-CN" sz="2000" baseline="-25000" err="1">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7828"/>
                                        </p:tgtEl>
                                        <p:attrNameLst>
                                          <p:attrName>style.visibility</p:attrName>
                                        </p:attrNameLst>
                                      </p:cBhvr>
                                      <p:to>
                                        <p:strVal val="visible"/>
                                      </p:to>
                                    </p:set>
                                    <p:anim calcmode="lin" valueType="num">
                                      <p:cBhvr additive="base">
                                        <p:cTn id="7" dur="500" fill="hold"/>
                                        <p:tgtEl>
                                          <p:spTgt spid="77828"/>
                                        </p:tgtEl>
                                        <p:attrNameLst>
                                          <p:attrName>ppt_x</p:attrName>
                                        </p:attrNameLst>
                                      </p:cBhvr>
                                      <p:tavLst>
                                        <p:tav tm="0">
                                          <p:val>
                                            <p:strVal val="0-#ppt_w/2"/>
                                          </p:val>
                                        </p:tav>
                                        <p:tav tm="100000">
                                          <p:val>
                                            <p:strVal val="#ppt_x"/>
                                          </p:val>
                                        </p:tav>
                                      </p:tavLst>
                                    </p:anim>
                                    <p:anim calcmode="lin" valueType="num">
                                      <p:cBhvr additive="base">
                                        <p:cTn id="8" dur="500" fill="hold"/>
                                        <p:tgtEl>
                                          <p:spTgt spid="7782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grpSp>
        <p:nvGrpSpPr>
          <p:cNvPr id="75781" name="组合 75780"/>
          <p:cNvGrpSpPr/>
          <p:nvPr/>
        </p:nvGrpSpPr>
        <p:grpSpPr>
          <a:xfrm>
            <a:off x="671513" y="576580"/>
            <a:ext cx="4551362" cy="2424113"/>
            <a:chOff x="2346" y="2560"/>
            <a:chExt cx="2867" cy="1527"/>
          </a:xfrm>
        </p:grpSpPr>
        <p:grpSp>
          <p:nvGrpSpPr>
            <p:cNvPr id="75782" name="组合 75781"/>
            <p:cNvGrpSpPr/>
            <p:nvPr/>
          </p:nvGrpSpPr>
          <p:grpSpPr>
            <a:xfrm>
              <a:off x="2346" y="2560"/>
              <a:ext cx="2867" cy="1527"/>
              <a:chOff x="2368" y="2793"/>
              <a:chExt cx="2867" cy="1527"/>
            </a:xfrm>
          </p:grpSpPr>
          <p:sp>
            <p:nvSpPr>
              <p:cNvPr id="75783" name="椭圆 75782"/>
              <p:cNvSpPr/>
              <p:nvPr/>
            </p:nvSpPr>
            <p:spPr>
              <a:xfrm>
                <a:off x="5046" y="3156"/>
                <a:ext cx="189" cy="22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V</a:t>
                </a:r>
                <a:r>
                  <a:rPr lang="en-US" altLang="zh-CN" sz="2000" baseline="-25000">
                    <a:latin typeface="Times New Roman" panose="02020603050405020304" pitchFamily="18" charset="0"/>
                  </a:rPr>
                  <a:t>9</a:t>
                </a:r>
                <a:endParaRPr lang="en-US" altLang="zh-CN" sz="2000" baseline="-25000">
                  <a:latin typeface="Times New Roman" panose="02020603050405020304" pitchFamily="18" charset="0"/>
                </a:endParaRPr>
              </a:p>
            </p:txBody>
          </p:sp>
          <p:sp>
            <p:nvSpPr>
              <p:cNvPr id="75784" name="椭圆 75783"/>
              <p:cNvSpPr/>
              <p:nvPr/>
            </p:nvSpPr>
            <p:spPr>
              <a:xfrm>
                <a:off x="4319" y="3518"/>
                <a:ext cx="189" cy="22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V</a:t>
                </a:r>
                <a:r>
                  <a:rPr lang="en-US" altLang="zh-CN" sz="2000" baseline="-25000">
                    <a:latin typeface="Times New Roman" panose="02020603050405020304" pitchFamily="18" charset="0"/>
                  </a:rPr>
                  <a:t>8</a:t>
                </a:r>
                <a:endParaRPr lang="en-US" altLang="zh-CN" sz="2000" baseline="-25000">
                  <a:latin typeface="Times New Roman" panose="02020603050405020304" pitchFamily="18" charset="0"/>
                </a:endParaRPr>
              </a:p>
            </p:txBody>
          </p:sp>
          <p:sp>
            <p:nvSpPr>
              <p:cNvPr id="75785" name="椭圆 75784"/>
              <p:cNvSpPr/>
              <p:nvPr/>
            </p:nvSpPr>
            <p:spPr>
              <a:xfrm>
                <a:off x="4304" y="2793"/>
                <a:ext cx="189" cy="22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V</a:t>
                </a:r>
                <a:r>
                  <a:rPr lang="en-US" altLang="zh-CN" sz="2000" baseline="-25000">
                    <a:latin typeface="Times New Roman" panose="02020603050405020304" pitchFamily="18" charset="0"/>
                  </a:rPr>
                  <a:t>7</a:t>
                </a:r>
                <a:endParaRPr lang="en-US" altLang="zh-CN" sz="2000" baseline="-25000">
                  <a:latin typeface="Times New Roman" panose="02020603050405020304" pitchFamily="18" charset="0"/>
                </a:endParaRPr>
              </a:p>
            </p:txBody>
          </p:sp>
          <p:sp>
            <p:nvSpPr>
              <p:cNvPr id="75786" name="椭圆 75785"/>
              <p:cNvSpPr/>
              <p:nvPr/>
            </p:nvSpPr>
            <p:spPr>
              <a:xfrm>
                <a:off x="3711" y="4098"/>
                <a:ext cx="189" cy="22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V</a:t>
                </a:r>
                <a:r>
                  <a:rPr lang="en-US" altLang="zh-CN" sz="2000" baseline="-25000">
                    <a:latin typeface="Times New Roman" panose="02020603050405020304" pitchFamily="18" charset="0"/>
                  </a:rPr>
                  <a:t>6</a:t>
                </a:r>
                <a:endParaRPr lang="en-US" altLang="zh-CN" sz="2000" baseline="-25000">
                  <a:latin typeface="Times New Roman" panose="02020603050405020304" pitchFamily="18" charset="0"/>
                </a:endParaRPr>
              </a:p>
            </p:txBody>
          </p:sp>
          <p:sp>
            <p:nvSpPr>
              <p:cNvPr id="75787" name="椭圆 75786"/>
              <p:cNvSpPr/>
              <p:nvPr/>
            </p:nvSpPr>
            <p:spPr>
              <a:xfrm>
                <a:off x="2996" y="4098"/>
                <a:ext cx="189" cy="22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V</a:t>
                </a:r>
                <a:r>
                  <a:rPr lang="en-US" altLang="zh-CN" sz="2000" baseline="-25000">
                    <a:latin typeface="Times New Roman" panose="02020603050405020304" pitchFamily="18" charset="0"/>
                  </a:rPr>
                  <a:t>4</a:t>
                </a:r>
                <a:endParaRPr lang="en-US" altLang="zh-CN" sz="2000" baseline="-25000">
                  <a:latin typeface="Times New Roman" panose="02020603050405020304" pitchFamily="18" charset="0"/>
                </a:endParaRPr>
              </a:p>
            </p:txBody>
          </p:sp>
          <p:sp>
            <p:nvSpPr>
              <p:cNvPr id="75788" name="椭圆 75787"/>
              <p:cNvSpPr/>
              <p:nvPr/>
            </p:nvSpPr>
            <p:spPr>
              <a:xfrm>
                <a:off x="3715" y="3247"/>
                <a:ext cx="189" cy="22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V</a:t>
                </a:r>
                <a:r>
                  <a:rPr lang="en-US" altLang="zh-CN" sz="2000" baseline="-25000">
                    <a:latin typeface="Times New Roman" panose="02020603050405020304" pitchFamily="18" charset="0"/>
                  </a:rPr>
                  <a:t>5</a:t>
                </a:r>
                <a:endParaRPr lang="en-US" altLang="zh-CN" sz="2000" baseline="-25000">
                  <a:latin typeface="Times New Roman" panose="02020603050405020304" pitchFamily="18" charset="0"/>
                </a:endParaRPr>
              </a:p>
            </p:txBody>
          </p:sp>
          <p:sp>
            <p:nvSpPr>
              <p:cNvPr id="75789" name="椭圆 75788"/>
              <p:cNvSpPr/>
              <p:nvPr/>
            </p:nvSpPr>
            <p:spPr>
              <a:xfrm>
                <a:off x="3010" y="3565"/>
                <a:ext cx="189" cy="22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V</a:t>
                </a:r>
                <a:r>
                  <a:rPr lang="en-US" altLang="zh-CN" sz="2000" baseline="-25000">
                    <a:latin typeface="Times New Roman" panose="02020603050405020304" pitchFamily="18" charset="0"/>
                  </a:rPr>
                  <a:t>3</a:t>
                </a:r>
                <a:endParaRPr lang="en-US" altLang="zh-CN" sz="2000" baseline="-25000">
                  <a:latin typeface="Times New Roman" panose="02020603050405020304" pitchFamily="18" charset="0"/>
                </a:endParaRPr>
              </a:p>
            </p:txBody>
          </p:sp>
          <p:sp>
            <p:nvSpPr>
              <p:cNvPr id="75790" name="椭圆 75789"/>
              <p:cNvSpPr/>
              <p:nvPr/>
            </p:nvSpPr>
            <p:spPr>
              <a:xfrm>
                <a:off x="2995" y="2816"/>
                <a:ext cx="189" cy="22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V</a:t>
                </a:r>
                <a:r>
                  <a:rPr lang="en-US" altLang="zh-CN" sz="2000" baseline="-25000">
                    <a:latin typeface="Times New Roman" panose="02020603050405020304" pitchFamily="18" charset="0"/>
                  </a:rPr>
                  <a:t>2</a:t>
                </a:r>
                <a:endParaRPr lang="en-US" altLang="zh-CN" sz="2000" baseline="-25000">
                  <a:latin typeface="Times New Roman" panose="02020603050405020304" pitchFamily="18" charset="0"/>
                </a:endParaRPr>
              </a:p>
            </p:txBody>
          </p:sp>
          <p:sp>
            <p:nvSpPr>
              <p:cNvPr id="75791" name="椭圆 75790"/>
              <p:cNvSpPr/>
              <p:nvPr/>
            </p:nvSpPr>
            <p:spPr>
              <a:xfrm>
                <a:off x="2368" y="3235"/>
                <a:ext cx="189" cy="22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V</a:t>
                </a:r>
                <a:r>
                  <a:rPr lang="en-US" altLang="zh-CN" sz="2000" baseline="-25000">
                    <a:latin typeface="Times New Roman" panose="02020603050405020304" pitchFamily="18" charset="0"/>
                  </a:rPr>
                  <a:t>1</a:t>
                </a:r>
                <a:endParaRPr lang="en-US" altLang="zh-CN" sz="2000" baseline="-25000">
                  <a:latin typeface="Times New Roman" panose="02020603050405020304" pitchFamily="18" charset="0"/>
                </a:endParaRPr>
              </a:p>
            </p:txBody>
          </p:sp>
          <p:sp>
            <p:nvSpPr>
              <p:cNvPr id="75792" name="直接连接符 75791"/>
              <p:cNvSpPr/>
              <p:nvPr/>
            </p:nvSpPr>
            <p:spPr>
              <a:xfrm flipV="1">
                <a:off x="2534" y="2989"/>
                <a:ext cx="489" cy="300"/>
              </a:xfrm>
              <a:prstGeom prst="line">
                <a:avLst/>
              </a:prstGeom>
              <a:ln w="9525" cap="flat" cmpd="sng">
                <a:solidFill>
                  <a:schemeClr val="tx1"/>
                </a:solidFill>
                <a:prstDash val="solid"/>
                <a:headEnd type="none" w="med" len="med"/>
                <a:tailEnd type="triangle" w="med" len="med"/>
              </a:ln>
            </p:spPr>
          </p:sp>
          <p:sp>
            <p:nvSpPr>
              <p:cNvPr id="75793" name="直接连接符 75792"/>
              <p:cNvSpPr/>
              <p:nvPr/>
            </p:nvSpPr>
            <p:spPr>
              <a:xfrm>
                <a:off x="2545" y="3377"/>
                <a:ext cx="466" cy="300"/>
              </a:xfrm>
              <a:prstGeom prst="line">
                <a:avLst/>
              </a:prstGeom>
              <a:ln w="9525" cap="flat" cmpd="sng">
                <a:solidFill>
                  <a:schemeClr val="tx1"/>
                </a:solidFill>
                <a:prstDash val="solid"/>
                <a:headEnd type="none" w="med" len="med"/>
                <a:tailEnd type="triangle" w="med" len="med"/>
              </a:ln>
            </p:spPr>
          </p:sp>
          <p:sp>
            <p:nvSpPr>
              <p:cNvPr id="75794" name="直接连接符 75793"/>
              <p:cNvSpPr/>
              <p:nvPr/>
            </p:nvSpPr>
            <p:spPr>
              <a:xfrm>
                <a:off x="2489" y="3444"/>
                <a:ext cx="534" cy="711"/>
              </a:xfrm>
              <a:prstGeom prst="line">
                <a:avLst/>
              </a:prstGeom>
              <a:ln w="9525" cap="flat" cmpd="sng">
                <a:solidFill>
                  <a:schemeClr val="tx1"/>
                </a:solidFill>
                <a:prstDash val="solid"/>
                <a:headEnd type="none" w="med" len="med"/>
                <a:tailEnd type="triangle" w="med" len="med"/>
              </a:ln>
            </p:spPr>
          </p:sp>
          <p:sp>
            <p:nvSpPr>
              <p:cNvPr id="75795" name="直接连接符 75794"/>
              <p:cNvSpPr/>
              <p:nvPr/>
            </p:nvSpPr>
            <p:spPr>
              <a:xfrm>
                <a:off x="3189" y="2955"/>
                <a:ext cx="534" cy="334"/>
              </a:xfrm>
              <a:prstGeom prst="line">
                <a:avLst/>
              </a:prstGeom>
              <a:ln w="9525" cap="flat" cmpd="sng">
                <a:solidFill>
                  <a:schemeClr val="tx1"/>
                </a:solidFill>
                <a:prstDash val="solid"/>
                <a:headEnd type="none" w="med" len="med"/>
                <a:tailEnd type="triangle" w="med" len="med"/>
              </a:ln>
            </p:spPr>
          </p:sp>
          <p:sp>
            <p:nvSpPr>
              <p:cNvPr id="75796" name="直接连接符 75795"/>
              <p:cNvSpPr/>
              <p:nvPr/>
            </p:nvSpPr>
            <p:spPr>
              <a:xfrm flipV="1">
                <a:off x="3212" y="3389"/>
                <a:ext cx="500" cy="288"/>
              </a:xfrm>
              <a:prstGeom prst="line">
                <a:avLst/>
              </a:prstGeom>
              <a:ln w="9525" cap="flat" cmpd="sng">
                <a:solidFill>
                  <a:schemeClr val="tx1"/>
                </a:solidFill>
                <a:prstDash val="solid"/>
                <a:headEnd type="none" w="med" len="med"/>
                <a:tailEnd type="triangle" w="med" len="med"/>
              </a:ln>
            </p:spPr>
          </p:sp>
          <p:sp>
            <p:nvSpPr>
              <p:cNvPr id="75797" name="直接连接符 75796"/>
              <p:cNvSpPr/>
              <p:nvPr/>
            </p:nvSpPr>
            <p:spPr>
              <a:xfrm>
                <a:off x="3178" y="4166"/>
                <a:ext cx="545" cy="0"/>
              </a:xfrm>
              <a:prstGeom prst="line">
                <a:avLst/>
              </a:prstGeom>
              <a:ln w="9525" cap="flat" cmpd="sng">
                <a:solidFill>
                  <a:schemeClr val="tx1"/>
                </a:solidFill>
                <a:prstDash val="solid"/>
                <a:headEnd type="none" w="med" len="med"/>
                <a:tailEnd type="triangle" w="med" len="med"/>
              </a:ln>
            </p:spPr>
          </p:sp>
          <p:sp>
            <p:nvSpPr>
              <p:cNvPr id="75798" name="直接连接符 75797"/>
              <p:cNvSpPr/>
              <p:nvPr/>
            </p:nvSpPr>
            <p:spPr>
              <a:xfrm flipV="1">
                <a:off x="3889" y="2955"/>
                <a:ext cx="423" cy="345"/>
              </a:xfrm>
              <a:prstGeom prst="line">
                <a:avLst/>
              </a:prstGeom>
              <a:ln w="9525" cap="flat" cmpd="sng">
                <a:solidFill>
                  <a:schemeClr val="tx1"/>
                </a:solidFill>
                <a:prstDash val="solid"/>
                <a:headEnd type="none" w="med" len="med"/>
                <a:tailEnd type="triangle" w="med" len="med"/>
              </a:ln>
            </p:spPr>
          </p:sp>
          <p:sp>
            <p:nvSpPr>
              <p:cNvPr id="75799" name="直接连接符 75798"/>
              <p:cNvSpPr/>
              <p:nvPr/>
            </p:nvSpPr>
            <p:spPr>
              <a:xfrm>
                <a:off x="3889" y="3400"/>
                <a:ext cx="467" cy="211"/>
              </a:xfrm>
              <a:prstGeom prst="line">
                <a:avLst/>
              </a:prstGeom>
              <a:ln w="9525" cap="flat" cmpd="sng">
                <a:solidFill>
                  <a:schemeClr val="tx1"/>
                </a:solidFill>
                <a:prstDash val="solid"/>
                <a:headEnd type="none" w="med" len="med"/>
                <a:tailEnd type="triangle" w="med" len="med"/>
              </a:ln>
            </p:spPr>
          </p:sp>
          <p:sp>
            <p:nvSpPr>
              <p:cNvPr id="75800" name="直接连接符 75799"/>
              <p:cNvSpPr/>
              <p:nvPr/>
            </p:nvSpPr>
            <p:spPr>
              <a:xfrm>
                <a:off x="4489" y="2900"/>
                <a:ext cx="645" cy="278"/>
              </a:xfrm>
              <a:prstGeom prst="line">
                <a:avLst/>
              </a:prstGeom>
              <a:ln w="9525" cap="flat" cmpd="sng">
                <a:solidFill>
                  <a:schemeClr val="tx1"/>
                </a:solidFill>
                <a:prstDash val="solid"/>
                <a:headEnd type="none" w="med" len="med"/>
                <a:tailEnd type="triangle" w="med" len="med"/>
              </a:ln>
            </p:spPr>
          </p:sp>
          <p:sp>
            <p:nvSpPr>
              <p:cNvPr id="75801" name="直接连接符 75800"/>
              <p:cNvSpPr/>
              <p:nvPr/>
            </p:nvSpPr>
            <p:spPr>
              <a:xfrm flipV="1">
                <a:off x="4512" y="3333"/>
                <a:ext cx="566" cy="300"/>
              </a:xfrm>
              <a:prstGeom prst="line">
                <a:avLst/>
              </a:prstGeom>
              <a:ln w="9525" cap="flat" cmpd="sng">
                <a:solidFill>
                  <a:schemeClr val="tx1"/>
                </a:solidFill>
                <a:prstDash val="solid"/>
                <a:headEnd type="none" w="med" len="med"/>
                <a:tailEnd type="triangle" w="med" len="med"/>
              </a:ln>
            </p:spPr>
          </p:sp>
          <p:sp>
            <p:nvSpPr>
              <p:cNvPr id="75802" name="直接连接符 75801"/>
              <p:cNvSpPr/>
              <p:nvPr/>
            </p:nvSpPr>
            <p:spPr>
              <a:xfrm flipV="1">
                <a:off x="3856" y="3733"/>
                <a:ext cx="511" cy="389"/>
              </a:xfrm>
              <a:prstGeom prst="line">
                <a:avLst/>
              </a:prstGeom>
              <a:ln w="9525" cap="flat" cmpd="sng">
                <a:solidFill>
                  <a:schemeClr val="tx1"/>
                </a:solidFill>
                <a:prstDash val="solid"/>
                <a:headEnd type="none" w="med" len="med"/>
                <a:tailEnd type="triangle" w="med" len="med"/>
              </a:ln>
            </p:spPr>
          </p:sp>
        </p:grpSp>
        <p:sp>
          <p:nvSpPr>
            <p:cNvPr id="75803" name="文本框 75802"/>
            <p:cNvSpPr txBox="1"/>
            <p:nvPr/>
          </p:nvSpPr>
          <p:spPr>
            <a:xfrm rot="-1936531">
              <a:off x="2510" y="2716"/>
              <a:ext cx="43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a1=6</a:t>
              </a:r>
              <a:endParaRPr lang="en-US" altLang="zh-CN" sz="2000">
                <a:latin typeface="Times New Roman" panose="02020603050405020304" pitchFamily="18" charset="0"/>
              </a:endParaRPr>
            </a:p>
          </p:txBody>
        </p:sp>
        <p:sp>
          <p:nvSpPr>
            <p:cNvPr id="75804" name="文本框 75803"/>
            <p:cNvSpPr txBox="1"/>
            <p:nvPr/>
          </p:nvSpPr>
          <p:spPr>
            <a:xfrm rot="1789981">
              <a:off x="2564" y="3061"/>
              <a:ext cx="43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a2=4</a:t>
              </a:r>
              <a:endParaRPr lang="en-US" altLang="zh-CN" sz="2000">
                <a:latin typeface="Times New Roman" panose="02020603050405020304" pitchFamily="18" charset="0"/>
              </a:endParaRPr>
            </a:p>
          </p:txBody>
        </p:sp>
        <p:sp>
          <p:nvSpPr>
            <p:cNvPr id="75805" name="文本框 75804"/>
            <p:cNvSpPr txBox="1"/>
            <p:nvPr/>
          </p:nvSpPr>
          <p:spPr>
            <a:xfrm rot="3002352">
              <a:off x="2431" y="3449"/>
              <a:ext cx="43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a3=5</a:t>
              </a:r>
              <a:endParaRPr lang="en-US" altLang="zh-CN" sz="2000">
                <a:latin typeface="Times New Roman" panose="02020603050405020304" pitchFamily="18" charset="0"/>
              </a:endParaRPr>
            </a:p>
          </p:txBody>
        </p:sp>
        <p:sp>
          <p:nvSpPr>
            <p:cNvPr id="75806" name="文本框 75805"/>
            <p:cNvSpPr txBox="1"/>
            <p:nvPr/>
          </p:nvSpPr>
          <p:spPr>
            <a:xfrm rot="2110140">
              <a:off x="3253" y="2694"/>
              <a:ext cx="43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a4=1</a:t>
              </a:r>
              <a:endParaRPr lang="en-US" altLang="zh-CN" sz="2000">
                <a:latin typeface="Times New Roman" panose="02020603050405020304" pitchFamily="18" charset="0"/>
              </a:endParaRPr>
            </a:p>
          </p:txBody>
        </p:sp>
        <p:sp>
          <p:nvSpPr>
            <p:cNvPr id="75807" name="文本框 75806"/>
            <p:cNvSpPr txBox="1"/>
            <p:nvPr/>
          </p:nvSpPr>
          <p:spPr>
            <a:xfrm rot="-1937475">
              <a:off x="3121" y="3106"/>
              <a:ext cx="43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a5=1</a:t>
              </a:r>
              <a:endParaRPr lang="en-US" altLang="zh-CN" sz="2000">
                <a:latin typeface="Times New Roman" panose="02020603050405020304" pitchFamily="18" charset="0"/>
              </a:endParaRPr>
            </a:p>
          </p:txBody>
        </p:sp>
        <p:sp>
          <p:nvSpPr>
            <p:cNvPr id="75808" name="文本框 75807"/>
            <p:cNvSpPr txBox="1"/>
            <p:nvPr/>
          </p:nvSpPr>
          <p:spPr>
            <a:xfrm>
              <a:off x="3198" y="3739"/>
              <a:ext cx="43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a6=2</a:t>
              </a:r>
              <a:endParaRPr lang="en-US" altLang="zh-CN" sz="2000">
                <a:latin typeface="Times New Roman" panose="02020603050405020304" pitchFamily="18" charset="0"/>
              </a:endParaRPr>
            </a:p>
          </p:txBody>
        </p:sp>
        <p:sp>
          <p:nvSpPr>
            <p:cNvPr id="75809" name="文本框 75808"/>
            <p:cNvSpPr txBox="1"/>
            <p:nvPr/>
          </p:nvSpPr>
          <p:spPr>
            <a:xfrm rot="-2384498">
              <a:off x="3786" y="2717"/>
              <a:ext cx="43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a7=9</a:t>
              </a:r>
              <a:endParaRPr lang="en-US" altLang="zh-CN" sz="2000">
                <a:latin typeface="Times New Roman" panose="02020603050405020304" pitchFamily="18" charset="0"/>
              </a:endParaRPr>
            </a:p>
          </p:txBody>
        </p:sp>
        <p:sp>
          <p:nvSpPr>
            <p:cNvPr id="75810" name="文本框 75809"/>
            <p:cNvSpPr txBox="1"/>
            <p:nvPr/>
          </p:nvSpPr>
          <p:spPr>
            <a:xfrm rot="1348562">
              <a:off x="3910" y="3061"/>
              <a:ext cx="43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a8=7</a:t>
              </a:r>
              <a:endParaRPr lang="en-US" altLang="zh-CN" sz="2000">
                <a:latin typeface="Times New Roman" panose="02020603050405020304" pitchFamily="18" charset="0"/>
              </a:endParaRPr>
            </a:p>
          </p:txBody>
        </p:sp>
        <p:sp>
          <p:nvSpPr>
            <p:cNvPr id="75811" name="文本框 75810"/>
            <p:cNvSpPr txBox="1"/>
            <p:nvPr/>
          </p:nvSpPr>
          <p:spPr>
            <a:xfrm rot="-2273448">
              <a:off x="3809" y="3517"/>
              <a:ext cx="43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a9=4</a:t>
              </a:r>
              <a:endParaRPr lang="en-US" altLang="zh-CN" sz="2000">
                <a:latin typeface="Times New Roman" panose="02020603050405020304" pitchFamily="18" charset="0"/>
              </a:endParaRPr>
            </a:p>
          </p:txBody>
        </p:sp>
        <p:sp>
          <p:nvSpPr>
            <p:cNvPr id="75812" name="文本框 75811"/>
            <p:cNvSpPr txBox="1"/>
            <p:nvPr/>
          </p:nvSpPr>
          <p:spPr>
            <a:xfrm rot="1332095">
              <a:off x="4521" y="2594"/>
              <a:ext cx="51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a10=2</a:t>
              </a:r>
              <a:endParaRPr lang="en-US" altLang="zh-CN" sz="2000">
                <a:latin typeface="Times New Roman" panose="02020603050405020304" pitchFamily="18" charset="0"/>
              </a:endParaRPr>
            </a:p>
          </p:txBody>
        </p:sp>
        <p:sp>
          <p:nvSpPr>
            <p:cNvPr id="75813" name="文本框 75812"/>
            <p:cNvSpPr txBox="1"/>
            <p:nvPr/>
          </p:nvSpPr>
          <p:spPr>
            <a:xfrm rot="-1493477">
              <a:off x="4554" y="3184"/>
              <a:ext cx="51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a11=4</a:t>
              </a:r>
              <a:endParaRPr lang="en-US" altLang="zh-CN" sz="2000">
                <a:latin typeface="Times New Roman" panose="02020603050405020304" pitchFamily="18" charset="0"/>
              </a:endParaRPr>
            </a:p>
          </p:txBody>
        </p:sp>
      </p:grpSp>
      <p:graphicFrame>
        <p:nvGraphicFramePr>
          <p:cNvPr id="4" name="表格 3"/>
          <p:cNvGraphicFramePr/>
          <p:nvPr>
            <p:custDataLst>
              <p:tags r:id="rId1"/>
            </p:custDataLst>
          </p:nvPr>
        </p:nvGraphicFramePr>
        <p:xfrm>
          <a:off x="651510" y="3001010"/>
          <a:ext cx="3195320" cy="3657600"/>
        </p:xfrm>
        <a:graphic>
          <a:graphicData uri="http://schemas.openxmlformats.org/drawingml/2006/table">
            <a:tbl>
              <a:tblPr firstRow="1" bandRow="1">
                <a:tableStyleId>{5C22544A-7EE6-4342-B048-85BDC9FD1C3A}</a:tableStyleId>
              </a:tblPr>
              <a:tblGrid>
                <a:gridCol w="1065107"/>
                <a:gridCol w="1065106"/>
                <a:gridCol w="1065107"/>
              </a:tblGrid>
              <a:tr h="365760">
                <a:tc>
                  <a:txBody>
                    <a:bodyPr/>
                    <a:p>
                      <a:pPr algn="ctr">
                        <a:buNone/>
                      </a:pPr>
                      <a:r>
                        <a:rPr lang="zh-CN" altLang="en-US"/>
                        <a:t>事件</a:t>
                      </a:r>
                      <a:endParaRPr lang="zh-CN" altLang="en-US"/>
                    </a:p>
                  </a:txBody>
                  <a:tcPr/>
                </a:tc>
                <a:tc>
                  <a:txBody>
                    <a:bodyPr/>
                    <a:p>
                      <a:pPr algn="ctr">
                        <a:buNone/>
                      </a:pPr>
                      <a:r>
                        <a:rPr lang="en-US" altLang="zh-CN"/>
                        <a:t>V</a:t>
                      </a:r>
                      <a:r>
                        <a:rPr lang="en-US" altLang="zh-CN" baseline="-25000"/>
                        <a:t>e</a:t>
                      </a:r>
                      <a:r>
                        <a:rPr lang="zh-CN" altLang="en-US"/>
                        <a:t>（</a:t>
                      </a:r>
                      <a:r>
                        <a:rPr lang="en-US" altLang="zh-CN"/>
                        <a:t>i</a:t>
                      </a:r>
                      <a:r>
                        <a:rPr lang="zh-CN" altLang="en-US"/>
                        <a:t>）</a:t>
                      </a:r>
                      <a:endParaRPr lang="zh-CN" altLang="en-US"/>
                    </a:p>
                  </a:txBody>
                  <a:tcPr/>
                </a:tc>
                <a:tc>
                  <a:txBody>
                    <a:bodyPr/>
                    <a:p>
                      <a:pPr algn="ctr">
                        <a:buNone/>
                      </a:pPr>
                      <a:r>
                        <a:rPr lang="en-US" altLang="zh-CN" sz="1800">
                          <a:sym typeface="+mn-ea"/>
                        </a:rPr>
                        <a:t>V</a:t>
                      </a:r>
                      <a:r>
                        <a:rPr lang="en-US" altLang="zh-CN" sz="1800" baseline="-25000">
                          <a:sym typeface="+mn-ea"/>
                        </a:rPr>
                        <a:t>l</a:t>
                      </a:r>
                      <a:r>
                        <a:rPr lang="zh-CN" altLang="en-US" sz="1800">
                          <a:sym typeface="+mn-ea"/>
                        </a:rPr>
                        <a:t>（</a:t>
                      </a:r>
                      <a:r>
                        <a:rPr lang="en-US" altLang="zh-CN" sz="1800">
                          <a:sym typeface="+mn-ea"/>
                        </a:rPr>
                        <a:t>i</a:t>
                      </a:r>
                      <a:r>
                        <a:rPr lang="zh-CN" altLang="en-US" sz="1800">
                          <a:sym typeface="+mn-ea"/>
                        </a:rPr>
                        <a:t>）</a:t>
                      </a:r>
                      <a:endParaRPr lang="zh-CN" altLang="en-US"/>
                    </a:p>
                  </a:txBody>
                  <a:tcPr/>
                </a:tc>
              </a:tr>
              <a:tr h="365760">
                <a:tc>
                  <a:txBody>
                    <a:bodyPr/>
                    <a:p>
                      <a:pPr algn="ctr">
                        <a:buNone/>
                      </a:pPr>
                      <a:r>
                        <a:rPr lang="en-US" altLang="zh-CN"/>
                        <a:t>V</a:t>
                      </a:r>
                      <a:r>
                        <a:rPr lang="en-US" altLang="zh-CN" baseline="-25000"/>
                        <a:t>1</a:t>
                      </a:r>
                      <a:endParaRPr lang="en-US" altLang="zh-CN" baseline="-25000"/>
                    </a:p>
                  </a:txBody>
                  <a:tcPr/>
                </a:tc>
                <a:tc>
                  <a:txBody>
                    <a:bodyPr/>
                    <a:p>
                      <a:pPr algn="ctr">
                        <a:buNone/>
                      </a:pPr>
                      <a:r>
                        <a:rPr lang="en-US" altLang="zh-CN"/>
                        <a:t>0</a:t>
                      </a:r>
                      <a:endParaRPr lang="en-US" altLang="zh-CN"/>
                    </a:p>
                  </a:txBody>
                  <a:tcPr/>
                </a:tc>
                <a:tc>
                  <a:txBody>
                    <a:bodyPr/>
                    <a:p>
                      <a:pPr algn="ctr">
                        <a:buNone/>
                      </a:pPr>
                      <a:r>
                        <a:rPr lang="en-US" altLang="zh-CN"/>
                        <a:t>0</a:t>
                      </a:r>
                      <a:endParaRPr lang="en-US" altLang="zh-CN"/>
                    </a:p>
                  </a:txBody>
                  <a:tcPr/>
                </a:tc>
              </a:tr>
              <a:tr h="365760">
                <a:tc>
                  <a:txBody>
                    <a:bodyPr/>
                    <a:p>
                      <a:pPr algn="ctr">
                        <a:buNone/>
                      </a:pPr>
                      <a:r>
                        <a:rPr lang="en-US" altLang="zh-CN"/>
                        <a:t>V</a:t>
                      </a:r>
                      <a:r>
                        <a:rPr lang="en-US" altLang="zh-CN" baseline="-25000"/>
                        <a:t>2</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6</a:t>
                      </a:r>
                      <a:endParaRPr lang="en-US" altLang="zh-CN"/>
                    </a:p>
                  </a:txBody>
                  <a:tcPr/>
                </a:tc>
              </a:tr>
              <a:tr h="365760">
                <a:tc>
                  <a:txBody>
                    <a:bodyPr/>
                    <a:p>
                      <a:pPr algn="ctr">
                        <a:buNone/>
                      </a:pPr>
                      <a:r>
                        <a:rPr lang="en-US" altLang="zh-CN"/>
                        <a:t>V</a:t>
                      </a:r>
                      <a:r>
                        <a:rPr lang="en-US" altLang="zh-CN" baseline="-25000"/>
                        <a:t>3</a:t>
                      </a:r>
                      <a:endParaRPr lang="en-US" altLang="zh-CN"/>
                    </a:p>
                  </a:txBody>
                  <a:tcPr/>
                </a:tc>
                <a:tc>
                  <a:txBody>
                    <a:bodyPr/>
                    <a:p>
                      <a:pPr algn="ctr">
                        <a:buNone/>
                      </a:pPr>
                      <a:r>
                        <a:rPr lang="en-US" altLang="zh-CN"/>
                        <a:t>4</a:t>
                      </a:r>
                      <a:endParaRPr lang="en-US" altLang="zh-CN"/>
                    </a:p>
                  </a:txBody>
                  <a:tcPr/>
                </a:tc>
                <a:tc>
                  <a:txBody>
                    <a:bodyPr/>
                    <a:p>
                      <a:pPr algn="ctr">
                        <a:buNone/>
                      </a:pPr>
                      <a:r>
                        <a:rPr lang="en-US" altLang="zh-CN"/>
                        <a:t>6</a:t>
                      </a:r>
                      <a:endParaRPr lang="en-US" altLang="zh-CN"/>
                    </a:p>
                  </a:txBody>
                  <a:tcPr/>
                </a:tc>
              </a:tr>
              <a:tr h="365760">
                <a:tc>
                  <a:txBody>
                    <a:bodyPr/>
                    <a:p>
                      <a:pPr algn="ctr">
                        <a:buNone/>
                      </a:pPr>
                      <a:r>
                        <a:rPr lang="en-US" altLang="zh-CN"/>
                        <a:t>V</a:t>
                      </a:r>
                      <a:r>
                        <a:rPr lang="en-US" altLang="zh-CN" baseline="-25000"/>
                        <a:t>4</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8</a:t>
                      </a:r>
                      <a:endParaRPr lang="en-US" altLang="zh-CN"/>
                    </a:p>
                  </a:txBody>
                  <a:tcPr/>
                </a:tc>
              </a:tr>
              <a:tr h="365760">
                <a:tc>
                  <a:txBody>
                    <a:bodyPr/>
                    <a:p>
                      <a:pPr algn="ctr">
                        <a:buNone/>
                      </a:pPr>
                      <a:r>
                        <a:rPr lang="en-US" altLang="zh-CN"/>
                        <a:t>V</a:t>
                      </a:r>
                      <a:r>
                        <a:rPr lang="en-US" altLang="zh-CN" baseline="-25000"/>
                        <a:t>5</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7</a:t>
                      </a:r>
                      <a:endParaRPr lang="en-US" altLang="zh-CN"/>
                    </a:p>
                  </a:txBody>
                  <a:tcPr/>
                </a:tc>
              </a:tr>
              <a:tr h="365760">
                <a:tc>
                  <a:txBody>
                    <a:bodyPr/>
                    <a:p>
                      <a:pPr algn="ctr">
                        <a:buNone/>
                      </a:pPr>
                      <a:r>
                        <a:rPr lang="en-US" altLang="zh-CN"/>
                        <a:t>V</a:t>
                      </a:r>
                      <a:r>
                        <a:rPr lang="en-US" altLang="zh-CN" baseline="-25000"/>
                        <a:t>6</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10</a:t>
                      </a:r>
                      <a:endParaRPr lang="en-US" altLang="zh-CN"/>
                    </a:p>
                  </a:txBody>
                  <a:tcPr/>
                </a:tc>
              </a:tr>
              <a:tr h="365760">
                <a:tc>
                  <a:txBody>
                    <a:bodyPr/>
                    <a:p>
                      <a:pPr algn="ctr">
                        <a:buNone/>
                      </a:pPr>
                      <a:r>
                        <a:rPr lang="en-US" altLang="zh-CN"/>
                        <a:t>V</a:t>
                      </a:r>
                      <a:r>
                        <a:rPr lang="en-US" altLang="zh-CN" baseline="-25000"/>
                        <a:t>7</a:t>
                      </a:r>
                      <a:endParaRPr lang="en-US" altLang="zh-CN"/>
                    </a:p>
                  </a:txBody>
                  <a:tcPr/>
                </a:tc>
                <a:tc>
                  <a:txBody>
                    <a:bodyPr/>
                    <a:p>
                      <a:pPr algn="ctr">
                        <a:buNone/>
                      </a:pPr>
                      <a:r>
                        <a:rPr lang="en-US" altLang="zh-CN"/>
                        <a:t>16</a:t>
                      </a:r>
                      <a:endParaRPr lang="en-US" altLang="zh-CN"/>
                    </a:p>
                  </a:txBody>
                  <a:tcPr/>
                </a:tc>
                <a:tc>
                  <a:txBody>
                    <a:bodyPr/>
                    <a:p>
                      <a:pPr algn="ctr">
                        <a:buNone/>
                      </a:pPr>
                      <a:r>
                        <a:rPr lang="en-US" altLang="zh-CN"/>
                        <a:t>16</a:t>
                      </a:r>
                      <a:endParaRPr lang="en-US" altLang="zh-CN"/>
                    </a:p>
                  </a:txBody>
                  <a:tcPr/>
                </a:tc>
              </a:tr>
              <a:tr h="365760">
                <a:tc>
                  <a:txBody>
                    <a:bodyPr/>
                    <a:p>
                      <a:pPr algn="ctr">
                        <a:buNone/>
                      </a:pPr>
                      <a:r>
                        <a:rPr lang="en-US" altLang="zh-CN"/>
                        <a:t>V</a:t>
                      </a:r>
                      <a:r>
                        <a:rPr lang="en-US" altLang="zh-CN" baseline="-25000"/>
                        <a:t>8</a:t>
                      </a:r>
                      <a:endParaRPr lang="en-US" altLang="zh-CN" baseline="-25000"/>
                    </a:p>
                  </a:txBody>
                  <a:tcPr/>
                </a:tc>
                <a:tc>
                  <a:txBody>
                    <a:bodyPr/>
                    <a:p>
                      <a:pPr algn="ctr">
                        <a:buNone/>
                      </a:pPr>
                      <a:r>
                        <a:rPr lang="en-US" altLang="zh-CN"/>
                        <a:t>14</a:t>
                      </a:r>
                      <a:endParaRPr lang="en-US" altLang="zh-CN"/>
                    </a:p>
                  </a:txBody>
                  <a:tcPr/>
                </a:tc>
                <a:tc>
                  <a:txBody>
                    <a:bodyPr/>
                    <a:p>
                      <a:pPr algn="ctr">
                        <a:buNone/>
                      </a:pPr>
                      <a:r>
                        <a:rPr lang="en-US" altLang="zh-CN"/>
                        <a:t>14</a:t>
                      </a:r>
                      <a:endParaRPr lang="en-US" altLang="zh-CN"/>
                    </a:p>
                  </a:txBody>
                  <a:tcPr/>
                </a:tc>
              </a:tr>
              <a:tr h="365760">
                <a:tc>
                  <a:txBody>
                    <a:bodyPr/>
                    <a:p>
                      <a:pPr algn="ctr">
                        <a:buNone/>
                      </a:pPr>
                      <a:r>
                        <a:rPr lang="en-US" altLang="zh-CN"/>
                        <a:t>V</a:t>
                      </a:r>
                      <a:r>
                        <a:rPr lang="en-US" altLang="zh-CN" baseline="-25000"/>
                        <a:t>9</a:t>
                      </a:r>
                      <a:endParaRPr lang="en-US" altLang="zh-CN"/>
                    </a:p>
                  </a:txBody>
                  <a:tcPr/>
                </a:tc>
                <a:tc>
                  <a:txBody>
                    <a:bodyPr/>
                    <a:p>
                      <a:pPr algn="ctr">
                        <a:buNone/>
                      </a:pPr>
                      <a:r>
                        <a:rPr lang="en-US" altLang="zh-CN"/>
                        <a:t>18</a:t>
                      </a:r>
                      <a:endParaRPr lang="en-US" altLang="zh-CN"/>
                    </a:p>
                  </a:txBody>
                  <a:tcPr/>
                </a:tc>
                <a:tc>
                  <a:txBody>
                    <a:bodyPr/>
                    <a:p>
                      <a:pPr algn="ctr">
                        <a:buNone/>
                      </a:pPr>
                      <a:r>
                        <a:rPr lang="en-US" altLang="zh-CN"/>
                        <a:t>18</a:t>
                      </a:r>
                      <a:endParaRPr lang="en-US" altLang="zh-CN"/>
                    </a:p>
                  </a:txBody>
                  <a:tcPr/>
                </a:tc>
              </a:tr>
            </a:tbl>
          </a:graphicData>
        </a:graphic>
      </p:graphicFrame>
      <p:graphicFrame>
        <p:nvGraphicFramePr>
          <p:cNvPr id="5" name="内容占位符 4"/>
          <p:cNvGraphicFramePr/>
          <p:nvPr>
            <p:ph idx="1"/>
            <p:custDataLst>
              <p:tags r:id="rId2"/>
            </p:custDataLst>
          </p:nvPr>
        </p:nvGraphicFramePr>
        <p:xfrm>
          <a:off x="5549265" y="1185545"/>
          <a:ext cx="3345180" cy="4389120"/>
        </p:xfrm>
        <a:graphic>
          <a:graphicData uri="http://schemas.openxmlformats.org/drawingml/2006/table">
            <a:tbl>
              <a:tblPr firstRow="1" bandRow="1">
                <a:tableStyleId>{5C22544A-7EE6-4342-B048-85BDC9FD1C3A}</a:tableStyleId>
              </a:tblPr>
              <a:tblGrid>
                <a:gridCol w="1115060"/>
                <a:gridCol w="1115060"/>
                <a:gridCol w="1115060"/>
              </a:tblGrid>
              <a:tr h="365760">
                <a:tc>
                  <a:txBody>
                    <a:bodyPr/>
                    <a:p>
                      <a:pPr algn="ctr">
                        <a:buNone/>
                      </a:pPr>
                      <a:r>
                        <a:rPr lang="zh-CN" altLang="en-US"/>
                        <a:t>任务</a:t>
                      </a:r>
                      <a:endParaRPr lang="zh-CN" altLang="en-US"/>
                    </a:p>
                  </a:txBody>
                  <a:tcPr/>
                </a:tc>
                <a:tc>
                  <a:txBody>
                    <a:bodyPr/>
                    <a:p>
                      <a:pPr algn="ctr">
                        <a:buNone/>
                      </a:pPr>
                      <a:r>
                        <a:rPr lang="en-US" altLang="zh-CN"/>
                        <a:t>E(i)</a:t>
                      </a:r>
                      <a:endParaRPr lang="en-US" altLang="zh-CN"/>
                    </a:p>
                  </a:txBody>
                  <a:tcPr/>
                </a:tc>
                <a:tc>
                  <a:txBody>
                    <a:bodyPr/>
                    <a:p>
                      <a:pPr algn="ctr">
                        <a:buNone/>
                      </a:pPr>
                      <a:r>
                        <a:rPr lang="en-US" altLang="zh-CN"/>
                        <a:t>L(i)</a:t>
                      </a:r>
                      <a:endParaRPr lang="en-US" altLang="zh-CN"/>
                    </a:p>
                  </a:txBody>
                  <a:tcPr/>
                </a:tc>
              </a:tr>
              <a:tr h="365760">
                <a:tc>
                  <a:txBody>
                    <a:bodyPr/>
                    <a:p>
                      <a:pPr algn="ctr">
                        <a:buNone/>
                      </a:pPr>
                      <a:r>
                        <a:rPr lang="en-US" altLang="zh-CN"/>
                        <a:t>a</a:t>
                      </a:r>
                      <a:r>
                        <a:rPr lang="en-US" altLang="zh-CN" baseline="-25000"/>
                        <a:t>1</a:t>
                      </a:r>
                      <a:endParaRPr lang="en-US" altLang="zh-CN" baseline="-25000"/>
                    </a:p>
                  </a:txBody>
                  <a:tcPr/>
                </a:tc>
                <a:tc>
                  <a:txBody>
                    <a:bodyPr/>
                    <a:p>
                      <a:pPr algn="ctr">
                        <a:buNone/>
                      </a:pPr>
                      <a:endParaRPr lang="zh-CN" altLang="en-US"/>
                    </a:p>
                  </a:txBody>
                  <a:tcPr/>
                </a:tc>
                <a:tc>
                  <a:txBody>
                    <a:bodyPr/>
                    <a:p>
                      <a:pPr algn="ctr">
                        <a:buNone/>
                      </a:pPr>
                      <a:endParaRPr lang="zh-CN" altLang="en-US"/>
                    </a:p>
                  </a:txBody>
                  <a:tcPr/>
                </a:tc>
              </a:tr>
              <a:tr h="365760">
                <a:tc>
                  <a:txBody>
                    <a:bodyPr/>
                    <a:p>
                      <a:pPr algn="ctr">
                        <a:buNone/>
                      </a:pPr>
                      <a:r>
                        <a:rPr lang="en-US" altLang="zh-CN"/>
                        <a:t>a</a:t>
                      </a:r>
                      <a:r>
                        <a:rPr lang="en-US" altLang="zh-CN" baseline="-25000"/>
                        <a:t>2</a:t>
                      </a:r>
                      <a:endParaRPr lang="en-US" altLang="zh-CN"/>
                    </a:p>
                  </a:txBody>
                  <a:tcPr/>
                </a:tc>
                <a:tc>
                  <a:txBody>
                    <a:bodyPr/>
                    <a:p>
                      <a:pPr algn="ctr">
                        <a:buNone/>
                      </a:pPr>
                      <a:endParaRPr lang="zh-CN" altLang="en-US"/>
                    </a:p>
                  </a:txBody>
                  <a:tcPr/>
                </a:tc>
                <a:tc>
                  <a:txBody>
                    <a:bodyPr/>
                    <a:p>
                      <a:pPr algn="ctr">
                        <a:buNone/>
                      </a:pPr>
                      <a:endParaRPr lang="zh-CN" altLang="en-US"/>
                    </a:p>
                  </a:txBody>
                  <a:tcPr/>
                </a:tc>
              </a:tr>
              <a:tr h="365760">
                <a:tc>
                  <a:txBody>
                    <a:bodyPr/>
                    <a:p>
                      <a:pPr algn="ctr">
                        <a:buNone/>
                      </a:pPr>
                      <a:r>
                        <a:rPr lang="en-US" altLang="zh-CN"/>
                        <a:t>a</a:t>
                      </a:r>
                      <a:r>
                        <a:rPr lang="en-US" altLang="zh-CN" baseline="-25000"/>
                        <a:t>3</a:t>
                      </a:r>
                      <a:endParaRPr lang="en-US" altLang="zh-CN"/>
                    </a:p>
                  </a:txBody>
                  <a:tcPr/>
                </a:tc>
                <a:tc>
                  <a:txBody>
                    <a:bodyPr/>
                    <a:p>
                      <a:pPr algn="ctr">
                        <a:buNone/>
                      </a:pPr>
                      <a:endParaRPr lang="zh-CN" altLang="en-US"/>
                    </a:p>
                  </a:txBody>
                  <a:tcPr/>
                </a:tc>
                <a:tc>
                  <a:txBody>
                    <a:bodyPr/>
                    <a:p>
                      <a:pPr algn="ctr">
                        <a:buNone/>
                      </a:pPr>
                      <a:endParaRPr lang="zh-CN" altLang="en-US"/>
                    </a:p>
                  </a:txBody>
                  <a:tcPr/>
                </a:tc>
              </a:tr>
              <a:tr h="365760">
                <a:tc>
                  <a:txBody>
                    <a:bodyPr/>
                    <a:p>
                      <a:pPr algn="ctr">
                        <a:buNone/>
                      </a:pPr>
                      <a:r>
                        <a:rPr lang="en-US" altLang="zh-CN"/>
                        <a:t>a</a:t>
                      </a:r>
                      <a:r>
                        <a:rPr lang="en-US" altLang="zh-CN" baseline="-25000"/>
                        <a:t>4</a:t>
                      </a:r>
                      <a:endParaRPr lang="en-US" altLang="zh-CN"/>
                    </a:p>
                  </a:txBody>
                  <a:tcPr/>
                </a:tc>
                <a:tc>
                  <a:txBody>
                    <a:bodyPr/>
                    <a:p>
                      <a:pPr algn="ctr">
                        <a:buNone/>
                      </a:pPr>
                      <a:endParaRPr lang="zh-CN" altLang="en-US"/>
                    </a:p>
                  </a:txBody>
                  <a:tcPr/>
                </a:tc>
                <a:tc>
                  <a:txBody>
                    <a:bodyPr/>
                    <a:p>
                      <a:pPr algn="ctr">
                        <a:buNone/>
                      </a:pPr>
                      <a:endParaRPr lang="zh-CN" altLang="en-US"/>
                    </a:p>
                  </a:txBody>
                  <a:tcPr/>
                </a:tc>
              </a:tr>
              <a:tr h="365760">
                <a:tc>
                  <a:txBody>
                    <a:bodyPr/>
                    <a:p>
                      <a:pPr algn="ctr">
                        <a:buNone/>
                      </a:pPr>
                      <a:r>
                        <a:rPr lang="en-US" altLang="zh-CN"/>
                        <a:t>a</a:t>
                      </a:r>
                      <a:r>
                        <a:rPr lang="en-US" altLang="zh-CN" baseline="-25000"/>
                        <a:t>5</a:t>
                      </a:r>
                      <a:endParaRPr lang="en-US" altLang="zh-CN"/>
                    </a:p>
                  </a:txBody>
                  <a:tcPr/>
                </a:tc>
                <a:tc>
                  <a:txBody>
                    <a:bodyPr/>
                    <a:p>
                      <a:pPr algn="ctr">
                        <a:buNone/>
                      </a:pPr>
                      <a:endParaRPr lang="zh-CN" altLang="en-US"/>
                    </a:p>
                  </a:txBody>
                  <a:tcPr/>
                </a:tc>
                <a:tc>
                  <a:txBody>
                    <a:bodyPr/>
                    <a:p>
                      <a:pPr algn="ctr">
                        <a:buNone/>
                      </a:pPr>
                      <a:endParaRPr lang="zh-CN" altLang="en-US"/>
                    </a:p>
                  </a:txBody>
                  <a:tcPr/>
                </a:tc>
              </a:tr>
              <a:tr h="365760">
                <a:tc>
                  <a:txBody>
                    <a:bodyPr/>
                    <a:p>
                      <a:pPr algn="ctr">
                        <a:buNone/>
                      </a:pPr>
                      <a:r>
                        <a:rPr lang="en-US" altLang="zh-CN"/>
                        <a:t>a</a:t>
                      </a:r>
                      <a:r>
                        <a:rPr lang="en-US" altLang="zh-CN" baseline="-25000"/>
                        <a:t>6</a:t>
                      </a:r>
                      <a:endParaRPr lang="en-US" altLang="zh-CN"/>
                    </a:p>
                  </a:txBody>
                  <a:tcPr/>
                </a:tc>
                <a:tc>
                  <a:txBody>
                    <a:bodyPr/>
                    <a:p>
                      <a:pPr algn="ctr">
                        <a:buNone/>
                      </a:pPr>
                      <a:endParaRPr lang="zh-CN" altLang="en-US"/>
                    </a:p>
                  </a:txBody>
                  <a:tcPr/>
                </a:tc>
                <a:tc>
                  <a:txBody>
                    <a:bodyPr/>
                    <a:p>
                      <a:pPr algn="ctr">
                        <a:buNone/>
                      </a:pPr>
                      <a:endParaRPr lang="zh-CN" altLang="en-US"/>
                    </a:p>
                  </a:txBody>
                  <a:tcPr/>
                </a:tc>
              </a:tr>
              <a:tr h="365760">
                <a:tc>
                  <a:txBody>
                    <a:bodyPr/>
                    <a:p>
                      <a:pPr algn="ctr">
                        <a:buNone/>
                      </a:pPr>
                      <a:r>
                        <a:rPr lang="en-US" altLang="zh-CN"/>
                        <a:t>a</a:t>
                      </a:r>
                      <a:r>
                        <a:rPr lang="en-US" altLang="zh-CN" baseline="-25000"/>
                        <a:t>7</a:t>
                      </a:r>
                      <a:endParaRPr lang="en-US" altLang="zh-CN"/>
                    </a:p>
                  </a:txBody>
                  <a:tcPr/>
                </a:tc>
                <a:tc>
                  <a:txBody>
                    <a:bodyPr/>
                    <a:p>
                      <a:pPr algn="ctr">
                        <a:buNone/>
                      </a:pPr>
                      <a:endParaRPr lang="zh-CN" altLang="en-US"/>
                    </a:p>
                  </a:txBody>
                  <a:tcPr/>
                </a:tc>
                <a:tc>
                  <a:txBody>
                    <a:bodyPr/>
                    <a:p>
                      <a:pPr algn="ctr">
                        <a:buNone/>
                      </a:pPr>
                      <a:endParaRPr lang="zh-CN" altLang="en-US"/>
                    </a:p>
                  </a:txBody>
                  <a:tcPr/>
                </a:tc>
              </a:tr>
              <a:tr h="365760">
                <a:tc>
                  <a:txBody>
                    <a:bodyPr/>
                    <a:p>
                      <a:pPr algn="ctr">
                        <a:buNone/>
                      </a:pPr>
                      <a:r>
                        <a:rPr lang="en-US" altLang="zh-CN"/>
                        <a:t>a</a:t>
                      </a:r>
                      <a:r>
                        <a:rPr lang="en-US" altLang="zh-CN" baseline="-25000"/>
                        <a:t>8</a:t>
                      </a:r>
                      <a:endParaRPr lang="en-US" altLang="zh-CN"/>
                    </a:p>
                  </a:txBody>
                  <a:tcPr/>
                </a:tc>
                <a:tc>
                  <a:txBody>
                    <a:bodyPr/>
                    <a:p>
                      <a:pPr algn="ctr">
                        <a:buNone/>
                      </a:pPr>
                      <a:endParaRPr lang="zh-CN" altLang="en-US"/>
                    </a:p>
                  </a:txBody>
                  <a:tcPr/>
                </a:tc>
                <a:tc>
                  <a:txBody>
                    <a:bodyPr/>
                    <a:p>
                      <a:pPr algn="ctr">
                        <a:buNone/>
                      </a:pPr>
                      <a:endParaRPr lang="zh-CN" altLang="en-US"/>
                    </a:p>
                  </a:txBody>
                  <a:tcPr/>
                </a:tc>
              </a:tr>
              <a:tr h="365760">
                <a:tc>
                  <a:txBody>
                    <a:bodyPr/>
                    <a:p>
                      <a:pPr algn="ctr">
                        <a:buNone/>
                      </a:pPr>
                      <a:r>
                        <a:rPr lang="en-US" altLang="zh-CN"/>
                        <a:t>a</a:t>
                      </a:r>
                      <a:r>
                        <a:rPr lang="en-US" altLang="zh-CN" baseline="-25000"/>
                        <a:t>9</a:t>
                      </a:r>
                      <a:endParaRPr lang="en-US" altLang="zh-CN"/>
                    </a:p>
                  </a:txBody>
                  <a:tcPr/>
                </a:tc>
                <a:tc>
                  <a:txBody>
                    <a:bodyPr/>
                    <a:p>
                      <a:pPr algn="ctr">
                        <a:buNone/>
                      </a:pPr>
                      <a:endParaRPr lang="zh-CN" altLang="en-US"/>
                    </a:p>
                  </a:txBody>
                  <a:tcPr/>
                </a:tc>
                <a:tc>
                  <a:txBody>
                    <a:bodyPr/>
                    <a:p>
                      <a:pPr algn="ctr">
                        <a:buNone/>
                      </a:pPr>
                      <a:endParaRPr lang="zh-CN" altLang="en-US"/>
                    </a:p>
                  </a:txBody>
                  <a:tcPr/>
                </a:tc>
              </a:tr>
              <a:tr h="365760">
                <a:tc>
                  <a:txBody>
                    <a:bodyPr/>
                    <a:p>
                      <a:pPr algn="ctr">
                        <a:buNone/>
                      </a:pPr>
                      <a:r>
                        <a:rPr lang="en-US" altLang="zh-CN"/>
                        <a:t>a</a:t>
                      </a:r>
                      <a:r>
                        <a:rPr lang="en-US" altLang="zh-CN" baseline="-25000"/>
                        <a:t>10</a:t>
                      </a:r>
                      <a:endParaRPr lang="en-US" altLang="zh-CN"/>
                    </a:p>
                  </a:txBody>
                  <a:tcPr/>
                </a:tc>
                <a:tc>
                  <a:txBody>
                    <a:bodyPr/>
                    <a:p>
                      <a:pPr algn="ctr">
                        <a:buNone/>
                      </a:pPr>
                      <a:endParaRPr lang="zh-CN" altLang="en-US"/>
                    </a:p>
                  </a:txBody>
                  <a:tcPr/>
                </a:tc>
                <a:tc>
                  <a:txBody>
                    <a:bodyPr/>
                    <a:p>
                      <a:pPr algn="ctr">
                        <a:buNone/>
                      </a:pPr>
                      <a:endParaRPr lang="zh-CN" altLang="en-US"/>
                    </a:p>
                  </a:txBody>
                  <a:tcPr/>
                </a:tc>
              </a:tr>
              <a:tr h="365760">
                <a:tc>
                  <a:txBody>
                    <a:bodyPr/>
                    <a:p>
                      <a:pPr algn="ctr">
                        <a:buNone/>
                      </a:pPr>
                      <a:r>
                        <a:rPr lang="en-US" altLang="zh-CN"/>
                        <a:t>a</a:t>
                      </a:r>
                      <a:r>
                        <a:rPr lang="en-US" altLang="zh-CN" baseline="-25000"/>
                        <a:t>11</a:t>
                      </a:r>
                      <a:endParaRPr lang="en-US" altLang="zh-CN"/>
                    </a:p>
                  </a:txBody>
                  <a:tcPr/>
                </a:tc>
                <a:tc>
                  <a:txBody>
                    <a:bodyPr/>
                    <a:p>
                      <a:pPr algn="ctr">
                        <a:buNone/>
                      </a:pPr>
                      <a:endParaRPr lang="zh-CN" altLang="en-US"/>
                    </a:p>
                  </a:txBody>
                  <a:tcPr/>
                </a:tc>
                <a:tc>
                  <a:txBody>
                    <a:bodyPr/>
                    <a:p>
                      <a:pPr algn="ctr">
                        <a:buNone/>
                      </a:pPr>
                      <a:endParaRPr lang="zh-CN" altLang="en-US"/>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5781"/>
                                        </p:tgtEl>
                                        <p:attrNameLst>
                                          <p:attrName>style.visibility</p:attrName>
                                        </p:attrNameLst>
                                      </p:cBhvr>
                                      <p:to>
                                        <p:strVal val="visible"/>
                                      </p:to>
                                    </p:set>
                                    <p:anim calcmode="lin" valueType="num">
                                      <p:cBhvr additive="base">
                                        <p:cTn id="7" dur="500" fill="hold"/>
                                        <p:tgtEl>
                                          <p:spTgt spid="75781"/>
                                        </p:tgtEl>
                                        <p:attrNameLst>
                                          <p:attrName>ppt_x</p:attrName>
                                        </p:attrNameLst>
                                      </p:cBhvr>
                                      <p:tavLst>
                                        <p:tav tm="0">
                                          <p:val>
                                            <p:strVal val="0-#ppt_w/2"/>
                                          </p:val>
                                        </p:tav>
                                        <p:tav tm="100000">
                                          <p:val>
                                            <p:strVal val="#ppt_x"/>
                                          </p:val>
                                        </p:tav>
                                      </p:tavLst>
                                    </p:anim>
                                    <p:anim calcmode="lin" valueType="num">
                                      <p:cBhvr additive="base">
                                        <p:cTn id="8" dur="500" fill="hold"/>
                                        <p:tgtEl>
                                          <p:spTgt spid="7578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有向无环图</a:t>
            </a:r>
            <a:endParaRPr lang="zh-CN" altLang="en-US"/>
          </a:p>
        </p:txBody>
      </p:sp>
      <p:sp>
        <p:nvSpPr>
          <p:cNvPr id="3" name="内容占位符 2"/>
          <p:cNvSpPr>
            <a:spLocks noGrp="1"/>
          </p:cNvSpPr>
          <p:nvPr>
            <p:ph idx="1"/>
          </p:nvPr>
        </p:nvSpPr>
        <p:spPr/>
        <p:txBody>
          <a:bodyPr/>
          <a:p>
            <a:r>
              <a:rPr lang="zh-CN" altLang="en-US"/>
              <a:t>内容回顾</a:t>
            </a:r>
            <a:endParaRPr lang="zh-CN" altLang="en-US"/>
          </a:p>
          <a:p>
            <a:pPr lvl="1"/>
            <a:r>
              <a:rPr lang="zh-CN" altLang="en-US"/>
              <a:t>什么是有向图？</a:t>
            </a:r>
            <a:endParaRPr lang="zh-CN" altLang="en-US"/>
          </a:p>
          <a:p>
            <a:pPr lvl="0"/>
            <a:r>
              <a:rPr lang="zh-CN" altLang="en-US"/>
              <a:t>有向无环图</a:t>
            </a:r>
            <a:endParaRPr lang="zh-CN" altLang="en-US"/>
          </a:p>
          <a:p>
            <a:pPr lvl="1"/>
            <a:r>
              <a:rPr lang="zh-CN" altLang="en-US"/>
              <a:t>就是有向的没有回路（环）的图，简称有向无环图（</a:t>
            </a:r>
            <a:r>
              <a:rPr lang="en-US" altLang="zh-CN"/>
              <a:t>DAG</a:t>
            </a:r>
            <a:r>
              <a:rPr lang="zh-CN" altLang="en-US"/>
              <a:t>，</a:t>
            </a:r>
            <a:r>
              <a:rPr lang="en-US" altLang="zh-CN"/>
              <a:t>directed Acycline Graph)</a:t>
            </a:r>
            <a:endParaRPr lang="en-US" altLang="zh-CN"/>
          </a:p>
          <a:p>
            <a:pPr lvl="1"/>
            <a:r>
              <a:rPr lang="zh-CN" altLang="en-US"/>
              <a:t>有向树、有向图和有向无环图的区别</a:t>
            </a:r>
            <a:endParaRPr lang="zh-CN" altLang="en-US"/>
          </a:p>
        </p:txBody>
      </p:sp>
      <p:grpSp>
        <p:nvGrpSpPr>
          <p:cNvPr id="14" name="组合 13"/>
          <p:cNvGrpSpPr/>
          <p:nvPr/>
        </p:nvGrpSpPr>
        <p:grpSpPr>
          <a:xfrm>
            <a:off x="1468120" y="4509770"/>
            <a:ext cx="1396365" cy="1276985"/>
            <a:chOff x="3943" y="6874"/>
            <a:chExt cx="2199" cy="2011"/>
          </a:xfrm>
        </p:grpSpPr>
        <p:sp>
          <p:nvSpPr>
            <p:cNvPr id="15" name="流程图: 联系 14"/>
            <p:cNvSpPr/>
            <p:nvPr/>
          </p:nvSpPr>
          <p:spPr>
            <a:xfrm>
              <a:off x="5045" y="6874"/>
              <a:ext cx="454" cy="45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流程图: 联系 15"/>
            <p:cNvSpPr/>
            <p:nvPr/>
          </p:nvSpPr>
          <p:spPr>
            <a:xfrm>
              <a:off x="4501" y="7603"/>
              <a:ext cx="454" cy="45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流程图: 联系 16"/>
            <p:cNvSpPr/>
            <p:nvPr/>
          </p:nvSpPr>
          <p:spPr>
            <a:xfrm>
              <a:off x="5688" y="7603"/>
              <a:ext cx="454" cy="45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流程图: 联系 17"/>
            <p:cNvSpPr/>
            <p:nvPr/>
          </p:nvSpPr>
          <p:spPr>
            <a:xfrm>
              <a:off x="3943" y="8433"/>
              <a:ext cx="454" cy="45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流程图: 联系 18"/>
            <p:cNvSpPr/>
            <p:nvPr/>
          </p:nvSpPr>
          <p:spPr>
            <a:xfrm>
              <a:off x="5045" y="8433"/>
              <a:ext cx="454" cy="45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0" name="直接箭头连接符 19"/>
            <p:cNvCxnSpPr>
              <a:stCxn id="15" idx="3"/>
              <a:endCxn id="16" idx="7"/>
            </p:cNvCxnSpPr>
            <p:nvPr/>
          </p:nvCxnSpPr>
          <p:spPr>
            <a:xfrm flipH="1">
              <a:off x="4889" y="7261"/>
              <a:ext cx="222" cy="408"/>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a:off x="4279" y="8056"/>
              <a:ext cx="222" cy="408"/>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5" idx="5"/>
              <a:endCxn id="17" idx="1"/>
            </p:cNvCxnSpPr>
            <p:nvPr/>
          </p:nvCxnSpPr>
          <p:spPr>
            <a:xfrm>
              <a:off x="5433" y="7261"/>
              <a:ext cx="321" cy="408"/>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6" idx="5"/>
              <a:endCxn id="19" idx="0"/>
            </p:cNvCxnSpPr>
            <p:nvPr/>
          </p:nvCxnSpPr>
          <p:spPr>
            <a:xfrm>
              <a:off x="4889" y="7990"/>
              <a:ext cx="383" cy="443"/>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37" name="组合 36"/>
          <p:cNvGrpSpPr/>
          <p:nvPr/>
        </p:nvGrpSpPr>
        <p:grpSpPr>
          <a:xfrm>
            <a:off x="3601085" y="4509770"/>
            <a:ext cx="1395730" cy="1276350"/>
            <a:chOff x="4773" y="7036"/>
            <a:chExt cx="2198" cy="2010"/>
          </a:xfrm>
        </p:grpSpPr>
        <p:grpSp>
          <p:nvGrpSpPr>
            <p:cNvPr id="13" name="组合 12"/>
            <p:cNvGrpSpPr/>
            <p:nvPr/>
          </p:nvGrpSpPr>
          <p:grpSpPr>
            <a:xfrm>
              <a:off x="4773" y="7036"/>
              <a:ext cx="2199" cy="2011"/>
              <a:chOff x="3943" y="6874"/>
              <a:chExt cx="2199" cy="2011"/>
            </a:xfrm>
          </p:grpSpPr>
          <p:sp>
            <p:nvSpPr>
              <p:cNvPr id="4" name="流程图: 联系 3"/>
              <p:cNvSpPr/>
              <p:nvPr/>
            </p:nvSpPr>
            <p:spPr>
              <a:xfrm>
                <a:off x="5045" y="6874"/>
                <a:ext cx="454" cy="45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流程图: 联系 4"/>
              <p:cNvSpPr/>
              <p:nvPr/>
            </p:nvSpPr>
            <p:spPr>
              <a:xfrm>
                <a:off x="4501" y="7603"/>
                <a:ext cx="454" cy="45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流程图: 联系 5"/>
              <p:cNvSpPr/>
              <p:nvPr/>
            </p:nvSpPr>
            <p:spPr>
              <a:xfrm>
                <a:off x="5688" y="7603"/>
                <a:ext cx="454" cy="45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流程图: 联系 6"/>
              <p:cNvSpPr/>
              <p:nvPr/>
            </p:nvSpPr>
            <p:spPr>
              <a:xfrm>
                <a:off x="3943" y="8433"/>
                <a:ext cx="454" cy="45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流程图: 联系 7"/>
              <p:cNvSpPr/>
              <p:nvPr/>
            </p:nvSpPr>
            <p:spPr>
              <a:xfrm>
                <a:off x="5045" y="8433"/>
                <a:ext cx="454" cy="45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 name="直接箭头连接符 8"/>
              <p:cNvCxnSpPr>
                <a:stCxn id="4" idx="3"/>
                <a:endCxn id="5" idx="7"/>
              </p:cNvCxnSpPr>
              <p:nvPr/>
            </p:nvCxnSpPr>
            <p:spPr>
              <a:xfrm flipH="1">
                <a:off x="4889" y="7261"/>
                <a:ext cx="222" cy="408"/>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a:off x="4279" y="8056"/>
                <a:ext cx="222" cy="408"/>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4" idx="5"/>
                <a:endCxn id="6" idx="1"/>
              </p:cNvCxnSpPr>
              <p:nvPr/>
            </p:nvCxnSpPr>
            <p:spPr>
              <a:xfrm>
                <a:off x="5433" y="7261"/>
                <a:ext cx="321" cy="408"/>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5" idx="5"/>
                <a:endCxn id="8" idx="0"/>
              </p:cNvCxnSpPr>
              <p:nvPr/>
            </p:nvCxnSpPr>
            <p:spPr>
              <a:xfrm>
                <a:off x="4889" y="7990"/>
                <a:ext cx="383" cy="443"/>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cxnSp>
          <p:nvCxnSpPr>
            <p:cNvPr id="24" name="直接箭头连接符 23"/>
            <p:cNvCxnSpPr>
              <a:stCxn id="6" idx="3"/>
              <a:endCxn id="8" idx="7"/>
            </p:cNvCxnSpPr>
            <p:nvPr/>
          </p:nvCxnSpPr>
          <p:spPr>
            <a:xfrm flipH="1">
              <a:off x="6263" y="8152"/>
              <a:ext cx="321" cy="509"/>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a:off x="5733415" y="4509770"/>
            <a:ext cx="1395730" cy="1276350"/>
            <a:chOff x="8213" y="7102"/>
            <a:chExt cx="2198" cy="2010"/>
          </a:xfrm>
        </p:grpSpPr>
        <p:cxnSp>
          <p:nvCxnSpPr>
            <p:cNvPr id="25" name="直接箭头连接符 24"/>
            <p:cNvCxnSpPr>
              <a:stCxn id="30" idx="6"/>
              <a:endCxn id="31" idx="2"/>
            </p:cNvCxnSpPr>
            <p:nvPr/>
          </p:nvCxnSpPr>
          <p:spPr>
            <a:xfrm>
              <a:off x="8667" y="8888"/>
              <a:ext cx="648" cy="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8213" y="7102"/>
              <a:ext cx="2199" cy="2011"/>
              <a:chOff x="3943" y="6874"/>
              <a:chExt cx="2199" cy="2011"/>
            </a:xfrm>
          </p:grpSpPr>
          <p:sp>
            <p:nvSpPr>
              <p:cNvPr id="27" name="流程图: 联系 26"/>
              <p:cNvSpPr/>
              <p:nvPr/>
            </p:nvSpPr>
            <p:spPr>
              <a:xfrm>
                <a:off x="5045" y="6874"/>
                <a:ext cx="454" cy="45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流程图: 联系 27"/>
              <p:cNvSpPr/>
              <p:nvPr/>
            </p:nvSpPr>
            <p:spPr>
              <a:xfrm>
                <a:off x="4501" y="7603"/>
                <a:ext cx="454" cy="45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流程图: 联系 28"/>
              <p:cNvSpPr/>
              <p:nvPr/>
            </p:nvSpPr>
            <p:spPr>
              <a:xfrm>
                <a:off x="5688" y="7603"/>
                <a:ext cx="454" cy="45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流程图: 联系 29"/>
              <p:cNvSpPr/>
              <p:nvPr/>
            </p:nvSpPr>
            <p:spPr>
              <a:xfrm>
                <a:off x="3943" y="8433"/>
                <a:ext cx="454" cy="45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流程图: 联系 30"/>
              <p:cNvSpPr/>
              <p:nvPr/>
            </p:nvSpPr>
            <p:spPr>
              <a:xfrm>
                <a:off x="5045" y="8433"/>
                <a:ext cx="454" cy="45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2" name="直接箭头连接符 31"/>
              <p:cNvCxnSpPr>
                <a:stCxn id="27" idx="3"/>
                <a:endCxn id="28" idx="7"/>
              </p:cNvCxnSpPr>
              <p:nvPr/>
            </p:nvCxnSpPr>
            <p:spPr>
              <a:xfrm flipH="1">
                <a:off x="4889" y="7261"/>
                <a:ext cx="222" cy="408"/>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a:off x="4279" y="8056"/>
                <a:ext cx="222" cy="408"/>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7" idx="5"/>
                <a:endCxn id="29" idx="1"/>
              </p:cNvCxnSpPr>
              <p:nvPr/>
            </p:nvCxnSpPr>
            <p:spPr>
              <a:xfrm>
                <a:off x="5433" y="7261"/>
                <a:ext cx="321" cy="408"/>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28" idx="5"/>
                <a:endCxn id="31" idx="0"/>
              </p:cNvCxnSpPr>
              <p:nvPr/>
            </p:nvCxnSpPr>
            <p:spPr>
              <a:xfrm>
                <a:off x="4889" y="7990"/>
                <a:ext cx="383" cy="443"/>
              </a:xfrm>
              <a:prstGeom prst="straightConnector1">
                <a:avLst/>
              </a:prstGeom>
              <a:ln>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关键路径</a:t>
            </a:r>
            <a:endParaRPr lang="zh-CN" altLang="en-US"/>
          </a:p>
        </p:txBody>
      </p:sp>
      <p:sp>
        <p:nvSpPr>
          <p:cNvPr id="3" name="内容占位符 2"/>
          <p:cNvSpPr>
            <a:spLocks noGrp="1"/>
          </p:cNvSpPr>
          <p:nvPr>
            <p:ph idx="1"/>
          </p:nvPr>
        </p:nvSpPr>
        <p:spPr/>
        <p:txBody>
          <a:bodyPr/>
          <a:p>
            <a:pPr lvl="0" algn="l">
              <a:buSzTx/>
            </a:pPr>
            <a:r>
              <a:rPr lang="zh-CN" altLang="en-US" sz="3000">
                <a:sym typeface="+mn-ea"/>
              </a:rPr>
              <a:t>关键路径求解</a:t>
            </a:r>
            <a:endParaRPr lang="zh-CN" altLang="en-US" sz="3000"/>
          </a:p>
          <a:p>
            <a:pPr lvl="1" algn="l">
              <a:buSzTx/>
            </a:pPr>
            <a:r>
              <a:rPr lang="zh-CN" altLang="en-US"/>
              <a:t>求解算法</a:t>
            </a:r>
            <a:endParaRPr lang="zh-CN" altLang="en-US"/>
          </a:p>
          <a:p>
            <a:pPr lvl="2" algn="l">
              <a:buSzTx/>
            </a:pPr>
            <a:r>
              <a:rPr lang="en-US" altLang="zh-CN">
                <a:sym typeface="+mn-ea"/>
              </a:rPr>
              <a:t>1.</a:t>
            </a:r>
            <a:r>
              <a:rPr lang="zh-CN" altLang="en-US">
                <a:sym typeface="+mn-ea"/>
              </a:rPr>
              <a:t>计算每个事件的最早发生时间</a:t>
            </a:r>
            <a:r>
              <a:rPr lang="zh-CN" altLang="zh-CN" dirty="0">
                <a:latin typeface="Times New Roman" panose="02020603050405020304" pitchFamily="18" charset="0"/>
                <a:sym typeface="+mn-ea"/>
              </a:rPr>
              <a:t>V</a:t>
            </a:r>
            <a:r>
              <a:rPr lang="en-US" altLang="zh-CN" baseline="-25000" dirty="0">
                <a:latin typeface="Times New Roman" panose="02020603050405020304" pitchFamily="18" charset="0"/>
                <a:sym typeface="+mn-ea"/>
              </a:rPr>
              <a:t>e</a:t>
            </a:r>
            <a:r>
              <a:rPr lang="zh-CN" altLang="en-US">
                <a:sym typeface="+mn-ea"/>
              </a:rPr>
              <a:t>(i)</a:t>
            </a:r>
            <a:endParaRPr lang="zh-CN" altLang="en-US">
              <a:sym typeface="+mn-ea"/>
            </a:endParaRPr>
          </a:p>
          <a:p>
            <a:pPr lvl="2" algn="l">
              <a:buSzTx/>
            </a:pPr>
            <a:r>
              <a:rPr lang="en-US" altLang="zh-CN"/>
              <a:t>2.</a:t>
            </a:r>
            <a:r>
              <a:rPr lang="zh-CN" altLang="en-US"/>
              <a:t>计算每个事件的最迟发生时间</a:t>
            </a:r>
            <a:r>
              <a:rPr lang="zh-CN" altLang="zh-CN" dirty="0">
                <a:latin typeface="Times New Roman" panose="02020603050405020304" pitchFamily="18" charset="0"/>
                <a:sym typeface="+mn-ea"/>
              </a:rPr>
              <a:t>V</a:t>
            </a:r>
            <a:r>
              <a:rPr lang="en-US" altLang="zh-CN" baseline="-25000" dirty="0">
                <a:latin typeface="Times New Roman" panose="02020603050405020304" pitchFamily="18" charset="0"/>
                <a:sym typeface="+mn-ea"/>
              </a:rPr>
              <a:t>l</a:t>
            </a:r>
            <a:r>
              <a:rPr lang="zh-CN" altLang="en-US">
                <a:sym typeface="+mn-ea"/>
              </a:rPr>
              <a:t>(i)</a:t>
            </a:r>
            <a:endParaRPr lang="zh-CN" altLang="en-US"/>
          </a:p>
          <a:p>
            <a:pPr lvl="2" algn="l">
              <a:buSzTx/>
            </a:pPr>
            <a:r>
              <a:rPr lang="zh-CN" altLang="en-US">
                <a:sym typeface="+mn-ea"/>
              </a:rPr>
              <a:t>3.求解每个任务的最早开始时间</a:t>
            </a:r>
            <a:r>
              <a:rPr lang="en-US" altLang="zh-CN">
                <a:sym typeface="+mn-ea"/>
              </a:rPr>
              <a:t>E</a:t>
            </a:r>
            <a:r>
              <a:rPr lang="zh-CN" altLang="en-US">
                <a:sym typeface="+mn-ea"/>
              </a:rPr>
              <a:t>(i)</a:t>
            </a:r>
            <a:endParaRPr lang="zh-CN" altLang="en-US"/>
          </a:p>
          <a:p>
            <a:pPr lvl="2" algn="l">
              <a:buSzTx/>
            </a:pPr>
            <a:r>
              <a:rPr lang="zh-CN" altLang="en-US">
                <a:sym typeface="+mn-ea"/>
              </a:rPr>
              <a:t>4.</a:t>
            </a:r>
            <a:r>
              <a:rPr lang="zh-CN" altLang="en-US">
                <a:sym typeface="+mn-ea"/>
              </a:rPr>
              <a:t>求解每个任务的最迟开始时间</a:t>
            </a:r>
            <a:r>
              <a:rPr lang="en-US" altLang="zh-CN">
                <a:sym typeface="+mn-ea"/>
              </a:rPr>
              <a:t>L</a:t>
            </a:r>
            <a:r>
              <a:rPr lang="zh-CN" altLang="en-US">
                <a:sym typeface="+mn-ea"/>
              </a:rPr>
              <a:t>(i)</a:t>
            </a:r>
            <a:endParaRPr lang="zh-CN" altLang="en-US">
              <a:sym typeface="+mn-ea"/>
            </a:endParaRPr>
          </a:p>
          <a:p>
            <a:pPr lvl="2" algn="l">
              <a:buSzTx/>
            </a:pPr>
            <a:r>
              <a:rPr lang="zh-CN" altLang="en-US">
                <a:sym typeface="+mn-ea"/>
              </a:rPr>
              <a:t>5.求解关键任务</a:t>
            </a:r>
            <a:endParaRPr lang="zh-CN" altLang="en-US">
              <a:sym typeface="+mn-ea"/>
            </a:endParaRPr>
          </a:p>
          <a:p>
            <a:pPr lvl="3" algn="l">
              <a:buSzTx/>
            </a:pPr>
            <a:r>
              <a:rPr lang="zh-CN" altLang="en-US">
                <a:sym typeface="+mn-ea"/>
              </a:rPr>
              <a:t>也就是计算所有任务的</a:t>
            </a:r>
            <a:r>
              <a:rPr lang="en-US" altLang="zh-CN">
                <a:sym typeface="+mn-ea"/>
              </a:rPr>
              <a:t>L</a:t>
            </a:r>
            <a:r>
              <a:rPr lang="en-US" altLang="zh-CN">
                <a:sym typeface="+mn-ea"/>
              </a:rPr>
              <a:t>(i)-</a:t>
            </a:r>
            <a:r>
              <a:rPr lang="en-US" altLang="zh-CN">
                <a:sym typeface="+mn-ea"/>
              </a:rPr>
              <a:t>E</a:t>
            </a:r>
            <a:r>
              <a:rPr lang="en-US" altLang="zh-CN">
                <a:sym typeface="+mn-ea"/>
              </a:rPr>
              <a:t>(i)</a:t>
            </a:r>
            <a:endParaRPr lang="en-US" altLang="zh-CN">
              <a:sym typeface="+mn-ea"/>
            </a:endParaRPr>
          </a:p>
        </p:txBody>
      </p:sp>
      <p:grpSp>
        <p:nvGrpSpPr>
          <p:cNvPr id="77828" name="组合 77827"/>
          <p:cNvGrpSpPr/>
          <p:nvPr/>
        </p:nvGrpSpPr>
        <p:grpSpPr>
          <a:xfrm>
            <a:off x="5863590" y="1259523"/>
            <a:ext cx="2074863" cy="749300"/>
            <a:chOff x="2398" y="3028"/>
            <a:chExt cx="1307" cy="472"/>
          </a:xfrm>
        </p:grpSpPr>
        <p:grpSp>
          <p:nvGrpSpPr>
            <p:cNvPr id="77829" name="组合 77828"/>
            <p:cNvGrpSpPr/>
            <p:nvPr/>
          </p:nvGrpSpPr>
          <p:grpSpPr>
            <a:xfrm>
              <a:off x="2434" y="3218"/>
              <a:ext cx="1176" cy="60"/>
              <a:chOff x="2434" y="3218"/>
              <a:chExt cx="1176" cy="60"/>
            </a:xfrm>
          </p:grpSpPr>
          <p:sp>
            <p:nvSpPr>
              <p:cNvPr id="77830" name="直接连接符 77829"/>
              <p:cNvSpPr/>
              <p:nvPr/>
            </p:nvSpPr>
            <p:spPr>
              <a:xfrm>
                <a:off x="2434" y="3244"/>
                <a:ext cx="1144" cy="0"/>
              </a:xfrm>
              <a:prstGeom prst="line">
                <a:avLst/>
              </a:prstGeom>
              <a:ln w="9525" cap="flat" cmpd="sng">
                <a:solidFill>
                  <a:schemeClr val="tx1"/>
                </a:solidFill>
                <a:prstDash val="solid"/>
                <a:headEnd type="none" w="med" len="med"/>
                <a:tailEnd type="triangle" w="med" len="med"/>
              </a:ln>
            </p:spPr>
          </p:sp>
          <p:sp>
            <p:nvSpPr>
              <p:cNvPr id="77831" name="椭圆 77830"/>
              <p:cNvSpPr/>
              <p:nvPr/>
            </p:nvSpPr>
            <p:spPr>
              <a:xfrm>
                <a:off x="2434" y="3222"/>
                <a:ext cx="58" cy="56"/>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a:p>
            </p:txBody>
          </p:sp>
          <p:sp>
            <p:nvSpPr>
              <p:cNvPr id="77832" name="椭圆 77831"/>
              <p:cNvSpPr/>
              <p:nvPr/>
            </p:nvSpPr>
            <p:spPr>
              <a:xfrm>
                <a:off x="3552" y="3218"/>
                <a:ext cx="58" cy="56"/>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a:p>
            </p:txBody>
          </p:sp>
        </p:grpSp>
        <p:sp>
          <p:nvSpPr>
            <p:cNvPr id="77833" name="文本框 77832"/>
            <p:cNvSpPr txBox="1"/>
            <p:nvPr/>
          </p:nvSpPr>
          <p:spPr>
            <a:xfrm>
              <a:off x="2398" y="3239"/>
              <a:ext cx="160"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j</a:t>
              </a:r>
              <a:endParaRPr lang="en-US" altLang="zh-CN" sz="2000">
                <a:latin typeface="Times New Roman" panose="02020603050405020304" pitchFamily="18" charset="0"/>
              </a:endParaRPr>
            </a:p>
          </p:txBody>
        </p:sp>
        <p:sp>
          <p:nvSpPr>
            <p:cNvPr id="77834" name="文本框 77833"/>
            <p:cNvSpPr txBox="1"/>
            <p:nvPr/>
          </p:nvSpPr>
          <p:spPr>
            <a:xfrm>
              <a:off x="3509" y="3250"/>
              <a:ext cx="196"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k</a:t>
              </a:r>
              <a:endParaRPr lang="en-US" altLang="zh-CN" sz="2000">
                <a:latin typeface="Times New Roman" panose="02020603050405020304" pitchFamily="18" charset="0"/>
              </a:endParaRPr>
            </a:p>
          </p:txBody>
        </p:sp>
        <p:sp>
          <p:nvSpPr>
            <p:cNvPr id="77835" name="文本框 77834"/>
            <p:cNvSpPr txBox="1"/>
            <p:nvPr/>
          </p:nvSpPr>
          <p:spPr>
            <a:xfrm>
              <a:off x="2886" y="3028"/>
              <a:ext cx="238" cy="251"/>
            </a:xfrm>
            <a:prstGeom prst="rect">
              <a:avLst/>
            </a:prstGeom>
            <a:noFill/>
            <a:ln w="9525">
              <a:noFill/>
            </a:ln>
          </p:spPr>
          <p:txBody>
            <a:bodyPr wrap="none" anchor="t">
              <a:spAutoFit/>
            </a:bodyPr>
            <a:p>
              <a:pPr eaLnBrk="1" hangingPunct="1"/>
              <a:r>
                <a:rPr lang="en-US" altLang="zh-CN" sz="2000" err="1">
                  <a:latin typeface="Times New Roman" panose="02020603050405020304" pitchFamily="18" charset="0"/>
                </a:rPr>
                <a:t>a</a:t>
              </a:r>
              <a:r>
                <a:rPr lang="en-US" altLang="zh-CN" sz="2000" baseline="-25000" err="1">
                  <a:latin typeface="Times New Roman" panose="02020603050405020304" pitchFamily="18" charset="0"/>
                </a:rPr>
                <a:t>x</a:t>
              </a:r>
              <a:endParaRPr lang="en-US" altLang="zh-CN" sz="2000" baseline="-25000" err="1">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7828"/>
                                        </p:tgtEl>
                                        <p:attrNameLst>
                                          <p:attrName>style.visibility</p:attrName>
                                        </p:attrNameLst>
                                      </p:cBhvr>
                                      <p:to>
                                        <p:strVal val="visible"/>
                                      </p:to>
                                    </p:set>
                                    <p:anim calcmode="lin" valueType="num">
                                      <p:cBhvr additive="base">
                                        <p:cTn id="7" dur="500" fill="hold"/>
                                        <p:tgtEl>
                                          <p:spTgt spid="77828"/>
                                        </p:tgtEl>
                                        <p:attrNameLst>
                                          <p:attrName>ppt_x</p:attrName>
                                        </p:attrNameLst>
                                      </p:cBhvr>
                                      <p:tavLst>
                                        <p:tav tm="0">
                                          <p:val>
                                            <p:strVal val="0-#ppt_w/2"/>
                                          </p:val>
                                        </p:tav>
                                        <p:tav tm="100000">
                                          <p:val>
                                            <p:strVal val="#ppt_x"/>
                                          </p:val>
                                        </p:tav>
                                      </p:tavLst>
                                    </p:anim>
                                    <p:anim calcmode="lin" valueType="num">
                                      <p:cBhvr additive="base">
                                        <p:cTn id="8" dur="500" fill="hold"/>
                                        <p:tgtEl>
                                          <p:spTgt spid="7782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grpSp>
        <p:nvGrpSpPr>
          <p:cNvPr id="75781" name="组合 75780"/>
          <p:cNvGrpSpPr/>
          <p:nvPr/>
        </p:nvGrpSpPr>
        <p:grpSpPr>
          <a:xfrm>
            <a:off x="671513" y="576580"/>
            <a:ext cx="4551362" cy="2424113"/>
            <a:chOff x="2346" y="2560"/>
            <a:chExt cx="2867" cy="1527"/>
          </a:xfrm>
        </p:grpSpPr>
        <p:sp>
          <p:nvSpPr>
            <p:cNvPr id="75809" name="文本框 75808"/>
            <p:cNvSpPr txBox="1"/>
            <p:nvPr/>
          </p:nvSpPr>
          <p:spPr>
            <a:xfrm rot="-2384498">
              <a:off x="3786" y="2717"/>
              <a:ext cx="43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a7=9</a:t>
              </a:r>
              <a:endParaRPr lang="en-US" altLang="zh-CN" sz="2000">
                <a:latin typeface="Times New Roman" panose="02020603050405020304" pitchFamily="18" charset="0"/>
              </a:endParaRPr>
            </a:p>
          </p:txBody>
        </p:sp>
        <p:sp>
          <p:nvSpPr>
            <p:cNvPr id="75810" name="文本框 75809"/>
            <p:cNvSpPr txBox="1"/>
            <p:nvPr/>
          </p:nvSpPr>
          <p:spPr>
            <a:xfrm rot="1348562">
              <a:off x="3910" y="3061"/>
              <a:ext cx="43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a8=7</a:t>
              </a:r>
              <a:endParaRPr lang="en-US" altLang="zh-CN" sz="2000">
                <a:latin typeface="Times New Roman" panose="02020603050405020304" pitchFamily="18" charset="0"/>
              </a:endParaRPr>
            </a:p>
          </p:txBody>
        </p:sp>
        <p:grpSp>
          <p:nvGrpSpPr>
            <p:cNvPr id="75782" name="组合 75781"/>
            <p:cNvGrpSpPr/>
            <p:nvPr/>
          </p:nvGrpSpPr>
          <p:grpSpPr>
            <a:xfrm>
              <a:off x="2346" y="2560"/>
              <a:ext cx="2867" cy="1527"/>
              <a:chOff x="2368" y="2793"/>
              <a:chExt cx="2867" cy="1527"/>
            </a:xfrm>
          </p:grpSpPr>
          <p:sp>
            <p:nvSpPr>
              <p:cNvPr id="75783" name="椭圆 75782"/>
              <p:cNvSpPr/>
              <p:nvPr/>
            </p:nvSpPr>
            <p:spPr>
              <a:xfrm>
                <a:off x="5046" y="3156"/>
                <a:ext cx="189" cy="22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V</a:t>
                </a:r>
                <a:r>
                  <a:rPr lang="en-US" altLang="zh-CN" sz="2000" baseline="-25000">
                    <a:latin typeface="Times New Roman" panose="02020603050405020304" pitchFamily="18" charset="0"/>
                  </a:rPr>
                  <a:t>9</a:t>
                </a:r>
                <a:endParaRPr lang="en-US" altLang="zh-CN" sz="2000" baseline="-25000">
                  <a:latin typeface="Times New Roman" panose="02020603050405020304" pitchFamily="18" charset="0"/>
                </a:endParaRPr>
              </a:p>
            </p:txBody>
          </p:sp>
          <p:sp>
            <p:nvSpPr>
              <p:cNvPr id="75784" name="椭圆 75783"/>
              <p:cNvSpPr/>
              <p:nvPr/>
            </p:nvSpPr>
            <p:spPr>
              <a:xfrm>
                <a:off x="4319" y="3518"/>
                <a:ext cx="189" cy="22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V</a:t>
                </a:r>
                <a:r>
                  <a:rPr lang="en-US" altLang="zh-CN" sz="2000" baseline="-25000">
                    <a:latin typeface="Times New Roman" panose="02020603050405020304" pitchFamily="18" charset="0"/>
                  </a:rPr>
                  <a:t>8</a:t>
                </a:r>
                <a:endParaRPr lang="en-US" altLang="zh-CN" sz="2000" baseline="-25000">
                  <a:latin typeface="Times New Roman" panose="02020603050405020304" pitchFamily="18" charset="0"/>
                </a:endParaRPr>
              </a:p>
            </p:txBody>
          </p:sp>
          <p:sp>
            <p:nvSpPr>
              <p:cNvPr id="75785" name="椭圆 75784"/>
              <p:cNvSpPr/>
              <p:nvPr/>
            </p:nvSpPr>
            <p:spPr>
              <a:xfrm>
                <a:off x="4304" y="2793"/>
                <a:ext cx="189" cy="22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V</a:t>
                </a:r>
                <a:r>
                  <a:rPr lang="en-US" altLang="zh-CN" sz="2000" baseline="-25000">
                    <a:latin typeface="Times New Roman" panose="02020603050405020304" pitchFamily="18" charset="0"/>
                  </a:rPr>
                  <a:t>7</a:t>
                </a:r>
                <a:endParaRPr lang="en-US" altLang="zh-CN" sz="2000" baseline="-25000">
                  <a:latin typeface="Times New Roman" panose="02020603050405020304" pitchFamily="18" charset="0"/>
                </a:endParaRPr>
              </a:p>
            </p:txBody>
          </p:sp>
          <p:sp>
            <p:nvSpPr>
              <p:cNvPr id="75786" name="椭圆 75785"/>
              <p:cNvSpPr/>
              <p:nvPr/>
            </p:nvSpPr>
            <p:spPr>
              <a:xfrm>
                <a:off x="3711" y="4098"/>
                <a:ext cx="189" cy="22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V</a:t>
                </a:r>
                <a:r>
                  <a:rPr lang="en-US" altLang="zh-CN" sz="2000" baseline="-25000">
                    <a:latin typeface="Times New Roman" panose="02020603050405020304" pitchFamily="18" charset="0"/>
                  </a:rPr>
                  <a:t>6</a:t>
                </a:r>
                <a:endParaRPr lang="en-US" altLang="zh-CN" sz="2000" baseline="-25000">
                  <a:latin typeface="Times New Roman" panose="02020603050405020304" pitchFamily="18" charset="0"/>
                </a:endParaRPr>
              </a:p>
            </p:txBody>
          </p:sp>
          <p:sp>
            <p:nvSpPr>
              <p:cNvPr id="75787" name="椭圆 75786"/>
              <p:cNvSpPr/>
              <p:nvPr/>
            </p:nvSpPr>
            <p:spPr>
              <a:xfrm>
                <a:off x="2996" y="4098"/>
                <a:ext cx="189" cy="22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V</a:t>
                </a:r>
                <a:r>
                  <a:rPr lang="en-US" altLang="zh-CN" sz="2000" baseline="-25000">
                    <a:latin typeface="Times New Roman" panose="02020603050405020304" pitchFamily="18" charset="0"/>
                  </a:rPr>
                  <a:t>4</a:t>
                </a:r>
                <a:endParaRPr lang="en-US" altLang="zh-CN" sz="2000" baseline="-25000">
                  <a:latin typeface="Times New Roman" panose="02020603050405020304" pitchFamily="18" charset="0"/>
                </a:endParaRPr>
              </a:p>
            </p:txBody>
          </p:sp>
          <p:sp>
            <p:nvSpPr>
              <p:cNvPr id="75788" name="椭圆 75787"/>
              <p:cNvSpPr/>
              <p:nvPr/>
            </p:nvSpPr>
            <p:spPr>
              <a:xfrm>
                <a:off x="3715" y="3247"/>
                <a:ext cx="189" cy="22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V</a:t>
                </a:r>
                <a:r>
                  <a:rPr lang="en-US" altLang="zh-CN" sz="2000" baseline="-25000">
                    <a:latin typeface="Times New Roman" panose="02020603050405020304" pitchFamily="18" charset="0"/>
                  </a:rPr>
                  <a:t>5</a:t>
                </a:r>
                <a:endParaRPr lang="en-US" altLang="zh-CN" sz="2000" baseline="-25000">
                  <a:latin typeface="Times New Roman" panose="02020603050405020304" pitchFamily="18" charset="0"/>
                </a:endParaRPr>
              </a:p>
            </p:txBody>
          </p:sp>
          <p:sp>
            <p:nvSpPr>
              <p:cNvPr id="75789" name="椭圆 75788"/>
              <p:cNvSpPr/>
              <p:nvPr/>
            </p:nvSpPr>
            <p:spPr>
              <a:xfrm>
                <a:off x="3010" y="3565"/>
                <a:ext cx="189" cy="22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V</a:t>
                </a:r>
                <a:r>
                  <a:rPr lang="en-US" altLang="zh-CN" sz="2000" baseline="-25000">
                    <a:latin typeface="Times New Roman" panose="02020603050405020304" pitchFamily="18" charset="0"/>
                  </a:rPr>
                  <a:t>3</a:t>
                </a:r>
                <a:endParaRPr lang="en-US" altLang="zh-CN" sz="2000" baseline="-25000">
                  <a:latin typeface="Times New Roman" panose="02020603050405020304" pitchFamily="18" charset="0"/>
                </a:endParaRPr>
              </a:p>
            </p:txBody>
          </p:sp>
          <p:sp>
            <p:nvSpPr>
              <p:cNvPr id="75790" name="椭圆 75789"/>
              <p:cNvSpPr/>
              <p:nvPr/>
            </p:nvSpPr>
            <p:spPr>
              <a:xfrm>
                <a:off x="2995" y="2816"/>
                <a:ext cx="189" cy="22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V</a:t>
                </a:r>
                <a:r>
                  <a:rPr lang="en-US" altLang="zh-CN" sz="2000" baseline="-25000">
                    <a:latin typeface="Times New Roman" panose="02020603050405020304" pitchFamily="18" charset="0"/>
                  </a:rPr>
                  <a:t>2</a:t>
                </a:r>
                <a:endParaRPr lang="en-US" altLang="zh-CN" sz="2000" baseline="-25000">
                  <a:latin typeface="Times New Roman" panose="02020603050405020304" pitchFamily="18" charset="0"/>
                </a:endParaRPr>
              </a:p>
            </p:txBody>
          </p:sp>
          <p:sp>
            <p:nvSpPr>
              <p:cNvPr id="75791" name="椭圆 75790"/>
              <p:cNvSpPr/>
              <p:nvPr/>
            </p:nvSpPr>
            <p:spPr>
              <a:xfrm>
                <a:off x="2368" y="3235"/>
                <a:ext cx="189" cy="22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V</a:t>
                </a:r>
                <a:r>
                  <a:rPr lang="en-US" altLang="zh-CN" sz="2000" baseline="-25000">
                    <a:latin typeface="Times New Roman" panose="02020603050405020304" pitchFamily="18" charset="0"/>
                  </a:rPr>
                  <a:t>1</a:t>
                </a:r>
                <a:endParaRPr lang="en-US" altLang="zh-CN" sz="2000" baseline="-25000">
                  <a:latin typeface="Times New Roman" panose="02020603050405020304" pitchFamily="18" charset="0"/>
                </a:endParaRPr>
              </a:p>
            </p:txBody>
          </p:sp>
          <p:sp>
            <p:nvSpPr>
              <p:cNvPr id="75792" name="直接连接符 75791"/>
              <p:cNvSpPr/>
              <p:nvPr/>
            </p:nvSpPr>
            <p:spPr>
              <a:xfrm flipV="1">
                <a:off x="2534" y="2989"/>
                <a:ext cx="489" cy="300"/>
              </a:xfrm>
              <a:prstGeom prst="line">
                <a:avLst/>
              </a:prstGeom>
              <a:ln w="25400">
                <a:headEnd type="none" w="med" len="med"/>
                <a:tailEnd type="triangle" w="med" len="med"/>
              </a:ln>
            </p:spPr>
            <p:style>
              <a:lnRef idx="2">
                <a:schemeClr val="accent2"/>
              </a:lnRef>
              <a:fillRef idx="0">
                <a:schemeClr val="accent2"/>
              </a:fillRef>
              <a:effectRef idx="1">
                <a:schemeClr val="accent2"/>
              </a:effectRef>
              <a:fontRef idx="minor">
                <a:schemeClr val="tx1"/>
              </a:fontRef>
            </p:style>
          </p:sp>
          <p:sp>
            <p:nvSpPr>
              <p:cNvPr id="75793" name="直接连接符 75792"/>
              <p:cNvSpPr/>
              <p:nvPr/>
            </p:nvSpPr>
            <p:spPr>
              <a:xfrm>
                <a:off x="2545" y="3377"/>
                <a:ext cx="466" cy="300"/>
              </a:xfrm>
              <a:prstGeom prst="line">
                <a:avLst/>
              </a:prstGeom>
              <a:ln w="9525" cap="flat" cmpd="sng">
                <a:solidFill>
                  <a:schemeClr val="tx1"/>
                </a:solidFill>
                <a:prstDash val="solid"/>
                <a:headEnd type="none" w="med" len="med"/>
                <a:tailEnd type="triangle" w="med" len="med"/>
              </a:ln>
            </p:spPr>
          </p:sp>
          <p:sp>
            <p:nvSpPr>
              <p:cNvPr id="75794" name="直接连接符 75793"/>
              <p:cNvSpPr/>
              <p:nvPr/>
            </p:nvSpPr>
            <p:spPr>
              <a:xfrm>
                <a:off x="2489" y="3444"/>
                <a:ext cx="534" cy="711"/>
              </a:xfrm>
              <a:prstGeom prst="line">
                <a:avLst/>
              </a:prstGeom>
              <a:ln w="9525" cap="flat" cmpd="sng">
                <a:solidFill>
                  <a:schemeClr val="tx1"/>
                </a:solidFill>
                <a:prstDash val="solid"/>
                <a:headEnd type="none" w="med" len="med"/>
                <a:tailEnd type="triangle" w="med" len="med"/>
              </a:ln>
            </p:spPr>
          </p:sp>
          <p:sp>
            <p:nvSpPr>
              <p:cNvPr id="75795" name="直接连接符 75794"/>
              <p:cNvSpPr/>
              <p:nvPr/>
            </p:nvSpPr>
            <p:spPr>
              <a:xfrm>
                <a:off x="3189" y="2955"/>
                <a:ext cx="534" cy="334"/>
              </a:xfrm>
              <a:prstGeom prst="line">
                <a:avLst/>
              </a:prstGeom>
              <a:ln w="25400">
                <a:headEnd type="none" w="med" len="med"/>
                <a:tailEnd type="triangle" w="med" len="med"/>
              </a:ln>
            </p:spPr>
            <p:style>
              <a:lnRef idx="2">
                <a:schemeClr val="accent2"/>
              </a:lnRef>
              <a:fillRef idx="0">
                <a:schemeClr val="accent2"/>
              </a:fillRef>
              <a:effectRef idx="1">
                <a:schemeClr val="accent2"/>
              </a:effectRef>
              <a:fontRef idx="minor">
                <a:schemeClr val="tx1"/>
              </a:fontRef>
            </p:style>
          </p:sp>
          <p:sp>
            <p:nvSpPr>
              <p:cNvPr id="75796" name="直接连接符 75795"/>
              <p:cNvSpPr/>
              <p:nvPr/>
            </p:nvSpPr>
            <p:spPr>
              <a:xfrm flipV="1">
                <a:off x="3212" y="3389"/>
                <a:ext cx="500" cy="288"/>
              </a:xfrm>
              <a:prstGeom prst="line">
                <a:avLst/>
              </a:prstGeom>
              <a:ln w="9525" cap="flat" cmpd="sng">
                <a:solidFill>
                  <a:schemeClr val="tx1"/>
                </a:solidFill>
                <a:prstDash val="solid"/>
                <a:headEnd type="none" w="med" len="med"/>
                <a:tailEnd type="triangle" w="med" len="med"/>
              </a:ln>
            </p:spPr>
          </p:sp>
          <p:sp>
            <p:nvSpPr>
              <p:cNvPr id="75797" name="直接连接符 75796"/>
              <p:cNvSpPr/>
              <p:nvPr/>
            </p:nvSpPr>
            <p:spPr>
              <a:xfrm>
                <a:off x="3178" y="4166"/>
                <a:ext cx="545" cy="0"/>
              </a:xfrm>
              <a:prstGeom prst="line">
                <a:avLst/>
              </a:prstGeom>
              <a:ln w="9525" cap="flat" cmpd="sng">
                <a:solidFill>
                  <a:schemeClr val="tx1"/>
                </a:solidFill>
                <a:prstDash val="solid"/>
                <a:headEnd type="none" w="med" len="med"/>
                <a:tailEnd type="triangle" w="med" len="med"/>
              </a:ln>
            </p:spPr>
          </p:sp>
          <p:sp>
            <p:nvSpPr>
              <p:cNvPr id="75798" name="直接连接符 75797"/>
              <p:cNvSpPr/>
              <p:nvPr/>
            </p:nvSpPr>
            <p:spPr>
              <a:xfrm flipV="1">
                <a:off x="3889" y="2955"/>
                <a:ext cx="423" cy="345"/>
              </a:xfrm>
              <a:prstGeom prst="line">
                <a:avLst/>
              </a:prstGeom>
              <a:ln w="25400">
                <a:headEnd type="none" w="med" len="med"/>
                <a:tailEnd type="triangle" w="med" len="med"/>
              </a:ln>
            </p:spPr>
            <p:style>
              <a:lnRef idx="2">
                <a:schemeClr val="accent2"/>
              </a:lnRef>
              <a:fillRef idx="0">
                <a:schemeClr val="accent2"/>
              </a:fillRef>
              <a:effectRef idx="1">
                <a:schemeClr val="accent2"/>
              </a:effectRef>
              <a:fontRef idx="minor">
                <a:schemeClr val="tx1"/>
              </a:fontRef>
            </p:style>
          </p:sp>
          <p:sp>
            <p:nvSpPr>
              <p:cNvPr id="75799" name="直接连接符 75798"/>
              <p:cNvSpPr/>
              <p:nvPr/>
            </p:nvSpPr>
            <p:spPr>
              <a:xfrm>
                <a:off x="3889" y="3400"/>
                <a:ext cx="467" cy="211"/>
              </a:xfrm>
              <a:prstGeom prst="line">
                <a:avLst/>
              </a:prstGeom>
              <a:ln w="25400">
                <a:headEnd type="none" w="med" len="med"/>
                <a:tailEnd type="triangle" w="med" len="med"/>
              </a:ln>
            </p:spPr>
            <p:style>
              <a:lnRef idx="2">
                <a:schemeClr val="accent2"/>
              </a:lnRef>
              <a:fillRef idx="0">
                <a:schemeClr val="accent2"/>
              </a:fillRef>
              <a:effectRef idx="1">
                <a:schemeClr val="accent2"/>
              </a:effectRef>
              <a:fontRef idx="minor">
                <a:schemeClr val="tx1"/>
              </a:fontRef>
            </p:style>
          </p:sp>
          <p:sp>
            <p:nvSpPr>
              <p:cNvPr id="75800" name="直接连接符 75799"/>
              <p:cNvSpPr/>
              <p:nvPr/>
            </p:nvSpPr>
            <p:spPr>
              <a:xfrm>
                <a:off x="4489" y="2900"/>
                <a:ext cx="645" cy="278"/>
              </a:xfrm>
              <a:prstGeom prst="line">
                <a:avLst/>
              </a:prstGeom>
              <a:ln w="25400">
                <a:headEnd type="none" w="med" len="med"/>
                <a:tailEnd type="triangle" w="med" len="med"/>
              </a:ln>
            </p:spPr>
            <p:style>
              <a:lnRef idx="2">
                <a:schemeClr val="accent2"/>
              </a:lnRef>
              <a:fillRef idx="0">
                <a:schemeClr val="accent2"/>
              </a:fillRef>
              <a:effectRef idx="1">
                <a:schemeClr val="accent2"/>
              </a:effectRef>
              <a:fontRef idx="minor">
                <a:schemeClr val="tx1"/>
              </a:fontRef>
            </p:style>
          </p:sp>
          <p:sp>
            <p:nvSpPr>
              <p:cNvPr id="75801" name="直接连接符 75800"/>
              <p:cNvSpPr/>
              <p:nvPr/>
            </p:nvSpPr>
            <p:spPr>
              <a:xfrm flipV="1">
                <a:off x="4512" y="3333"/>
                <a:ext cx="566" cy="300"/>
              </a:xfrm>
              <a:prstGeom prst="line">
                <a:avLst/>
              </a:prstGeom>
              <a:ln w="25400">
                <a:headEnd type="none" w="med" len="med"/>
                <a:tailEnd type="triangle" w="med" len="med"/>
              </a:ln>
            </p:spPr>
            <p:style>
              <a:lnRef idx="2">
                <a:schemeClr val="accent2"/>
              </a:lnRef>
              <a:fillRef idx="0">
                <a:schemeClr val="accent2"/>
              </a:fillRef>
              <a:effectRef idx="1">
                <a:schemeClr val="accent2"/>
              </a:effectRef>
              <a:fontRef idx="minor">
                <a:schemeClr val="tx1"/>
              </a:fontRef>
            </p:style>
          </p:sp>
          <p:sp>
            <p:nvSpPr>
              <p:cNvPr id="75802" name="直接连接符 75801"/>
              <p:cNvSpPr/>
              <p:nvPr/>
            </p:nvSpPr>
            <p:spPr>
              <a:xfrm flipV="1">
                <a:off x="3856" y="3733"/>
                <a:ext cx="511" cy="389"/>
              </a:xfrm>
              <a:prstGeom prst="line">
                <a:avLst/>
              </a:prstGeom>
              <a:ln w="9525" cap="flat" cmpd="sng">
                <a:solidFill>
                  <a:schemeClr val="tx1"/>
                </a:solidFill>
                <a:prstDash val="solid"/>
                <a:headEnd type="none" w="med" len="med"/>
                <a:tailEnd type="triangle" w="med" len="med"/>
              </a:ln>
            </p:spPr>
          </p:sp>
        </p:grpSp>
        <p:sp>
          <p:nvSpPr>
            <p:cNvPr id="75803" name="文本框 75802"/>
            <p:cNvSpPr txBox="1"/>
            <p:nvPr/>
          </p:nvSpPr>
          <p:spPr>
            <a:xfrm rot="-1936531">
              <a:off x="2510" y="2716"/>
              <a:ext cx="43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a1=6</a:t>
              </a:r>
              <a:endParaRPr lang="en-US" altLang="zh-CN" sz="2000">
                <a:latin typeface="Times New Roman" panose="02020603050405020304" pitchFamily="18" charset="0"/>
              </a:endParaRPr>
            </a:p>
          </p:txBody>
        </p:sp>
        <p:sp>
          <p:nvSpPr>
            <p:cNvPr id="75804" name="文本框 75803"/>
            <p:cNvSpPr txBox="1"/>
            <p:nvPr/>
          </p:nvSpPr>
          <p:spPr>
            <a:xfrm rot="1789981">
              <a:off x="2564" y="3061"/>
              <a:ext cx="43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a2=4</a:t>
              </a:r>
              <a:endParaRPr lang="en-US" altLang="zh-CN" sz="2000">
                <a:latin typeface="Times New Roman" panose="02020603050405020304" pitchFamily="18" charset="0"/>
              </a:endParaRPr>
            </a:p>
          </p:txBody>
        </p:sp>
        <p:sp>
          <p:nvSpPr>
            <p:cNvPr id="75805" name="文本框 75804"/>
            <p:cNvSpPr txBox="1"/>
            <p:nvPr/>
          </p:nvSpPr>
          <p:spPr>
            <a:xfrm rot="3002352">
              <a:off x="2431" y="3449"/>
              <a:ext cx="43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a3=5</a:t>
              </a:r>
              <a:endParaRPr lang="en-US" altLang="zh-CN" sz="2000">
                <a:latin typeface="Times New Roman" panose="02020603050405020304" pitchFamily="18" charset="0"/>
              </a:endParaRPr>
            </a:p>
          </p:txBody>
        </p:sp>
        <p:sp>
          <p:nvSpPr>
            <p:cNvPr id="75806" name="文本框 75805"/>
            <p:cNvSpPr txBox="1"/>
            <p:nvPr/>
          </p:nvSpPr>
          <p:spPr>
            <a:xfrm rot="2110140">
              <a:off x="3253" y="2694"/>
              <a:ext cx="43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a4=1</a:t>
              </a:r>
              <a:endParaRPr lang="en-US" altLang="zh-CN" sz="2000">
                <a:latin typeface="Times New Roman" panose="02020603050405020304" pitchFamily="18" charset="0"/>
              </a:endParaRPr>
            </a:p>
          </p:txBody>
        </p:sp>
        <p:sp>
          <p:nvSpPr>
            <p:cNvPr id="75807" name="文本框 75806"/>
            <p:cNvSpPr txBox="1"/>
            <p:nvPr/>
          </p:nvSpPr>
          <p:spPr>
            <a:xfrm rot="-1937475">
              <a:off x="3121" y="3106"/>
              <a:ext cx="43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a5=1</a:t>
              </a:r>
              <a:endParaRPr lang="en-US" altLang="zh-CN" sz="2000">
                <a:latin typeface="Times New Roman" panose="02020603050405020304" pitchFamily="18" charset="0"/>
              </a:endParaRPr>
            </a:p>
          </p:txBody>
        </p:sp>
        <p:sp>
          <p:nvSpPr>
            <p:cNvPr id="75808" name="文本框 75807"/>
            <p:cNvSpPr txBox="1"/>
            <p:nvPr/>
          </p:nvSpPr>
          <p:spPr>
            <a:xfrm>
              <a:off x="3198" y="3739"/>
              <a:ext cx="43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a6=2</a:t>
              </a:r>
              <a:endParaRPr lang="en-US" altLang="zh-CN" sz="2000">
                <a:latin typeface="Times New Roman" panose="02020603050405020304" pitchFamily="18" charset="0"/>
              </a:endParaRPr>
            </a:p>
          </p:txBody>
        </p:sp>
        <p:sp>
          <p:nvSpPr>
            <p:cNvPr id="75811" name="文本框 75810"/>
            <p:cNvSpPr txBox="1"/>
            <p:nvPr/>
          </p:nvSpPr>
          <p:spPr>
            <a:xfrm rot="-2273448">
              <a:off x="3809" y="3517"/>
              <a:ext cx="43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a9=4</a:t>
              </a:r>
              <a:endParaRPr lang="en-US" altLang="zh-CN" sz="2000">
                <a:latin typeface="Times New Roman" panose="02020603050405020304" pitchFamily="18" charset="0"/>
              </a:endParaRPr>
            </a:p>
          </p:txBody>
        </p:sp>
        <p:sp>
          <p:nvSpPr>
            <p:cNvPr id="75812" name="文本框 75811"/>
            <p:cNvSpPr txBox="1"/>
            <p:nvPr/>
          </p:nvSpPr>
          <p:spPr>
            <a:xfrm rot="1332095">
              <a:off x="4521" y="2594"/>
              <a:ext cx="51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a10=2</a:t>
              </a:r>
              <a:endParaRPr lang="en-US" altLang="zh-CN" sz="2000">
                <a:latin typeface="Times New Roman" panose="02020603050405020304" pitchFamily="18" charset="0"/>
              </a:endParaRPr>
            </a:p>
          </p:txBody>
        </p:sp>
        <p:sp>
          <p:nvSpPr>
            <p:cNvPr id="75813" name="文本框 75812"/>
            <p:cNvSpPr txBox="1"/>
            <p:nvPr/>
          </p:nvSpPr>
          <p:spPr>
            <a:xfrm rot="-1493477">
              <a:off x="4554" y="3184"/>
              <a:ext cx="517"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a11=4</a:t>
              </a:r>
              <a:endParaRPr lang="en-US" altLang="zh-CN" sz="2000">
                <a:latin typeface="Times New Roman" panose="02020603050405020304" pitchFamily="18" charset="0"/>
              </a:endParaRPr>
            </a:p>
          </p:txBody>
        </p:sp>
      </p:grpSp>
      <p:graphicFrame>
        <p:nvGraphicFramePr>
          <p:cNvPr id="4" name="表格 3"/>
          <p:cNvGraphicFramePr/>
          <p:nvPr>
            <p:custDataLst>
              <p:tags r:id="rId1"/>
            </p:custDataLst>
          </p:nvPr>
        </p:nvGraphicFramePr>
        <p:xfrm>
          <a:off x="651510" y="3001010"/>
          <a:ext cx="3195320" cy="3657600"/>
        </p:xfrm>
        <a:graphic>
          <a:graphicData uri="http://schemas.openxmlformats.org/drawingml/2006/table">
            <a:tbl>
              <a:tblPr firstRow="1" bandRow="1">
                <a:tableStyleId>{5C22544A-7EE6-4342-B048-85BDC9FD1C3A}</a:tableStyleId>
              </a:tblPr>
              <a:tblGrid>
                <a:gridCol w="1065107"/>
                <a:gridCol w="1065106"/>
                <a:gridCol w="1065107"/>
              </a:tblGrid>
              <a:tr h="365760">
                <a:tc>
                  <a:txBody>
                    <a:bodyPr/>
                    <a:p>
                      <a:pPr algn="ctr">
                        <a:buNone/>
                      </a:pPr>
                      <a:r>
                        <a:rPr lang="zh-CN" altLang="en-US"/>
                        <a:t>事件</a:t>
                      </a:r>
                      <a:endParaRPr lang="zh-CN" altLang="en-US"/>
                    </a:p>
                  </a:txBody>
                  <a:tcPr/>
                </a:tc>
                <a:tc>
                  <a:txBody>
                    <a:bodyPr/>
                    <a:p>
                      <a:pPr algn="ctr">
                        <a:buNone/>
                      </a:pPr>
                      <a:r>
                        <a:rPr lang="en-US" altLang="zh-CN"/>
                        <a:t>V</a:t>
                      </a:r>
                      <a:r>
                        <a:rPr lang="en-US" altLang="zh-CN" baseline="-25000"/>
                        <a:t>e</a:t>
                      </a:r>
                      <a:r>
                        <a:rPr lang="zh-CN" altLang="en-US"/>
                        <a:t>（</a:t>
                      </a:r>
                      <a:r>
                        <a:rPr lang="en-US" altLang="zh-CN"/>
                        <a:t>i</a:t>
                      </a:r>
                      <a:r>
                        <a:rPr lang="zh-CN" altLang="en-US"/>
                        <a:t>）</a:t>
                      </a:r>
                      <a:endParaRPr lang="zh-CN" altLang="en-US"/>
                    </a:p>
                  </a:txBody>
                  <a:tcPr/>
                </a:tc>
                <a:tc>
                  <a:txBody>
                    <a:bodyPr/>
                    <a:p>
                      <a:pPr algn="ctr">
                        <a:buNone/>
                      </a:pPr>
                      <a:r>
                        <a:rPr lang="en-US" altLang="zh-CN" sz="1800">
                          <a:sym typeface="+mn-ea"/>
                        </a:rPr>
                        <a:t>V</a:t>
                      </a:r>
                      <a:r>
                        <a:rPr lang="en-US" altLang="zh-CN" sz="1800" baseline="-25000">
                          <a:sym typeface="+mn-ea"/>
                        </a:rPr>
                        <a:t>l</a:t>
                      </a:r>
                      <a:r>
                        <a:rPr lang="zh-CN" altLang="en-US" sz="1800">
                          <a:sym typeface="+mn-ea"/>
                        </a:rPr>
                        <a:t>（</a:t>
                      </a:r>
                      <a:r>
                        <a:rPr lang="en-US" altLang="zh-CN" sz="1800">
                          <a:sym typeface="+mn-ea"/>
                        </a:rPr>
                        <a:t>i</a:t>
                      </a:r>
                      <a:r>
                        <a:rPr lang="zh-CN" altLang="en-US" sz="1800">
                          <a:sym typeface="+mn-ea"/>
                        </a:rPr>
                        <a:t>）</a:t>
                      </a:r>
                      <a:endParaRPr lang="zh-CN" altLang="en-US"/>
                    </a:p>
                  </a:txBody>
                  <a:tcPr/>
                </a:tc>
              </a:tr>
              <a:tr h="365760">
                <a:tc>
                  <a:txBody>
                    <a:bodyPr/>
                    <a:p>
                      <a:pPr algn="ctr">
                        <a:buNone/>
                      </a:pPr>
                      <a:r>
                        <a:rPr lang="en-US" altLang="zh-CN"/>
                        <a:t>V</a:t>
                      </a:r>
                      <a:r>
                        <a:rPr lang="en-US" altLang="zh-CN" baseline="-25000"/>
                        <a:t>1</a:t>
                      </a:r>
                      <a:endParaRPr lang="en-US" altLang="zh-CN" baseline="-25000"/>
                    </a:p>
                  </a:txBody>
                  <a:tcPr/>
                </a:tc>
                <a:tc>
                  <a:txBody>
                    <a:bodyPr/>
                    <a:p>
                      <a:pPr algn="ctr">
                        <a:buNone/>
                      </a:pPr>
                      <a:r>
                        <a:rPr lang="en-US" altLang="zh-CN"/>
                        <a:t>0</a:t>
                      </a:r>
                      <a:endParaRPr lang="en-US" altLang="zh-CN"/>
                    </a:p>
                  </a:txBody>
                  <a:tcPr/>
                </a:tc>
                <a:tc>
                  <a:txBody>
                    <a:bodyPr/>
                    <a:p>
                      <a:pPr algn="ctr">
                        <a:buNone/>
                      </a:pPr>
                      <a:r>
                        <a:rPr lang="en-US" altLang="zh-CN"/>
                        <a:t>0</a:t>
                      </a:r>
                      <a:endParaRPr lang="en-US" altLang="zh-CN"/>
                    </a:p>
                  </a:txBody>
                  <a:tcPr/>
                </a:tc>
              </a:tr>
              <a:tr h="365760">
                <a:tc>
                  <a:txBody>
                    <a:bodyPr/>
                    <a:p>
                      <a:pPr algn="ctr">
                        <a:buNone/>
                      </a:pPr>
                      <a:r>
                        <a:rPr lang="en-US" altLang="zh-CN"/>
                        <a:t>V</a:t>
                      </a:r>
                      <a:r>
                        <a:rPr lang="en-US" altLang="zh-CN" baseline="-25000"/>
                        <a:t>2</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6</a:t>
                      </a:r>
                      <a:endParaRPr lang="en-US" altLang="zh-CN"/>
                    </a:p>
                  </a:txBody>
                  <a:tcPr/>
                </a:tc>
              </a:tr>
              <a:tr h="365760">
                <a:tc>
                  <a:txBody>
                    <a:bodyPr/>
                    <a:p>
                      <a:pPr algn="ctr">
                        <a:buNone/>
                      </a:pPr>
                      <a:r>
                        <a:rPr lang="en-US" altLang="zh-CN"/>
                        <a:t>V</a:t>
                      </a:r>
                      <a:r>
                        <a:rPr lang="en-US" altLang="zh-CN" baseline="-25000"/>
                        <a:t>3</a:t>
                      </a:r>
                      <a:endParaRPr lang="en-US" altLang="zh-CN"/>
                    </a:p>
                  </a:txBody>
                  <a:tcPr/>
                </a:tc>
                <a:tc>
                  <a:txBody>
                    <a:bodyPr/>
                    <a:p>
                      <a:pPr algn="ctr">
                        <a:buNone/>
                      </a:pPr>
                      <a:r>
                        <a:rPr lang="en-US" altLang="zh-CN"/>
                        <a:t>4</a:t>
                      </a:r>
                      <a:endParaRPr lang="en-US" altLang="zh-CN"/>
                    </a:p>
                  </a:txBody>
                  <a:tcPr/>
                </a:tc>
                <a:tc>
                  <a:txBody>
                    <a:bodyPr/>
                    <a:p>
                      <a:pPr algn="ctr">
                        <a:buNone/>
                      </a:pPr>
                      <a:r>
                        <a:rPr lang="en-US" altLang="zh-CN"/>
                        <a:t>6</a:t>
                      </a:r>
                      <a:endParaRPr lang="en-US" altLang="zh-CN"/>
                    </a:p>
                  </a:txBody>
                  <a:tcPr/>
                </a:tc>
              </a:tr>
              <a:tr h="365760">
                <a:tc>
                  <a:txBody>
                    <a:bodyPr/>
                    <a:p>
                      <a:pPr algn="ctr">
                        <a:buNone/>
                      </a:pPr>
                      <a:r>
                        <a:rPr lang="en-US" altLang="zh-CN"/>
                        <a:t>V</a:t>
                      </a:r>
                      <a:r>
                        <a:rPr lang="en-US" altLang="zh-CN" baseline="-25000"/>
                        <a:t>4</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8</a:t>
                      </a:r>
                      <a:endParaRPr lang="en-US" altLang="zh-CN"/>
                    </a:p>
                  </a:txBody>
                  <a:tcPr/>
                </a:tc>
              </a:tr>
              <a:tr h="365760">
                <a:tc>
                  <a:txBody>
                    <a:bodyPr/>
                    <a:p>
                      <a:pPr algn="ctr">
                        <a:buNone/>
                      </a:pPr>
                      <a:r>
                        <a:rPr lang="en-US" altLang="zh-CN"/>
                        <a:t>V</a:t>
                      </a:r>
                      <a:r>
                        <a:rPr lang="en-US" altLang="zh-CN" baseline="-25000"/>
                        <a:t>5</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7</a:t>
                      </a:r>
                      <a:endParaRPr lang="en-US" altLang="zh-CN"/>
                    </a:p>
                  </a:txBody>
                  <a:tcPr/>
                </a:tc>
              </a:tr>
              <a:tr h="365760">
                <a:tc>
                  <a:txBody>
                    <a:bodyPr/>
                    <a:p>
                      <a:pPr algn="ctr">
                        <a:buNone/>
                      </a:pPr>
                      <a:r>
                        <a:rPr lang="en-US" altLang="zh-CN"/>
                        <a:t>V</a:t>
                      </a:r>
                      <a:r>
                        <a:rPr lang="en-US" altLang="zh-CN" baseline="-25000"/>
                        <a:t>6</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10</a:t>
                      </a:r>
                      <a:endParaRPr lang="en-US" altLang="zh-CN"/>
                    </a:p>
                  </a:txBody>
                  <a:tcPr/>
                </a:tc>
              </a:tr>
              <a:tr h="365760">
                <a:tc>
                  <a:txBody>
                    <a:bodyPr/>
                    <a:p>
                      <a:pPr algn="ctr">
                        <a:buNone/>
                      </a:pPr>
                      <a:r>
                        <a:rPr lang="en-US" altLang="zh-CN"/>
                        <a:t>V</a:t>
                      </a:r>
                      <a:r>
                        <a:rPr lang="en-US" altLang="zh-CN" baseline="-25000"/>
                        <a:t>7</a:t>
                      </a:r>
                      <a:endParaRPr lang="en-US" altLang="zh-CN"/>
                    </a:p>
                  </a:txBody>
                  <a:tcPr/>
                </a:tc>
                <a:tc>
                  <a:txBody>
                    <a:bodyPr/>
                    <a:p>
                      <a:pPr algn="ctr">
                        <a:buNone/>
                      </a:pPr>
                      <a:r>
                        <a:rPr lang="en-US" altLang="zh-CN"/>
                        <a:t>16</a:t>
                      </a:r>
                      <a:endParaRPr lang="en-US" altLang="zh-CN"/>
                    </a:p>
                  </a:txBody>
                  <a:tcPr/>
                </a:tc>
                <a:tc>
                  <a:txBody>
                    <a:bodyPr/>
                    <a:p>
                      <a:pPr algn="ctr">
                        <a:buNone/>
                      </a:pPr>
                      <a:r>
                        <a:rPr lang="en-US" altLang="zh-CN"/>
                        <a:t>16</a:t>
                      </a:r>
                      <a:endParaRPr lang="en-US" altLang="zh-CN"/>
                    </a:p>
                  </a:txBody>
                  <a:tcPr/>
                </a:tc>
              </a:tr>
              <a:tr h="365760">
                <a:tc>
                  <a:txBody>
                    <a:bodyPr/>
                    <a:p>
                      <a:pPr algn="ctr">
                        <a:buNone/>
                      </a:pPr>
                      <a:r>
                        <a:rPr lang="en-US" altLang="zh-CN"/>
                        <a:t>V</a:t>
                      </a:r>
                      <a:r>
                        <a:rPr lang="en-US" altLang="zh-CN" baseline="-25000"/>
                        <a:t>8</a:t>
                      </a:r>
                      <a:endParaRPr lang="en-US" altLang="zh-CN" baseline="-25000"/>
                    </a:p>
                  </a:txBody>
                  <a:tcPr/>
                </a:tc>
                <a:tc>
                  <a:txBody>
                    <a:bodyPr/>
                    <a:p>
                      <a:pPr algn="ctr">
                        <a:buNone/>
                      </a:pPr>
                      <a:r>
                        <a:rPr lang="en-US" altLang="zh-CN"/>
                        <a:t>14</a:t>
                      </a:r>
                      <a:endParaRPr lang="en-US" altLang="zh-CN"/>
                    </a:p>
                  </a:txBody>
                  <a:tcPr/>
                </a:tc>
                <a:tc>
                  <a:txBody>
                    <a:bodyPr/>
                    <a:p>
                      <a:pPr algn="ctr">
                        <a:buNone/>
                      </a:pPr>
                      <a:r>
                        <a:rPr lang="en-US" altLang="zh-CN"/>
                        <a:t>14</a:t>
                      </a:r>
                      <a:endParaRPr lang="en-US" altLang="zh-CN"/>
                    </a:p>
                  </a:txBody>
                  <a:tcPr/>
                </a:tc>
              </a:tr>
              <a:tr h="365760">
                <a:tc>
                  <a:txBody>
                    <a:bodyPr/>
                    <a:p>
                      <a:pPr algn="ctr">
                        <a:buNone/>
                      </a:pPr>
                      <a:r>
                        <a:rPr lang="en-US" altLang="zh-CN"/>
                        <a:t>V</a:t>
                      </a:r>
                      <a:r>
                        <a:rPr lang="en-US" altLang="zh-CN" baseline="-25000"/>
                        <a:t>9</a:t>
                      </a:r>
                      <a:endParaRPr lang="en-US" altLang="zh-CN"/>
                    </a:p>
                  </a:txBody>
                  <a:tcPr/>
                </a:tc>
                <a:tc>
                  <a:txBody>
                    <a:bodyPr/>
                    <a:p>
                      <a:pPr algn="ctr">
                        <a:buNone/>
                      </a:pPr>
                      <a:r>
                        <a:rPr lang="en-US" altLang="zh-CN"/>
                        <a:t>18</a:t>
                      </a:r>
                      <a:endParaRPr lang="en-US" altLang="zh-CN"/>
                    </a:p>
                  </a:txBody>
                  <a:tcPr/>
                </a:tc>
                <a:tc>
                  <a:txBody>
                    <a:bodyPr/>
                    <a:p>
                      <a:pPr algn="ctr">
                        <a:buNone/>
                      </a:pPr>
                      <a:r>
                        <a:rPr lang="en-US" altLang="zh-CN"/>
                        <a:t>18</a:t>
                      </a:r>
                      <a:endParaRPr lang="en-US" altLang="zh-CN"/>
                    </a:p>
                  </a:txBody>
                  <a:tcPr/>
                </a:tc>
              </a:tr>
            </a:tbl>
          </a:graphicData>
        </a:graphic>
      </p:graphicFrame>
      <p:graphicFrame>
        <p:nvGraphicFramePr>
          <p:cNvPr id="5" name="内容占位符 4"/>
          <p:cNvGraphicFramePr/>
          <p:nvPr>
            <p:ph idx="1"/>
            <p:custDataLst>
              <p:tags r:id="rId2"/>
            </p:custDataLst>
          </p:nvPr>
        </p:nvGraphicFramePr>
        <p:xfrm>
          <a:off x="5549265" y="1185545"/>
          <a:ext cx="3345180" cy="4389120"/>
        </p:xfrm>
        <a:graphic>
          <a:graphicData uri="http://schemas.openxmlformats.org/drawingml/2006/table">
            <a:tbl>
              <a:tblPr firstRow="1" bandRow="1">
                <a:tableStyleId>{5C22544A-7EE6-4342-B048-85BDC9FD1C3A}</a:tableStyleId>
              </a:tblPr>
              <a:tblGrid>
                <a:gridCol w="654685"/>
                <a:gridCol w="772160"/>
                <a:gridCol w="700405"/>
                <a:gridCol w="1217930"/>
              </a:tblGrid>
              <a:tr h="365760">
                <a:tc>
                  <a:txBody>
                    <a:bodyPr/>
                    <a:p>
                      <a:pPr algn="ctr">
                        <a:buNone/>
                      </a:pPr>
                      <a:r>
                        <a:rPr lang="zh-CN" altLang="en-US"/>
                        <a:t>任务</a:t>
                      </a:r>
                      <a:endParaRPr lang="zh-CN" altLang="en-US"/>
                    </a:p>
                  </a:txBody>
                  <a:tcPr/>
                </a:tc>
                <a:tc>
                  <a:txBody>
                    <a:bodyPr/>
                    <a:p>
                      <a:pPr algn="ctr">
                        <a:buNone/>
                      </a:pPr>
                      <a:r>
                        <a:rPr lang="en-US" altLang="zh-CN"/>
                        <a:t>E(i)</a:t>
                      </a:r>
                      <a:endParaRPr lang="en-US" altLang="zh-CN"/>
                    </a:p>
                  </a:txBody>
                  <a:tcPr/>
                </a:tc>
                <a:tc>
                  <a:txBody>
                    <a:bodyPr/>
                    <a:p>
                      <a:pPr algn="ctr">
                        <a:buNone/>
                      </a:pPr>
                      <a:r>
                        <a:rPr lang="en-US" altLang="zh-CN"/>
                        <a:t>L(i)</a:t>
                      </a:r>
                      <a:endParaRPr lang="en-US" altLang="zh-CN"/>
                    </a:p>
                  </a:txBody>
                  <a:tcPr/>
                </a:tc>
                <a:tc>
                  <a:txBody>
                    <a:bodyPr/>
                    <a:p>
                      <a:pPr algn="ctr">
                        <a:buNone/>
                      </a:pPr>
                      <a:r>
                        <a:rPr lang="en-US" altLang="zh-CN" sz="1800">
                          <a:sym typeface="+mn-ea"/>
                        </a:rPr>
                        <a:t>L</a:t>
                      </a:r>
                      <a:r>
                        <a:rPr lang="en-US" altLang="zh-CN"/>
                        <a:t>(i)-</a:t>
                      </a:r>
                      <a:r>
                        <a:rPr lang="en-US" altLang="zh-CN" sz="1800">
                          <a:sym typeface="+mn-ea"/>
                        </a:rPr>
                        <a:t>E</a:t>
                      </a:r>
                      <a:r>
                        <a:rPr lang="en-US" altLang="zh-CN"/>
                        <a:t>(i)</a:t>
                      </a:r>
                      <a:endParaRPr lang="en-US" altLang="zh-CN"/>
                    </a:p>
                  </a:txBody>
                  <a:tcPr/>
                </a:tc>
              </a:tr>
              <a:tr h="365760">
                <a:tc>
                  <a:txBody>
                    <a:bodyPr/>
                    <a:p>
                      <a:pPr algn="ctr">
                        <a:buNone/>
                      </a:pPr>
                      <a:r>
                        <a:rPr lang="en-US" altLang="zh-CN">
                          <a:solidFill>
                            <a:srgbClr val="C00000"/>
                          </a:solidFill>
                        </a:rPr>
                        <a:t>a</a:t>
                      </a:r>
                      <a:r>
                        <a:rPr lang="en-US" altLang="zh-CN" baseline="-25000">
                          <a:solidFill>
                            <a:srgbClr val="C00000"/>
                          </a:solidFill>
                        </a:rPr>
                        <a:t>1</a:t>
                      </a:r>
                      <a:endParaRPr lang="en-US" altLang="zh-CN" baseline="-25000">
                        <a:solidFill>
                          <a:srgbClr val="C00000"/>
                        </a:solidFill>
                      </a:endParaRPr>
                    </a:p>
                  </a:txBody>
                  <a:tcPr/>
                </a:tc>
                <a:tc>
                  <a:txBody>
                    <a:bodyPr/>
                    <a:p>
                      <a:pPr algn="ctr">
                        <a:buNone/>
                      </a:pPr>
                      <a:r>
                        <a:rPr lang="en-US" altLang="zh-CN">
                          <a:solidFill>
                            <a:srgbClr val="C00000"/>
                          </a:solidFill>
                        </a:rPr>
                        <a:t>0</a:t>
                      </a:r>
                      <a:endParaRPr lang="en-US" altLang="zh-CN">
                        <a:solidFill>
                          <a:srgbClr val="C00000"/>
                        </a:solidFill>
                      </a:endParaRPr>
                    </a:p>
                  </a:txBody>
                  <a:tcPr/>
                </a:tc>
                <a:tc>
                  <a:txBody>
                    <a:bodyPr/>
                    <a:p>
                      <a:pPr algn="ctr">
                        <a:buNone/>
                      </a:pPr>
                      <a:r>
                        <a:rPr lang="en-US" altLang="zh-CN">
                          <a:solidFill>
                            <a:srgbClr val="C00000"/>
                          </a:solidFill>
                        </a:rPr>
                        <a:t>0</a:t>
                      </a:r>
                      <a:endParaRPr lang="en-US" altLang="zh-CN">
                        <a:solidFill>
                          <a:srgbClr val="C00000"/>
                        </a:solidFill>
                      </a:endParaRPr>
                    </a:p>
                  </a:txBody>
                  <a:tcPr/>
                </a:tc>
                <a:tc>
                  <a:txBody>
                    <a:bodyPr/>
                    <a:p>
                      <a:pPr algn="ctr">
                        <a:buNone/>
                      </a:pPr>
                      <a:r>
                        <a:rPr lang="en-US" altLang="zh-CN">
                          <a:solidFill>
                            <a:srgbClr val="C00000"/>
                          </a:solidFill>
                        </a:rPr>
                        <a:t>0</a:t>
                      </a:r>
                      <a:endParaRPr lang="en-US" altLang="zh-CN">
                        <a:solidFill>
                          <a:srgbClr val="C00000"/>
                        </a:solidFill>
                      </a:endParaRPr>
                    </a:p>
                  </a:txBody>
                  <a:tcPr/>
                </a:tc>
              </a:tr>
              <a:tr h="365760">
                <a:tc>
                  <a:txBody>
                    <a:bodyPr/>
                    <a:p>
                      <a:pPr algn="ctr">
                        <a:buNone/>
                      </a:pPr>
                      <a:r>
                        <a:rPr lang="en-US" altLang="zh-CN"/>
                        <a:t>a</a:t>
                      </a:r>
                      <a:r>
                        <a:rPr lang="en-US" altLang="zh-CN" baseline="-25000"/>
                        <a:t>2</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2</a:t>
                      </a:r>
                      <a:endParaRPr lang="en-US" altLang="zh-CN"/>
                    </a:p>
                  </a:txBody>
                  <a:tcPr/>
                </a:tc>
                <a:tc>
                  <a:txBody>
                    <a:bodyPr/>
                    <a:p>
                      <a:pPr algn="ctr">
                        <a:buNone/>
                      </a:pPr>
                      <a:r>
                        <a:rPr lang="en-US" altLang="zh-CN"/>
                        <a:t>2</a:t>
                      </a:r>
                      <a:endParaRPr lang="en-US" altLang="zh-CN"/>
                    </a:p>
                  </a:txBody>
                  <a:tcPr/>
                </a:tc>
              </a:tr>
              <a:tr h="365760">
                <a:tc>
                  <a:txBody>
                    <a:bodyPr/>
                    <a:p>
                      <a:pPr algn="ctr">
                        <a:buNone/>
                      </a:pPr>
                      <a:r>
                        <a:rPr lang="en-US" altLang="zh-CN"/>
                        <a:t>a</a:t>
                      </a:r>
                      <a:r>
                        <a:rPr lang="en-US" altLang="zh-CN" baseline="-25000"/>
                        <a:t>3</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3</a:t>
                      </a:r>
                      <a:endParaRPr lang="en-US" altLang="zh-CN"/>
                    </a:p>
                  </a:txBody>
                  <a:tcPr/>
                </a:tc>
                <a:tc>
                  <a:txBody>
                    <a:bodyPr/>
                    <a:p>
                      <a:pPr algn="ctr">
                        <a:buNone/>
                      </a:pPr>
                      <a:r>
                        <a:rPr lang="en-US" altLang="zh-CN"/>
                        <a:t>3</a:t>
                      </a:r>
                      <a:endParaRPr lang="en-US" altLang="zh-CN"/>
                    </a:p>
                  </a:txBody>
                  <a:tcPr/>
                </a:tc>
              </a:tr>
              <a:tr h="365760">
                <a:tc>
                  <a:txBody>
                    <a:bodyPr/>
                    <a:p>
                      <a:pPr algn="ctr">
                        <a:buNone/>
                      </a:pPr>
                      <a:r>
                        <a:rPr lang="en-US" altLang="zh-CN">
                          <a:solidFill>
                            <a:srgbClr val="C00000"/>
                          </a:solidFill>
                        </a:rPr>
                        <a:t>a</a:t>
                      </a:r>
                      <a:r>
                        <a:rPr lang="en-US" altLang="zh-CN" baseline="-25000">
                          <a:solidFill>
                            <a:srgbClr val="C00000"/>
                          </a:solidFill>
                        </a:rPr>
                        <a:t>4</a:t>
                      </a:r>
                      <a:endParaRPr lang="en-US" altLang="zh-CN" baseline="-25000">
                        <a:solidFill>
                          <a:srgbClr val="C00000"/>
                        </a:solidFill>
                      </a:endParaRPr>
                    </a:p>
                  </a:txBody>
                  <a:tcPr/>
                </a:tc>
                <a:tc>
                  <a:txBody>
                    <a:bodyPr/>
                    <a:p>
                      <a:pPr algn="ctr">
                        <a:buNone/>
                      </a:pPr>
                      <a:r>
                        <a:rPr lang="en-US" altLang="zh-CN">
                          <a:solidFill>
                            <a:srgbClr val="C00000"/>
                          </a:solidFill>
                        </a:rPr>
                        <a:t>6</a:t>
                      </a:r>
                      <a:endParaRPr lang="en-US" altLang="zh-CN">
                        <a:solidFill>
                          <a:srgbClr val="C00000"/>
                        </a:solidFill>
                      </a:endParaRPr>
                    </a:p>
                  </a:txBody>
                  <a:tcPr/>
                </a:tc>
                <a:tc>
                  <a:txBody>
                    <a:bodyPr/>
                    <a:p>
                      <a:pPr algn="ctr">
                        <a:buNone/>
                      </a:pPr>
                      <a:r>
                        <a:rPr lang="en-US" altLang="zh-CN">
                          <a:solidFill>
                            <a:srgbClr val="C00000"/>
                          </a:solidFill>
                        </a:rPr>
                        <a:t>6</a:t>
                      </a:r>
                      <a:endParaRPr lang="en-US" altLang="zh-CN">
                        <a:solidFill>
                          <a:srgbClr val="C00000"/>
                        </a:solidFill>
                      </a:endParaRPr>
                    </a:p>
                  </a:txBody>
                  <a:tcPr/>
                </a:tc>
                <a:tc>
                  <a:txBody>
                    <a:bodyPr/>
                    <a:p>
                      <a:pPr algn="ctr">
                        <a:buNone/>
                      </a:pPr>
                      <a:r>
                        <a:rPr lang="en-US" altLang="zh-CN">
                          <a:solidFill>
                            <a:srgbClr val="C00000"/>
                          </a:solidFill>
                        </a:rPr>
                        <a:t>0</a:t>
                      </a:r>
                      <a:endParaRPr lang="en-US" altLang="zh-CN">
                        <a:solidFill>
                          <a:srgbClr val="C00000"/>
                        </a:solidFill>
                      </a:endParaRPr>
                    </a:p>
                  </a:txBody>
                  <a:tcPr/>
                </a:tc>
              </a:tr>
              <a:tr h="365760">
                <a:tc>
                  <a:txBody>
                    <a:bodyPr/>
                    <a:p>
                      <a:pPr algn="ctr">
                        <a:buNone/>
                      </a:pPr>
                      <a:r>
                        <a:rPr lang="en-US" altLang="zh-CN"/>
                        <a:t>a</a:t>
                      </a:r>
                      <a:r>
                        <a:rPr lang="en-US" altLang="zh-CN" baseline="-25000"/>
                        <a:t>5</a:t>
                      </a:r>
                      <a:endParaRPr lang="en-US" altLang="zh-CN"/>
                    </a:p>
                  </a:txBody>
                  <a:tcPr/>
                </a:tc>
                <a:tc>
                  <a:txBody>
                    <a:bodyPr/>
                    <a:p>
                      <a:pPr algn="ctr">
                        <a:buNone/>
                      </a:pPr>
                      <a:r>
                        <a:rPr lang="en-US" altLang="zh-CN"/>
                        <a:t>4</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2</a:t>
                      </a:r>
                      <a:endParaRPr lang="en-US" altLang="zh-CN"/>
                    </a:p>
                  </a:txBody>
                  <a:tcPr/>
                </a:tc>
              </a:tr>
              <a:tr h="365760">
                <a:tc>
                  <a:txBody>
                    <a:bodyPr/>
                    <a:p>
                      <a:pPr algn="ctr">
                        <a:buNone/>
                      </a:pPr>
                      <a:r>
                        <a:rPr lang="en-US" altLang="zh-CN"/>
                        <a:t>a</a:t>
                      </a:r>
                      <a:r>
                        <a:rPr lang="en-US" altLang="zh-CN" baseline="-25000"/>
                        <a:t>6</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3</a:t>
                      </a:r>
                      <a:endParaRPr lang="en-US" altLang="zh-CN"/>
                    </a:p>
                  </a:txBody>
                  <a:tcPr/>
                </a:tc>
              </a:tr>
              <a:tr h="365760">
                <a:tc>
                  <a:txBody>
                    <a:bodyPr/>
                    <a:p>
                      <a:pPr algn="ctr">
                        <a:buNone/>
                      </a:pPr>
                      <a:r>
                        <a:rPr lang="en-US" altLang="zh-CN">
                          <a:solidFill>
                            <a:srgbClr val="C00000"/>
                          </a:solidFill>
                        </a:rPr>
                        <a:t>a</a:t>
                      </a:r>
                      <a:r>
                        <a:rPr lang="en-US" altLang="zh-CN" baseline="-25000">
                          <a:solidFill>
                            <a:srgbClr val="C00000"/>
                          </a:solidFill>
                        </a:rPr>
                        <a:t>7</a:t>
                      </a:r>
                      <a:endParaRPr lang="en-US" altLang="zh-CN" baseline="-25000">
                        <a:solidFill>
                          <a:srgbClr val="C00000"/>
                        </a:solidFill>
                      </a:endParaRPr>
                    </a:p>
                  </a:txBody>
                  <a:tcPr/>
                </a:tc>
                <a:tc>
                  <a:txBody>
                    <a:bodyPr/>
                    <a:p>
                      <a:pPr algn="ctr">
                        <a:buNone/>
                      </a:pPr>
                      <a:r>
                        <a:rPr lang="en-US" altLang="zh-CN">
                          <a:solidFill>
                            <a:srgbClr val="C00000"/>
                          </a:solidFill>
                        </a:rPr>
                        <a:t>7</a:t>
                      </a:r>
                      <a:endParaRPr lang="en-US" altLang="zh-CN">
                        <a:solidFill>
                          <a:srgbClr val="C00000"/>
                        </a:solidFill>
                      </a:endParaRPr>
                    </a:p>
                  </a:txBody>
                  <a:tcPr/>
                </a:tc>
                <a:tc>
                  <a:txBody>
                    <a:bodyPr/>
                    <a:p>
                      <a:pPr algn="ctr">
                        <a:buNone/>
                      </a:pPr>
                      <a:r>
                        <a:rPr lang="en-US" altLang="zh-CN">
                          <a:solidFill>
                            <a:srgbClr val="C00000"/>
                          </a:solidFill>
                        </a:rPr>
                        <a:t>7</a:t>
                      </a:r>
                      <a:endParaRPr lang="en-US" altLang="zh-CN">
                        <a:solidFill>
                          <a:srgbClr val="C00000"/>
                        </a:solidFill>
                      </a:endParaRPr>
                    </a:p>
                  </a:txBody>
                  <a:tcPr/>
                </a:tc>
                <a:tc>
                  <a:txBody>
                    <a:bodyPr/>
                    <a:p>
                      <a:pPr algn="ctr">
                        <a:buNone/>
                      </a:pPr>
                      <a:r>
                        <a:rPr lang="en-US" altLang="zh-CN">
                          <a:solidFill>
                            <a:srgbClr val="C00000"/>
                          </a:solidFill>
                        </a:rPr>
                        <a:t>0</a:t>
                      </a:r>
                      <a:endParaRPr lang="en-US" altLang="zh-CN">
                        <a:solidFill>
                          <a:srgbClr val="C00000"/>
                        </a:solidFill>
                      </a:endParaRPr>
                    </a:p>
                  </a:txBody>
                  <a:tcPr/>
                </a:tc>
              </a:tr>
              <a:tr h="365760">
                <a:tc>
                  <a:txBody>
                    <a:bodyPr/>
                    <a:p>
                      <a:pPr algn="ctr">
                        <a:buNone/>
                      </a:pPr>
                      <a:r>
                        <a:rPr lang="en-US" altLang="zh-CN">
                          <a:solidFill>
                            <a:srgbClr val="C00000"/>
                          </a:solidFill>
                        </a:rPr>
                        <a:t>a</a:t>
                      </a:r>
                      <a:r>
                        <a:rPr lang="en-US" altLang="zh-CN" baseline="-25000">
                          <a:solidFill>
                            <a:srgbClr val="C00000"/>
                          </a:solidFill>
                        </a:rPr>
                        <a:t>8</a:t>
                      </a:r>
                      <a:endParaRPr lang="en-US" altLang="zh-CN" baseline="-25000">
                        <a:solidFill>
                          <a:srgbClr val="C00000"/>
                        </a:solidFill>
                      </a:endParaRPr>
                    </a:p>
                  </a:txBody>
                  <a:tcPr/>
                </a:tc>
                <a:tc>
                  <a:txBody>
                    <a:bodyPr/>
                    <a:p>
                      <a:pPr algn="ctr">
                        <a:buNone/>
                      </a:pPr>
                      <a:r>
                        <a:rPr lang="en-US" altLang="zh-CN">
                          <a:solidFill>
                            <a:srgbClr val="C00000"/>
                          </a:solidFill>
                        </a:rPr>
                        <a:t>7</a:t>
                      </a:r>
                      <a:endParaRPr lang="en-US" altLang="zh-CN">
                        <a:solidFill>
                          <a:srgbClr val="C00000"/>
                        </a:solidFill>
                      </a:endParaRPr>
                    </a:p>
                  </a:txBody>
                  <a:tcPr/>
                </a:tc>
                <a:tc>
                  <a:txBody>
                    <a:bodyPr/>
                    <a:p>
                      <a:pPr algn="ctr">
                        <a:buNone/>
                      </a:pPr>
                      <a:r>
                        <a:rPr lang="en-US" altLang="zh-CN">
                          <a:solidFill>
                            <a:srgbClr val="C00000"/>
                          </a:solidFill>
                        </a:rPr>
                        <a:t>7</a:t>
                      </a:r>
                      <a:endParaRPr lang="en-US" altLang="zh-CN">
                        <a:solidFill>
                          <a:srgbClr val="C00000"/>
                        </a:solidFill>
                      </a:endParaRPr>
                    </a:p>
                  </a:txBody>
                  <a:tcPr/>
                </a:tc>
                <a:tc>
                  <a:txBody>
                    <a:bodyPr/>
                    <a:p>
                      <a:pPr algn="ctr">
                        <a:buNone/>
                      </a:pPr>
                      <a:r>
                        <a:rPr lang="en-US" altLang="zh-CN">
                          <a:solidFill>
                            <a:srgbClr val="C00000"/>
                          </a:solidFill>
                        </a:rPr>
                        <a:t>0</a:t>
                      </a:r>
                      <a:endParaRPr lang="en-US" altLang="zh-CN">
                        <a:solidFill>
                          <a:srgbClr val="C00000"/>
                        </a:solidFill>
                      </a:endParaRPr>
                    </a:p>
                  </a:txBody>
                  <a:tcPr/>
                </a:tc>
              </a:tr>
              <a:tr h="365760">
                <a:tc>
                  <a:txBody>
                    <a:bodyPr/>
                    <a:p>
                      <a:pPr algn="ctr">
                        <a:buNone/>
                      </a:pPr>
                      <a:r>
                        <a:rPr lang="en-US" altLang="zh-CN"/>
                        <a:t>a</a:t>
                      </a:r>
                      <a:r>
                        <a:rPr lang="en-US" altLang="zh-CN" baseline="-25000"/>
                        <a:t>9</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10</a:t>
                      </a:r>
                      <a:endParaRPr lang="en-US" altLang="zh-CN"/>
                    </a:p>
                  </a:txBody>
                  <a:tcPr/>
                </a:tc>
                <a:tc>
                  <a:txBody>
                    <a:bodyPr/>
                    <a:p>
                      <a:pPr algn="ctr">
                        <a:buNone/>
                      </a:pPr>
                      <a:r>
                        <a:rPr lang="en-US" altLang="zh-CN"/>
                        <a:t>3</a:t>
                      </a:r>
                      <a:endParaRPr lang="en-US" altLang="zh-CN"/>
                    </a:p>
                  </a:txBody>
                  <a:tcPr/>
                </a:tc>
              </a:tr>
              <a:tr h="365760">
                <a:tc>
                  <a:txBody>
                    <a:bodyPr/>
                    <a:p>
                      <a:pPr algn="ctr">
                        <a:buNone/>
                      </a:pPr>
                      <a:r>
                        <a:rPr lang="en-US" altLang="zh-CN">
                          <a:solidFill>
                            <a:srgbClr val="C00000"/>
                          </a:solidFill>
                        </a:rPr>
                        <a:t>a</a:t>
                      </a:r>
                      <a:r>
                        <a:rPr lang="en-US" altLang="zh-CN" baseline="-25000">
                          <a:solidFill>
                            <a:srgbClr val="C00000"/>
                          </a:solidFill>
                        </a:rPr>
                        <a:t>10</a:t>
                      </a:r>
                      <a:endParaRPr lang="en-US" altLang="zh-CN" baseline="-25000">
                        <a:solidFill>
                          <a:srgbClr val="C00000"/>
                        </a:solidFill>
                      </a:endParaRPr>
                    </a:p>
                  </a:txBody>
                  <a:tcPr/>
                </a:tc>
                <a:tc>
                  <a:txBody>
                    <a:bodyPr/>
                    <a:p>
                      <a:pPr algn="ctr">
                        <a:buNone/>
                      </a:pPr>
                      <a:r>
                        <a:rPr lang="en-US" altLang="zh-CN">
                          <a:solidFill>
                            <a:srgbClr val="C00000"/>
                          </a:solidFill>
                        </a:rPr>
                        <a:t>16</a:t>
                      </a:r>
                      <a:endParaRPr lang="en-US" altLang="zh-CN">
                        <a:solidFill>
                          <a:srgbClr val="C00000"/>
                        </a:solidFill>
                      </a:endParaRPr>
                    </a:p>
                  </a:txBody>
                  <a:tcPr/>
                </a:tc>
                <a:tc>
                  <a:txBody>
                    <a:bodyPr/>
                    <a:p>
                      <a:pPr algn="ctr">
                        <a:buNone/>
                      </a:pPr>
                      <a:r>
                        <a:rPr lang="en-US" altLang="zh-CN">
                          <a:solidFill>
                            <a:srgbClr val="C00000"/>
                          </a:solidFill>
                        </a:rPr>
                        <a:t>16</a:t>
                      </a:r>
                      <a:endParaRPr lang="en-US" altLang="zh-CN">
                        <a:solidFill>
                          <a:srgbClr val="C00000"/>
                        </a:solidFill>
                      </a:endParaRPr>
                    </a:p>
                  </a:txBody>
                  <a:tcPr/>
                </a:tc>
                <a:tc>
                  <a:txBody>
                    <a:bodyPr/>
                    <a:p>
                      <a:pPr algn="ctr">
                        <a:buNone/>
                      </a:pPr>
                      <a:r>
                        <a:rPr lang="en-US" altLang="zh-CN">
                          <a:solidFill>
                            <a:srgbClr val="C00000"/>
                          </a:solidFill>
                        </a:rPr>
                        <a:t>0</a:t>
                      </a:r>
                      <a:endParaRPr lang="en-US" altLang="zh-CN">
                        <a:solidFill>
                          <a:srgbClr val="C00000"/>
                        </a:solidFill>
                      </a:endParaRPr>
                    </a:p>
                  </a:txBody>
                  <a:tcPr/>
                </a:tc>
              </a:tr>
              <a:tr h="365760">
                <a:tc>
                  <a:txBody>
                    <a:bodyPr/>
                    <a:p>
                      <a:pPr algn="ctr">
                        <a:buNone/>
                      </a:pPr>
                      <a:r>
                        <a:rPr lang="en-US" altLang="zh-CN">
                          <a:solidFill>
                            <a:srgbClr val="C00000"/>
                          </a:solidFill>
                        </a:rPr>
                        <a:t>a</a:t>
                      </a:r>
                      <a:r>
                        <a:rPr lang="en-US" altLang="zh-CN" baseline="-25000">
                          <a:solidFill>
                            <a:srgbClr val="C00000"/>
                          </a:solidFill>
                        </a:rPr>
                        <a:t>11</a:t>
                      </a:r>
                      <a:endParaRPr lang="en-US" altLang="zh-CN" baseline="-25000">
                        <a:solidFill>
                          <a:srgbClr val="C00000"/>
                        </a:solidFill>
                      </a:endParaRPr>
                    </a:p>
                  </a:txBody>
                  <a:tcPr/>
                </a:tc>
                <a:tc>
                  <a:txBody>
                    <a:bodyPr/>
                    <a:p>
                      <a:pPr algn="ctr">
                        <a:buNone/>
                      </a:pPr>
                      <a:r>
                        <a:rPr lang="en-US" altLang="zh-CN">
                          <a:solidFill>
                            <a:srgbClr val="C00000"/>
                          </a:solidFill>
                        </a:rPr>
                        <a:t>14</a:t>
                      </a:r>
                      <a:endParaRPr lang="en-US" altLang="zh-CN">
                        <a:solidFill>
                          <a:srgbClr val="C00000"/>
                        </a:solidFill>
                      </a:endParaRPr>
                    </a:p>
                  </a:txBody>
                  <a:tcPr/>
                </a:tc>
                <a:tc>
                  <a:txBody>
                    <a:bodyPr/>
                    <a:p>
                      <a:pPr algn="ctr">
                        <a:buNone/>
                      </a:pPr>
                      <a:r>
                        <a:rPr lang="en-US" altLang="zh-CN">
                          <a:solidFill>
                            <a:srgbClr val="C00000"/>
                          </a:solidFill>
                        </a:rPr>
                        <a:t>14</a:t>
                      </a:r>
                      <a:endParaRPr lang="en-US" altLang="zh-CN">
                        <a:solidFill>
                          <a:srgbClr val="C00000"/>
                        </a:solidFill>
                      </a:endParaRPr>
                    </a:p>
                  </a:txBody>
                  <a:tcPr/>
                </a:tc>
                <a:tc>
                  <a:txBody>
                    <a:bodyPr/>
                    <a:p>
                      <a:pPr algn="ctr">
                        <a:buNone/>
                      </a:pPr>
                      <a:r>
                        <a:rPr lang="en-US" altLang="zh-CN">
                          <a:solidFill>
                            <a:srgbClr val="C00000"/>
                          </a:solidFill>
                        </a:rPr>
                        <a:t>0</a:t>
                      </a:r>
                      <a:endParaRPr lang="en-US" altLang="zh-CN">
                        <a:solidFill>
                          <a:srgbClr val="C00000"/>
                        </a:solidFill>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5781"/>
                                        </p:tgtEl>
                                        <p:attrNameLst>
                                          <p:attrName>style.visibility</p:attrName>
                                        </p:attrNameLst>
                                      </p:cBhvr>
                                      <p:to>
                                        <p:strVal val="visible"/>
                                      </p:to>
                                    </p:set>
                                    <p:anim calcmode="lin" valueType="num">
                                      <p:cBhvr additive="base">
                                        <p:cTn id="7" dur="500" fill="hold"/>
                                        <p:tgtEl>
                                          <p:spTgt spid="75781"/>
                                        </p:tgtEl>
                                        <p:attrNameLst>
                                          <p:attrName>ppt_x</p:attrName>
                                        </p:attrNameLst>
                                      </p:cBhvr>
                                      <p:tavLst>
                                        <p:tav tm="0">
                                          <p:val>
                                            <p:strVal val="0-#ppt_w/2"/>
                                          </p:val>
                                        </p:tav>
                                        <p:tav tm="100000">
                                          <p:val>
                                            <p:strVal val="#ppt_x"/>
                                          </p:val>
                                        </p:tav>
                                      </p:tavLst>
                                    </p:anim>
                                    <p:anim calcmode="lin" valueType="num">
                                      <p:cBhvr additive="base">
                                        <p:cTn id="8" dur="500" fill="hold"/>
                                        <p:tgtEl>
                                          <p:spTgt spid="7578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关键路径</a:t>
            </a:r>
            <a:endParaRPr lang="zh-CN" altLang="en-US"/>
          </a:p>
        </p:txBody>
      </p:sp>
      <p:sp>
        <p:nvSpPr>
          <p:cNvPr id="3" name="内容占位符 2"/>
          <p:cNvSpPr>
            <a:spLocks noGrp="1"/>
          </p:cNvSpPr>
          <p:nvPr>
            <p:ph idx="1"/>
          </p:nvPr>
        </p:nvSpPr>
        <p:spPr/>
        <p:txBody>
          <a:bodyPr/>
          <a:p>
            <a:pPr lvl="0" algn="l">
              <a:buSzTx/>
            </a:pPr>
            <a:r>
              <a:rPr lang="zh-CN" altLang="en-US" sz="3000">
                <a:sym typeface="+mn-ea"/>
              </a:rPr>
              <a:t>关键路径求解</a:t>
            </a:r>
            <a:endParaRPr lang="zh-CN" altLang="en-US" sz="3000"/>
          </a:p>
          <a:p>
            <a:pPr lvl="1" algn="l">
              <a:buSzTx/>
            </a:pPr>
            <a:r>
              <a:rPr lang="zh-CN" altLang="en-US"/>
              <a:t>求解算法</a:t>
            </a:r>
            <a:endParaRPr lang="zh-CN" altLang="en-US"/>
          </a:p>
          <a:p>
            <a:pPr lvl="2" algn="l">
              <a:buSzTx/>
            </a:pPr>
            <a:r>
              <a:rPr lang="en-US" altLang="zh-CN">
                <a:sym typeface="+mn-ea"/>
              </a:rPr>
              <a:t>1.</a:t>
            </a:r>
            <a:r>
              <a:rPr lang="zh-CN" altLang="en-US">
                <a:sym typeface="+mn-ea"/>
              </a:rPr>
              <a:t>计算每个事件的最早发生时间</a:t>
            </a:r>
            <a:r>
              <a:rPr lang="zh-CN" altLang="zh-CN" dirty="0">
                <a:latin typeface="Times New Roman" panose="02020603050405020304" pitchFamily="18" charset="0"/>
                <a:sym typeface="+mn-ea"/>
              </a:rPr>
              <a:t>V</a:t>
            </a:r>
            <a:r>
              <a:rPr lang="en-US" altLang="zh-CN" baseline="-25000" dirty="0">
                <a:latin typeface="Times New Roman" panose="02020603050405020304" pitchFamily="18" charset="0"/>
                <a:sym typeface="+mn-ea"/>
              </a:rPr>
              <a:t>e</a:t>
            </a:r>
            <a:r>
              <a:rPr lang="zh-CN" altLang="en-US">
                <a:sym typeface="+mn-ea"/>
              </a:rPr>
              <a:t>(i)</a:t>
            </a:r>
            <a:endParaRPr lang="zh-CN" altLang="en-US">
              <a:sym typeface="+mn-ea"/>
            </a:endParaRPr>
          </a:p>
          <a:p>
            <a:pPr lvl="2" algn="l">
              <a:buSzTx/>
            </a:pPr>
            <a:r>
              <a:rPr lang="en-US" altLang="zh-CN"/>
              <a:t>2.</a:t>
            </a:r>
            <a:r>
              <a:rPr lang="zh-CN" altLang="en-US"/>
              <a:t>计算每个事件的最迟发生时间</a:t>
            </a:r>
            <a:r>
              <a:rPr lang="zh-CN" altLang="zh-CN" dirty="0">
                <a:latin typeface="Times New Roman" panose="02020603050405020304" pitchFamily="18" charset="0"/>
                <a:sym typeface="+mn-ea"/>
              </a:rPr>
              <a:t>V</a:t>
            </a:r>
            <a:r>
              <a:rPr lang="en-US" altLang="zh-CN" baseline="-25000" dirty="0">
                <a:latin typeface="Times New Roman" panose="02020603050405020304" pitchFamily="18" charset="0"/>
                <a:sym typeface="+mn-ea"/>
              </a:rPr>
              <a:t>l</a:t>
            </a:r>
            <a:r>
              <a:rPr lang="zh-CN" altLang="en-US">
                <a:sym typeface="+mn-ea"/>
              </a:rPr>
              <a:t>(i)</a:t>
            </a:r>
            <a:endParaRPr lang="zh-CN" altLang="en-US"/>
          </a:p>
          <a:p>
            <a:pPr lvl="2" algn="l">
              <a:buSzTx/>
            </a:pPr>
            <a:r>
              <a:rPr lang="zh-CN" altLang="en-US">
                <a:sym typeface="+mn-ea"/>
              </a:rPr>
              <a:t>3.求解每个任务的最早开始时间</a:t>
            </a:r>
            <a:r>
              <a:rPr lang="en-US" altLang="zh-CN">
                <a:sym typeface="+mn-ea"/>
              </a:rPr>
              <a:t>E</a:t>
            </a:r>
            <a:r>
              <a:rPr lang="zh-CN" altLang="en-US">
                <a:sym typeface="+mn-ea"/>
              </a:rPr>
              <a:t>(i)</a:t>
            </a:r>
            <a:endParaRPr lang="zh-CN" altLang="en-US"/>
          </a:p>
          <a:p>
            <a:pPr lvl="2" algn="l">
              <a:buSzTx/>
            </a:pPr>
            <a:r>
              <a:rPr lang="zh-CN" altLang="en-US">
                <a:sym typeface="+mn-ea"/>
              </a:rPr>
              <a:t>4.</a:t>
            </a:r>
            <a:r>
              <a:rPr lang="zh-CN" altLang="en-US">
                <a:sym typeface="+mn-ea"/>
              </a:rPr>
              <a:t>求解每个任务的最迟开始时间</a:t>
            </a:r>
            <a:r>
              <a:rPr lang="en-US" altLang="zh-CN">
                <a:sym typeface="+mn-ea"/>
              </a:rPr>
              <a:t>L</a:t>
            </a:r>
            <a:r>
              <a:rPr lang="zh-CN" altLang="en-US">
                <a:sym typeface="+mn-ea"/>
              </a:rPr>
              <a:t>(i)</a:t>
            </a:r>
            <a:endParaRPr lang="zh-CN" altLang="en-US">
              <a:sym typeface="+mn-ea"/>
            </a:endParaRPr>
          </a:p>
          <a:p>
            <a:pPr lvl="2" algn="l">
              <a:buSzTx/>
            </a:pPr>
            <a:r>
              <a:rPr lang="zh-CN" altLang="en-US">
                <a:sym typeface="+mn-ea"/>
              </a:rPr>
              <a:t>5.求解关键任务（回答第二个问题）</a:t>
            </a:r>
            <a:endParaRPr lang="zh-CN" altLang="en-US">
              <a:sym typeface="+mn-ea"/>
            </a:endParaRPr>
          </a:p>
          <a:p>
            <a:pPr lvl="2" algn="l">
              <a:buSzTx/>
            </a:pPr>
            <a:r>
              <a:rPr lang="en-US" altLang="zh-CN">
                <a:sym typeface="+mn-ea"/>
              </a:rPr>
              <a:t>6.</a:t>
            </a:r>
            <a:r>
              <a:rPr lang="zh-CN" altLang="en-US">
                <a:sym typeface="+mn-ea"/>
              </a:rPr>
              <a:t>如何求解关键路径？</a:t>
            </a:r>
            <a:endParaRPr lang="zh-CN" altLang="en-US">
              <a:sym typeface="+mn-ea"/>
            </a:endParaRPr>
          </a:p>
          <a:p>
            <a:pPr lvl="2" algn="l">
              <a:buSzTx/>
            </a:pPr>
            <a:r>
              <a:rPr lang="en-US" altLang="zh-CN">
                <a:sym typeface="+mn-ea"/>
              </a:rPr>
              <a:t>7.</a:t>
            </a:r>
            <a:r>
              <a:rPr lang="zh-CN" altLang="en-US">
                <a:sym typeface="+mn-ea"/>
              </a:rPr>
              <a:t>如何使用最少成本安排任务并在最短时间内完成？（回答第三个问题）</a:t>
            </a:r>
            <a:endParaRPr lang="zh-CN" altLang="en-US">
              <a:sym typeface="+mn-ea"/>
            </a:endParaRPr>
          </a:p>
        </p:txBody>
      </p:sp>
      <p:grpSp>
        <p:nvGrpSpPr>
          <p:cNvPr id="77828" name="组合 77827"/>
          <p:cNvGrpSpPr/>
          <p:nvPr/>
        </p:nvGrpSpPr>
        <p:grpSpPr>
          <a:xfrm>
            <a:off x="5863590" y="1259523"/>
            <a:ext cx="2074863" cy="749300"/>
            <a:chOff x="2398" y="3028"/>
            <a:chExt cx="1307" cy="472"/>
          </a:xfrm>
        </p:grpSpPr>
        <p:grpSp>
          <p:nvGrpSpPr>
            <p:cNvPr id="77829" name="组合 77828"/>
            <p:cNvGrpSpPr/>
            <p:nvPr/>
          </p:nvGrpSpPr>
          <p:grpSpPr>
            <a:xfrm>
              <a:off x="2434" y="3218"/>
              <a:ext cx="1176" cy="60"/>
              <a:chOff x="2434" y="3218"/>
              <a:chExt cx="1176" cy="60"/>
            </a:xfrm>
          </p:grpSpPr>
          <p:sp>
            <p:nvSpPr>
              <p:cNvPr id="77830" name="直接连接符 77829"/>
              <p:cNvSpPr/>
              <p:nvPr/>
            </p:nvSpPr>
            <p:spPr>
              <a:xfrm>
                <a:off x="2434" y="3244"/>
                <a:ext cx="1144" cy="0"/>
              </a:xfrm>
              <a:prstGeom prst="line">
                <a:avLst/>
              </a:prstGeom>
              <a:ln w="9525" cap="flat" cmpd="sng">
                <a:solidFill>
                  <a:schemeClr val="tx1"/>
                </a:solidFill>
                <a:prstDash val="solid"/>
                <a:headEnd type="none" w="med" len="med"/>
                <a:tailEnd type="triangle" w="med" len="med"/>
              </a:ln>
            </p:spPr>
          </p:sp>
          <p:sp>
            <p:nvSpPr>
              <p:cNvPr id="77831" name="椭圆 77830"/>
              <p:cNvSpPr/>
              <p:nvPr/>
            </p:nvSpPr>
            <p:spPr>
              <a:xfrm>
                <a:off x="2434" y="3222"/>
                <a:ext cx="58" cy="56"/>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a:p>
            </p:txBody>
          </p:sp>
          <p:sp>
            <p:nvSpPr>
              <p:cNvPr id="77832" name="椭圆 77831"/>
              <p:cNvSpPr/>
              <p:nvPr/>
            </p:nvSpPr>
            <p:spPr>
              <a:xfrm>
                <a:off x="3552" y="3218"/>
                <a:ext cx="58" cy="56"/>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a:p>
            </p:txBody>
          </p:sp>
        </p:grpSp>
        <p:sp>
          <p:nvSpPr>
            <p:cNvPr id="77833" name="文本框 77832"/>
            <p:cNvSpPr txBox="1"/>
            <p:nvPr/>
          </p:nvSpPr>
          <p:spPr>
            <a:xfrm>
              <a:off x="2398" y="3239"/>
              <a:ext cx="160"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j</a:t>
              </a:r>
              <a:endParaRPr lang="en-US" altLang="zh-CN" sz="2000">
                <a:latin typeface="Times New Roman" panose="02020603050405020304" pitchFamily="18" charset="0"/>
              </a:endParaRPr>
            </a:p>
          </p:txBody>
        </p:sp>
        <p:sp>
          <p:nvSpPr>
            <p:cNvPr id="77834" name="文本框 77833"/>
            <p:cNvSpPr txBox="1"/>
            <p:nvPr/>
          </p:nvSpPr>
          <p:spPr>
            <a:xfrm>
              <a:off x="3509" y="3250"/>
              <a:ext cx="196" cy="250"/>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k</a:t>
              </a:r>
              <a:endParaRPr lang="en-US" altLang="zh-CN" sz="2000">
                <a:latin typeface="Times New Roman" panose="02020603050405020304" pitchFamily="18" charset="0"/>
              </a:endParaRPr>
            </a:p>
          </p:txBody>
        </p:sp>
        <p:sp>
          <p:nvSpPr>
            <p:cNvPr id="77835" name="文本框 77834"/>
            <p:cNvSpPr txBox="1"/>
            <p:nvPr/>
          </p:nvSpPr>
          <p:spPr>
            <a:xfrm>
              <a:off x="2886" y="3028"/>
              <a:ext cx="238" cy="251"/>
            </a:xfrm>
            <a:prstGeom prst="rect">
              <a:avLst/>
            </a:prstGeom>
            <a:noFill/>
            <a:ln w="9525">
              <a:noFill/>
            </a:ln>
          </p:spPr>
          <p:txBody>
            <a:bodyPr wrap="none" anchor="t">
              <a:spAutoFit/>
            </a:bodyPr>
            <a:p>
              <a:pPr eaLnBrk="1" hangingPunct="1"/>
              <a:r>
                <a:rPr lang="en-US" altLang="zh-CN" sz="2000" err="1">
                  <a:latin typeface="Times New Roman" panose="02020603050405020304" pitchFamily="18" charset="0"/>
                </a:rPr>
                <a:t>a</a:t>
              </a:r>
              <a:r>
                <a:rPr lang="en-US" altLang="zh-CN" sz="2000" baseline="-25000" err="1">
                  <a:latin typeface="Times New Roman" panose="02020603050405020304" pitchFamily="18" charset="0"/>
                </a:rPr>
                <a:t>x</a:t>
              </a:r>
              <a:endParaRPr lang="en-US" altLang="zh-CN" sz="2000" baseline="-25000" err="1">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7828"/>
                                        </p:tgtEl>
                                        <p:attrNameLst>
                                          <p:attrName>style.visibility</p:attrName>
                                        </p:attrNameLst>
                                      </p:cBhvr>
                                      <p:to>
                                        <p:strVal val="visible"/>
                                      </p:to>
                                    </p:set>
                                    <p:anim calcmode="lin" valueType="num">
                                      <p:cBhvr additive="base">
                                        <p:cTn id="7" dur="500" fill="hold"/>
                                        <p:tgtEl>
                                          <p:spTgt spid="77828"/>
                                        </p:tgtEl>
                                        <p:attrNameLst>
                                          <p:attrName>ppt_x</p:attrName>
                                        </p:attrNameLst>
                                      </p:cBhvr>
                                      <p:tavLst>
                                        <p:tav tm="0">
                                          <p:val>
                                            <p:strVal val="0-#ppt_w/2"/>
                                          </p:val>
                                        </p:tav>
                                        <p:tav tm="100000">
                                          <p:val>
                                            <p:strVal val="#ppt_x"/>
                                          </p:val>
                                        </p:tav>
                                      </p:tavLst>
                                    </p:anim>
                                    <p:anim calcmode="lin" valueType="num">
                                      <p:cBhvr additive="base">
                                        <p:cTn id="8" dur="500" fill="hold"/>
                                        <p:tgtEl>
                                          <p:spTgt spid="7782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任务安排</a:t>
            </a:r>
            <a:endParaRPr lang="zh-CN" altLang="en-US"/>
          </a:p>
          <a:p>
            <a:pPr lvl="1"/>
            <a:r>
              <a:rPr lang="zh-CN" altLang="en-US"/>
              <a:t>首先安排关键路径和关键任务</a:t>
            </a:r>
            <a:endParaRPr lang="zh-CN" altLang="en-US"/>
          </a:p>
          <a:p>
            <a:pPr lvl="1"/>
            <a:r>
              <a:rPr lang="zh-CN" altLang="en-US"/>
              <a:t>安排其他任务到剩余表格中</a:t>
            </a:r>
            <a:endParaRPr lang="zh-CN" altLang="en-US"/>
          </a:p>
          <a:p>
            <a:pPr lvl="1"/>
            <a:r>
              <a:rPr lang="zh-CN" altLang="en-US"/>
              <a:t>表格行数越少越节省成本</a:t>
            </a:r>
            <a:endParaRPr lang="zh-CN" altLang="en-US"/>
          </a:p>
          <a:p>
            <a:pPr lvl="2"/>
            <a:r>
              <a:rPr lang="zh-CN" altLang="en-US"/>
              <a:t>课后自行安排</a:t>
            </a:r>
            <a:endParaRPr lang="zh-CN" altLang="en-US"/>
          </a:p>
        </p:txBody>
      </p:sp>
      <p:pic>
        <p:nvPicPr>
          <p:cNvPr id="4" name="图片 3"/>
          <p:cNvPicPr>
            <a:picLocks noChangeAspect="1"/>
          </p:cNvPicPr>
          <p:nvPr/>
        </p:nvPicPr>
        <p:blipFill>
          <a:blip r:embed="rId1"/>
          <a:stretch>
            <a:fillRect/>
          </a:stretch>
        </p:blipFill>
        <p:spPr>
          <a:xfrm>
            <a:off x="2002790" y="3660140"/>
            <a:ext cx="5265420" cy="146304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新问题</a:t>
            </a:r>
            <a:endParaRPr lang="zh-CN" altLang="en-US"/>
          </a:p>
          <a:p>
            <a:pPr lvl="1"/>
            <a:r>
              <a:rPr lang="zh-CN" altLang="en-US"/>
              <a:t>如果现在希望将任务提前</a:t>
            </a:r>
            <a:r>
              <a:rPr lang="en-US" altLang="zh-CN"/>
              <a:t>2</a:t>
            </a:r>
            <a:r>
              <a:rPr lang="zh-CN" altLang="en-US"/>
              <a:t>天完成，需要将那些任务缩短时间来实现？</a:t>
            </a:r>
            <a:endParaRPr lang="zh-CN" altLang="en-US"/>
          </a:p>
          <a:p>
            <a:pPr lvl="1"/>
            <a:r>
              <a:rPr lang="zh-CN" altLang="en-US"/>
              <a:t>如果任务出现特殊问题造成了延迟该如何处理保证按时完成任务？</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总结</a:t>
            </a:r>
            <a:endParaRPr lang="zh-CN" altLang="en-US"/>
          </a:p>
        </p:txBody>
      </p:sp>
      <p:sp>
        <p:nvSpPr>
          <p:cNvPr id="5" name="内容占位符 4"/>
          <p:cNvSpPr/>
          <p:nvPr>
            <p:ph idx="1"/>
          </p:nvPr>
        </p:nvSpPr>
        <p:spPr/>
        <p:txBody>
          <a:bodyPr/>
          <a:p>
            <a:r>
              <a:rPr lang="zh-CN" altLang="en-US"/>
              <a:t>有向图、有向树、有向无环图</a:t>
            </a:r>
            <a:endParaRPr lang="zh-CN" altLang="en-US"/>
          </a:p>
          <a:p>
            <a:r>
              <a:rPr lang="zh-CN" altLang="en-US"/>
              <a:t>拓扑排序（解决有向无环图应用的基础）</a:t>
            </a:r>
            <a:endParaRPr lang="zh-CN" altLang="en-US"/>
          </a:p>
          <a:p>
            <a:r>
              <a:rPr lang="en-US" altLang="zh-CN"/>
              <a:t>AOV</a:t>
            </a:r>
            <a:r>
              <a:rPr lang="zh-CN" altLang="en-US"/>
              <a:t>与</a:t>
            </a:r>
            <a:r>
              <a:rPr lang="en-US" altLang="zh-CN"/>
              <a:t>AOE</a:t>
            </a:r>
            <a:r>
              <a:rPr lang="zh-CN" altLang="en-US"/>
              <a:t>网</a:t>
            </a:r>
            <a:endParaRPr lang="zh-CN" altLang="en-US"/>
          </a:p>
          <a:p>
            <a:r>
              <a:rPr lang="zh-CN" altLang="en-US"/>
              <a:t>关键路径（一定要能够编写算法和程序实现有向</a:t>
            </a:r>
            <a:r>
              <a:rPr lang="en-US" altLang="zh-CN"/>
              <a:t>AOE</a:t>
            </a:r>
            <a:r>
              <a:rPr lang="zh-CN" altLang="en-US"/>
              <a:t>网络求解关键任务和关键路径）</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有向无环图</a:t>
            </a:r>
            <a:endParaRPr lang="zh-CN" altLang="en-US"/>
          </a:p>
        </p:txBody>
      </p:sp>
      <p:sp>
        <p:nvSpPr>
          <p:cNvPr id="3" name="内容占位符 2"/>
          <p:cNvSpPr>
            <a:spLocks noGrp="1"/>
          </p:cNvSpPr>
          <p:nvPr>
            <p:ph idx="1"/>
          </p:nvPr>
        </p:nvSpPr>
        <p:spPr/>
        <p:txBody>
          <a:bodyPr/>
          <a:p>
            <a:r>
              <a:rPr lang="zh-CN" altLang="en-US"/>
              <a:t>有向无环图简单应用</a:t>
            </a:r>
            <a:endParaRPr lang="zh-CN" altLang="en-US"/>
          </a:p>
          <a:p>
            <a:pPr lvl="1"/>
            <a:r>
              <a:rPr lang="zh-CN" altLang="en-US"/>
              <a:t>描述含有公共子表达式（不需建立多个副本）</a:t>
            </a:r>
            <a:endParaRPr lang="zh-CN" altLang="en-US"/>
          </a:p>
          <a:p>
            <a:pPr lvl="2"/>
            <a:r>
              <a:rPr lang="en-US" altLang="zh-CN"/>
              <a:t>((a+</a:t>
            </a:r>
            <a:r>
              <a:rPr lang="en-US" altLang="zh-CN">
                <a:gradFill>
                  <a:gsLst>
                    <a:gs pos="0">
                      <a:srgbClr val="012D86"/>
                    </a:gs>
                    <a:gs pos="100000">
                      <a:srgbClr val="0E2557"/>
                    </a:gs>
                  </a:gsLst>
                  <a:lin scaled="0"/>
                </a:gradFill>
              </a:rPr>
              <a:t>b</a:t>
            </a:r>
            <a:r>
              <a:rPr lang="en-US" altLang="zh-CN"/>
              <a:t>)*(</a:t>
            </a:r>
            <a:r>
              <a:rPr lang="en-US" altLang="zh-CN">
                <a:gradFill>
                  <a:gsLst>
                    <a:gs pos="0">
                      <a:srgbClr val="012D86"/>
                    </a:gs>
                    <a:gs pos="100000">
                      <a:srgbClr val="0E2557"/>
                    </a:gs>
                  </a:gsLst>
                  <a:lin scaled="0"/>
                </a:gradFill>
              </a:rPr>
              <a:t>b</a:t>
            </a:r>
            <a:r>
              <a:rPr lang="en-US" altLang="zh-CN"/>
              <a:t>*</a:t>
            </a:r>
            <a:r>
              <a:rPr lang="en-US" altLang="zh-CN">
                <a:solidFill>
                  <a:srgbClr val="FF0000"/>
                </a:solidFill>
              </a:rPr>
              <a:t>(c+d)</a:t>
            </a:r>
            <a:r>
              <a:rPr lang="en-US" altLang="zh-CN"/>
              <a:t>)+</a:t>
            </a:r>
            <a:r>
              <a:rPr lang="en-US" altLang="zh-CN" u="sng">
                <a:solidFill>
                  <a:srgbClr val="FF0000"/>
                </a:solidFill>
              </a:rPr>
              <a:t>(c+d)</a:t>
            </a:r>
            <a:r>
              <a:rPr lang="en-US" altLang="zh-CN" u="sng"/>
              <a:t>*e</a:t>
            </a:r>
            <a:r>
              <a:rPr lang="en-US" altLang="zh-CN"/>
              <a:t>)*</a:t>
            </a:r>
            <a:r>
              <a:rPr lang="en-US" altLang="zh-CN" u="sng"/>
              <a:t>(c+d)*e</a:t>
            </a:r>
            <a:endParaRPr lang="en-US" altLang="zh-CN" u="sng"/>
          </a:p>
          <a:p>
            <a:pPr lvl="1"/>
            <a:r>
              <a:rPr lang="en-US" altLang="zh-CN"/>
              <a:t>Linux</a:t>
            </a:r>
            <a:r>
              <a:rPr lang="zh-CN" altLang="en-US"/>
              <a:t>文件系统</a:t>
            </a:r>
            <a:endParaRPr lang="zh-CN" altLang="en-US"/>
          </a:p>
          <a:p>
            <a:pPr lvl="1"/>
            <a:r>
              <a:rPr lang="zh-CN" altLang="en-US"/>
              <a:t>描述工程（系统）进行过程</a:t>
            </a:r>
            <a:endParaRPr lang="en-US" altLang="zh-CN"/>
          </a:p>
        </p:txBody>
      </p:sp>
      <p:grpSp>
        <p:nvGrpSpPr>
          <p:cNvPr id="98" name="组合 97"/>
          <p:cNvGrpSpPr/>
          <p:nvPr/>
        </p:nvGrpSpPr>
        <p:grpSpPr>
          <a:xfrm>
            <a:off x="95250" y="3435350"/>
            <a:ext cx="5229860" cy="3021330"/>
            <a:chOff x="250" y="4458"/>
            <a:chExt cx="8236" cy="4758"/>
          </a:xfrm>
        </p:grpSpPr>
        <p:sp>
          <p:nvSpPr>
            <p:cNvPr id="19" name="流程图: 联系 18"/>
            <p:cNvSpPr/>
            <p:nvPr/>
          </p:nvSpPr>
          <p:spPr>
            <a:xfrm>
              <a:off x="3244" y="5376"/>
              <a:ext cx="454" cy="45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t>
              </a:r>
              <a:endParaRPr lang="en-US" altLang="zh-CN"/>
            </a:p>
          </p:txBody>
        </p:sp>
        <p:cxnSp>
          <p:nvCxnSpPr>
            <p:cNvPr id="20" name="直接箭头连接符 19"/>
            <p:cNvCxnSpPr>
              <a:stCxn id="27" idx="2"/>
              <a:endCxn id="19" idx="7"/>
            </p:cNvCxnSpPr>
            <p:nvPr/>
          </p:nvCxnSpPr>
          <p:spPr>
            <a:xfrm flipH="1">
              <a:off x="3632" y="4685"/>
              <a:ext cx="1553" cy="757"/>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9" idx="6"/>
              <a:endCxn id="48" idx="1"/>
            </p:cNvCxnSpPr>
            <p:nvPr/>
          </p:nvCxnSpPr>
          <p:spPr>
            <a:xfrm>
              <a:off x="3698" y="5603"/>
              <a:ext cx="938" cy="774"/>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27" idx="6"/>
              <a:endCxn id="61" idx="1"/>
            </p:cNvCxnSpPr>
            <p:nvPr/>
          </p:nvCxnSpPr>
          <p:spPr>
            <a:xfrm>
              <a:off x="5639" y="4685"/>
              <a:ext cx="1844" cy="757"/>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9" idx="2"/>
              <a:endCxn id="28" idx="7"/>
            </p:cNvCxnSpPr>
            <p:nvPr/>
          </p:nvCxnSpPr>
          <p:spPr>
            <a:xfrm flipH="1">
              <a:off x="1939" y="5603"/>
              <a:ext cx="1305" cy="774"/>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7" name="流程图: 联系 26"/>
            <p:cNvSpPr/>
            <p:nvPr/>
          </p:nvSpPr>
          <p:spPr>
            <a:xfrm>
              <a:off x="5185" y="4458"/>
              <a:ext cx="454" cy="4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t>
              </a:r>
              <a:endParaRPr lang="en-US" altLang="zh-CN"/>
            </a:p>
          </p:txBody>
        </p:sp>
        <p:sp>
          <p:nvSpPr>
            <p:cNvPr id="28" name="流程图: 联系 27"/>
            <p:cNvSpPr/>
            <p:nvPr/>
          </p:nvSpPr>
          <p:spPr>
            <a:xfrm>
              <a:off x="1551" y="6311"/>
              <a:ext cx="454" cy="45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t>
              </a:r>
              <a:endParaRPr lang="en-US" altLang="zh-CN"/>
            </a:p>
          </p:txBody>
        </p:sp>
        <p:grpSp>
          <p:nvGrpSpPr>
            <p:cNvPr id="38" name="组合 37"/>
            <p:cNvGrpSpPr/>
            <p:nvPr/>
          </p:nvGrpSpPr>
          <p:grpSpPr>
            <a:xfrm>
              <a:off x="1899" y="7182"/>
              <a:ext cx="1865" cy="2035"/>
              <a:chOff x="3544" y="7897"/>
              <a:chExt cx="1865" cy="2035"/>
            </a:xfrm>
          </p:grpSpPr>
          <p:sp>
            <p:nvSpPr>
              <p:cNvPr id="4" name="流程图: 联系 3"/>
              <p:cNvSpPr/>
              <p:nvPr/>
            </p:nvSpPr>
            <p:spPr>
              <a:xfrm>
                <a:off x="3998" y="9480"/>
                <a:ext cx="454" cy="45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6" name="流程图: 联系 5"/>
              <p:cNvSpPr/>
              <p:nvPr/>
            </p:nvSpPr>
            <p:spPr>
              <a:xfrm>
                <a:off x="4955" y="9480"/>
                <a:ext cx="454" cy="45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cxnSp>
            <p:nvCxnSpPr>
              <p:cNvPr id="10" name="直接箭头连接符 9"/>
              <p:cNvCxnSpPr>
                <a:stCxn id="29" idx="3"/>
                <a:endCxn id="4" idx="0"/>
              </p:cNvCxnSpPr>
              <p:nvPr/>
            </p:nvCxnSpPr>
            <p:spPr>
              <a:xfrm flipH="1">
                <a:off x="4225" y="9079"/>
                <a:ext cx="342" cy="401"/>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29" idx="5"/>
                <a:endCxn id="6" idx="0"/>
              </p:cNvCxnSpPr>
              <p:nvPr/>
            </p:nvCxnSpPr>
            <p:spPr>
              <a:xfrm>
                <a:off x="4889" y="9079"/>
                <a:ext cx="293" cy="401"/>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31" idx="5"/>
                <a:endCxn id="29" idx="0"/>
              </p:cNvCxnSpPr>
              <p:nvPr/>
            </p:nvCxnSpPr>
            <p:spPr>
              <a:xfrm>
                <a:off x="4386" y="8284"/>
                <a:ext cx="342" cy="408"/>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9" name="流程图: 联系 28"/>
              <p:cNvSpPr/>
              <p:nvPr/>
            </p:nvSpPr>
            <p:spPr>
              <a:xfrm>
                <a:off x="4501" y="8692"/>
                <a:ext cx="454" cy="45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t>
                </a:r>
                <a:endParaRPr lang="en-US" altLang="zh-CN"/>
              </a:p>
            </p:txBody>
          </p:sp>
          <p:sp>
            <p:nvSpPr>
              <p:cNvPr id="30" name="流程图: 联系 29"/>
              <p:cNvSpPr/>
              <p:nvPr/>
            </p:nvSpPr>
            <p:spPr>
              <a:xfrm>
                <a:off x="3544" y="8692"/>
                <a:ext cx="454" cy="45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31" name="流程图: 联系 30"/>
              <p:cNvSpPr/>
              <p:nvPr/>
            </p:nvSpPr>
            <p:spPr>
              <a:xfrm>
                <a:off x="3998" y="7897"/>
                <a:ext cx="454" cy="45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t>
                </a:r>
                <a:endParaRPr lang="en-US" altLang="zh-CN"/>
              </a:p>
            </p:txBody>
          </p:sp>
          <p:cxnSp>
            <p:nvCxnSpPr>
              <p:cNvPr id="33" name="直接箭头连接符 32"/>
              <p:cNvCxnSpPr>
                <a:stCxn id="31" idx="3"/>
                <a:endCxn id="30" idx="0"/>
              </p:cNvCxnSpPr>
              <p:nvPr/>
            </p:nvCxnSpPr>
            <p:spPr>
              <a:xfrm flipH="1">
                <a:off x="3771" y="8284"/>
                <a:ext cx="293" cy="408"/>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250" y="7182"/>
              <a:ext cx="1301" cy="1247"/>
              <a:chOff x="1351" y="7897"/>
              <a:chExt cx="1301" cy="1247"/>
            </a:xfrm>
          </p:grpSpPr>
          <p:sp>
            <p:nvSpPr>
              <p:cNvPr id="5" name="流程图: 联系 4"/>
              <p:cNvSpPr/>
              <p:nvPr/>
            </p:nvSpPr>
            <p:spPr>
              <a:xfrm>
                <a:off x="1860" y="7897"/>
                <a:ext cx="454" cy="45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t>
                </a:r>
                <a:endParaRPr lang="en-US" altLang="zh-CN"/>
              </a:p>
            </p:txBody>
          </p:sp>
          <p:sp>
            <p:nvSpPr>
              <p:cNvPr id="7" name="流程图: 联系 6"/>
              <p:cNvSpPr/>
              <p:nvPr/>
            </p:nvSpPr>
            <p:spPr>
              <a:xfrm>
                <a:off x="1351" y="8692"/>
                <a:ext cx="454" cy="45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8" name="流程图: 联系 7"/>
              <p:cNvSpPr/>
              <p:nvPr/>
            </p:nvSpPr>
            <p:spPr>
              <a:xfrm>
                <a:off x="2198" y="8692"/>
                <a:ext cx="454" cy="45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cxnSp>
            <p:nvCxnSpPr>
              <p:cNvPr id="32" name="直接箭头连接符 31"/>
              <p:cNvCxnSpPr>
                <a:stCxn id="5" idx="3"/>
                <a:endCxn id="7" idx="0"/>
              </p:cNvCxnSpPr>
              <p:nvPr/>
            </p:nvCxnSpPr>
            <p:spPr>
              <a:xfrm flipH="1">
                <a:off x="1578" y="8284"/>
                <a:ext cx="348" cy="408"/>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8" idx="0"/>
                <a:endCxn id="5" idx="5"/>
              </p:cNvCxnSpPr>
              <p:nvPr/>
            </p:nvCxnSpPr>
            <p:spPr>
              <a:xfrm flipH="1" flipV="1">
                <a:off x="2248" y="8284"/>
                <a:ext cx="177" cy="408"/>
              </a:xfrm>
              <a:prstGeom prst="straightConnector1">
                <a:avLst/>
              </a:prstGeom>
              <a:ln>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grpSp>
        <p:grpSp>
          <p:nvGrpSpPr>
            <p:cNvPr id="50" name="组合 49"/>
            <p:cNvGrpSpPr/>
            <p:nvPr/>
          </p:nvGrpSpPr>
          <p:grpSpPr>
            <a:xfrm>
              <a:off x="3547" y="6311"/>
              <a:ext cx="2092" cy="2064"/>
              <a:chOff x="4978" y="6853"/>
              <a:chExt cx="2092" cy="2064"/>
            </a:xfrm>
          </p:grpSpPr>
          <p:sp>
            <p:nvSpPr>
              <p:cNvPr id="41" name="流程图: 联系 40"/>
              <p:cNvSpPr/>
              <p:nvPr/>
            </p:nvSpPr>
            <p:spPr>
              <a:xfrm>
                <a:off x="4978" y="8465"/>
                <a:ext cx="454" cy="45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42" name="流程图: 联系 41"/>
              <p:cNvSpPr/>
              <p:nvPr/>
            </p:nvSpPr>
            <p:spPr>
              <a:xfrm>
                <a:off x="5935" y="8465"/>
                <a:ext cx="454" cy="45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cxnSp>
            <p:nvCxnSpPr>
              <p:cNvPr id="43" name="直接箭头连接符 42"/>
              <p:cNvCxnSpPr>
                <a:stCxn id="46" idx="3"/>
                <a:endCxn id="41" idx="0"/>
              </p:cNvCxnSpPr>
              <p:nvPr/>
            </p:nvCxnSpPr>
            <p:spPr>
              <a:xfrm flipH="1">
                <a:off x="5205" y="8064"/>
                <a:ext cx="342" cy="401"/>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46" idx="5"/>
                <a:endCxn id="42" idx="0"/>
              </p:cNvCxnSpPr>
              <p:nvPr/>
            </p:nvCxnSpPr>
            <p:spPr>
              <a:xfrm>
                <a:off x="5869" y="8064"/>
                <a:ext cx="293" cy="401"/>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48" idx="3"/>
                <a:endCxn id="46" idx="0"/>
              </p:cNvCxnSpPr>
              <p:nvPr/>
            </p:nvCxnSpPr>
            <p:spPr>
              <a:xfrm flipH="1">
                <a:off x="5708" y="7240"/>
                <a:ext cx="359" cy="437"/>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6" name="流程图: 联系 45"/>
              <p:cNvSpPr/>
              <p:nvPr/>
            </p:nvSpPr>
            <p:spPr>
              <a:xfrm>
                <a:off x="5481" y="7677"/>
                <a:ext cx="454" cy="45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t>
                </a:r>
                <a:endParaRPr lang="en-US" altLang="zh-CN"/>
              </a:p>
            </p:txBody>
          </p:sp>
          <p:sp>
            <p:nvSpPr>
              <p:cNvPr id="47" name="流程图: 联系 46"/>
              <p:cNvSpPr/>
              <p:nvPr/>
            </p:nvSpPr>
            <p:spPr>
              <a:xfrm>
                <a:off x="6616" y="7677"/>
                <a:ext cx="454" cy="45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48" name="流程图: 联系 47"/>
              <p:cNvSpPr/>
              <p:nvPr/>
            </p:nvSpPr>
            <p:spPr>
              <a:xfrm>
                <a:off x="6001" y="6853"/>
                <a:ext cx="454" cy="45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t>
                </a:r>
                <a:endParaRPr lang="en-US" altLang="zh-CN"/>
              </a:p>
            </p:txBody>
          </p:sp>
          <p:cxnSp>
            <p:nvCxnSpPr>
              <p:cNvPr id="49" name="直接箭头连接符 48"/>
              <p:cNvCxnSpPr>
                <a:stCxn id="48" idx="5"/>
                <a:endCxn id="47" idx="0"/>
              </p:cNvCxnSpPr>
              <p:nvPr/>
            </p:nvCxnSpPr>
            <p:spPr>
              <a:xfrm>
                <a:off x="6389" y="7240"/>
                <a:ext cx="454" cy="437"/>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cxnSp>
          <p:nvCxnSpPr>
            <p:cNvPr id="51" name="直接箭头连接符 50"/>
            <p:cNvCxnSpPr>
              <a:stCxn id="28" idx="3"/>
              <a:endCxn id="5" idx="7"/>
            </p:cNvCxnSpPr>
            <p:nvPr/>
          </p:nvCxnSpPr>
          <p:spPr>
            <a:xfrm flipH="1">
              <a:off x="1147" y="6698"/>
              <a:ext cx="470" cy="55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28" idx="5"/>
            </p:cNvCxnSpPr>
            <p:nvPr/>
          </p:nvCxnSpPr>
          <p:spPr>
            <a:xfrm>
              <a:off x="1939" y="6698"/>
              <a:ext cx="554" cy="481"/>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53" name="组合 52"/>
            <p:cNvGrpSpPr/>
            <p:nvPr/>
          </p:nvGrpSpPr>
          <p:grpSpPr>
            <a:xfrm>
              <a:off x="6394" y="5376"/>
              <a:ext cx="2092" cy="2064"/>
              <a:chOff x="4978" y="6853"/>
              <a:chExt cx="2092" cy="2064"/>
            </a:xfrm>
          </p:grpSpPr>
          <p:sp>
            <p:nvSpPr>
              <p:cNvPr id="54" name="流程图: 联系 53"/>
              <p:cNvSpPr/>
              <p:nvPr/>
            </p:nvSpPr>
            <p:spPr>
              <a:xfrm>
                <a:off x="4978" y="8465"/>
                <a:ext cx="454" cy="45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55" name="流程图: 联系 54"/>
              <p:cNvSpPr/>
              <p:nvPr/>
            </p:nvSpPr>
            <p:spPr>
              <a:xfrm>
                <a:off x="5935" y="8465"/>
                <a:ext cx="454" cy="45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cxnSp>
            <p:nvCxnSpPr>
              <p:cNvPr id="56" name="直接箭头连接符 55"/>
              <p:cNvCxnSpPr>
                <a:stCxn id="59" idx="3"/>
                <a:endCxn id="54" idx="0"/>
              </p:cNvCxnSpPr>
              <p:nvPr/>
            </p:nvCxnSpPr>
            <p:spPr>
              <a:xfrm flipH="1">
                <a:off x="5205" y="8064"/>
                <a:ext cx="342" cy="401"/>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59" idx="5"/>
                <a:endCxn id="55" idx="0"/>
              </p:cNvCxnSpPr>
              <p:nvPr/>
            </p:nvCxnSpPr>
            <p:spPr>
              <a:xfrm>
                <a:off x="5869" y="8064"/>
                <a:ext cx="293" cy="401"/>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61" idx="3"/>
                <a:endCxn id="59" idx="0"/>
              </p:cNvCxnSpPr>
              <p:nvPr/>
            </p:nvCxnSpPr>
            <p:spPr>
              <a:xfrm flipH="1">
                <a:off x="5708" y="7240"/>
                <a:ext cx="359" cy="437"/>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9" name="流程图: 联系 58"/>
              <p:cNvSpPr/>
              <p:nvPr/>
            </p:nvSpPr>
            <p:spPr>
              <a:xfrm>
                <a:off x="5481" y="7677"/>
                <a:ext cx="454" cy="45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t>
                </a:r>
                <a:endParaRPr lang="en-US" altLang="zh-CN"/>
              </a:p>
            </p:txBody>
          </p:sp>
          <p:sp>
            <p:nvSpPr>
              <p:cNvPr id="60" name="流程图: 联系 59"/>
              <p:cNvSpPr/>
              <p:nvPr/>
            </p:nvSpPr>
            <p:spPr>
              <a:xfrm>
                <a:off x="6616" y="7677"/>
                <a:ext cx="454" cy="45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61" name="流程图: 联系 60"/>
              <p:cNvSpPr/>
              <p:nvPr/>
            </p:nvSpPr>
            <p:spPr>
              <a:xfrm>
                <a:off x="6001" y="6853"/>
                <a:ext cx="454" cy="45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t>
                </a:r>
                <a:endParaRPr lang="en-US" altLang="zh-CN"/>
              </a:p>
            </p:txBody>
          </p:sp>
          <p:cxnSp>
            <p:nvCxnSpPr>
              <p:cNvPr id="62" name="直接箭头连接符 61"/>
              <p:cNvCxnSpPr>
                <a:stCxn id="61" idx="5"/>
                <a:endCxn id="60" idx="0"/>
              </p:cNvCxnSpPr>
              <p:nvPr/>
            </p:nvCxnSpPr>
            <p:spPr>
              <a:xfrm>
                <a:off x="6389" y="7240"/>
                <a:ext cx="454" cy="437"/>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grpSp>
        <p:nvGrpSpPr>
          <p:cNvPr id="97" name="组合 96"/>
          <p:cNvGrpSpPr/>
          <p:nvPr/>
        </p:nvGrpSpPr>
        <p:grpSpPr>
          <a:xfrm>
            <a:off x="6098540" y="3579495"/>
            <a:ext cx="2777490" cy="2458085"/>
            <a:chOff x="9690" y="5310"/>
            <a:chExt cx="4374" cy="3871"/>
          </a:xfrm>
        </p:grpSpPr>
        <p:grpSp>
          <p:nvGrpSpPr>
            <p:cNvPr id="63" name="组合 62"/>
            <p:cNvGrpSpPr/>
            <p:nvPr/>
          </p:nvGrpSpPr>
          <p:grpSpPr>
            <a:xfrm>
              <a:off x="11972" y="7117"/>
              <a:ext cx="2092" cy="2064"/>
              <a:chOff x="4978" y="6853"/>
              <a:chExt cx="2092" cy="2064"/>
            </a:xfrm>
          </p:grpSpPr>
          <p:sp>
            <p:nvSpPr>
              <p:cNvPr id="64" name="流程图: 联系 63"/>
              <p:cNvSpPr/>
              <p:nvPr/>
            </p:nvSpPr>
            <p:spPr>
              <a:xfrm>
                <a:off x="4978" y="8465"/>
                <a:ext cx="454" cy="45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65" name="流程图: 联系 64"/>
              <p:cNvSpPr/>
              <p:nvPr/>
            </p:nvSpPr>
            <p:spPr>
              <a:xfrm>
                <a:off x="5935" y="8465"/>
                <a:ext cx="454" cy="45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cxnSp>
            <p:nvCxnSpPr>
              <p:cNvPr id="66" name="直接箭头连接符 65"/>
              <p:cNvCxnSpPr>
                <a:stCxn id="69" idx="3"/>
                <a:endCxn id="64" idx="0"/>
              </p:cNvCxnSpPr>
              <p:nvPr/>
            </p:nvCxnSpPr>
            <p:spPr>
              <a:xfrm flipH="1">
                <a:off x="5205" y="8064"/>
                <a:ext cx="342" cy="401"/>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69" idx="5"/>
                <a:endCxn id="65" idx="0"/>
              </p:cNvCxnSpPr>
              <p:nvPr/>
            </p:nvCxnSpPr>
            <p:spPr>
              <a:xfrm>
                <a:off x="5869" y="8064"/>
                <a:ext cx="293" cy="401"/>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71" idx="3"/>
                <a:endCxn id="69" idx="0"/>
              </p:cNvCxnSpPr>
              <p:nvPr/>
            </p:nvCxnSpPr>
            <p:spPr>
              <a:xfrm flipH="1">
                <a:off x="5708" y="7240"/>
                <a:ext cx="359" cy="437"/>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69" name="流程图: 联系 68"/>
              <p:cNvSpPr/>
              <p:nvPr/>
            </p:nvSpPr>
            <p:spPr>
              <a:xfrm>
                <a:off x="5481" y="7677"/>
                <a:ext cx="454" cy="45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t>
                </a:r>
                <a:endParaRPr lang="en-US" altLang="zh-CN"/>
              </a:p>
            </p:txBody>
          </p:sp>
          <p:sp>
            <p:nvSpPr>
              <p:cNvPr id="70" name="流程图: 联系 69"/>
              <p:cNvSpPr/>
              <p:nvPr/>
            </p:nvSpPr>
            <p:spPr>
              <a:xfrm>
                <a:off x="6616" y="7677"/>
                <a:ext cx="454" cy="45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71" name="流程图: 联系 70"/>
              <p:cNvSpPr/>
              <p:nvPr/>
            </p:nvSpPr>
            <p:spPr>
              <a:xfrm>
                <a:off x="6001" y="6853"/>
                <a:ext cx="454" cy="45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t>
                </a:r>
                <a:endParaRPr lang="en-US" altLang="zh-CN"/>
              </a:p>
            </p:txBody>
          </p:sp>
          <p:cxnSp>
            <p:nvCxnSpPr>
              <p:cNvPr id="72" name="直接箭头连接符 71"/>
              <p:cNvCxnSpPr>
                <a:stCxn id="71" idx="5"/>
                <a:endCxn id="70" idx="0"/>
              </p:cNvCxnSpPr>
              <p:nvPr/>
            </p:nvCxnSpPr>
            <p:spPr>
              <a:xfrm>
                <a:off x="6389" y="7240"/>
                <a:ext cx="454" cy="437"/>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74" name="流程图: 联系 73"/>
            <p:cNvSpPr/>
            <p:nvPr/>
          </p:nvSpPr>
          <p:spPr>
            <a:xfrm>
              <a:off x="10199" y="7934"/>
              <a:ext cx="454" cy="45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t>
              </a:r>
              <a:endParaRPr lang="en-US" altLang="zh-CN"/>
            </a:p>
          </p:txBody>
        </p:sp>
        <p:sp>
          <p:nvSpPr>
            <p:cNvPr id="75" name="流程图: 联系 74"/>
            <p:cNvSpPr/>
            <p:nvPr/>
          </p:nvSpPr>
          <p:spPr>
            <a:xfrm>
              <a:off x="9690" y="8729"/>
              <a:ext cx="454" cy="45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76" name="流程图: 联系 75"/>
            <p:cNvSpPr/>
            <p:nvPr/>
          </p:nvSpPr>
          <p:spPr>
            <a:xfrm>
              <a:off x="10653" y="8729"/>
              <a:ext cx="454" cy="45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cxnSp>
          <p:nvCxnSpPr>
            <p:cNvPr id="77" name="直接箭头连接符 76"/>
            <p:cNvCxnSpPr>
              <a:stCxn id="74" idx="3"/>
              <a:endCxn id="75" idx="0"/>
            </p:cNvCxnSpPr>
            <p:nvPr/>
          </p:nvCxnSpPr>
          <p:spPr>
            <a:xfrm flipH="1">
              <a:off x="9917" y="8321"/>
              <a:ext cx="348" cy="408"/>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76" idx="0"/>
              <a:endCxn id="74" idx="5"/>
            </p:cNvCxnSpPr>
            <p:nvPr/>
          </p:nvCxnSpPr>
          <p:spPr>
            <a:xfrm flipH="1" flipV="1">
              <a:off x="10587" y="8321"/>
              <a:ext cx="293" cy="408"/>
            </a:xfrm>
            <a:prstGeom prst="straightConnector1">
              <a:avLst/>
            </a:prstGeom>
            <a:ln>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85" name="流程图: 联系 84"/>
            <p:cNvSpPr/>
            <p:nvPr/>
          </p:nvSpPr>
          <p:spPr>
            <a:xfrm>
              <a:off x="11417" y="7941"/>
              <a:ext cx="454" cy="45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t>
              </a:r>
              <a:endParaRPr lang="en-US" altLang="zh-CN"/>
            </a:p>
          </p:txBody>
        </p:sp>
        <p:cxnSp>
          <p:nvCxnSpPr>
            <p:cNvPr id="86" name="直接箭头连接符 85"/>
            <p:cNvCxnSpPr>
              <a:stCxn id="85" idx="6"/>
              <a:endCxn id="69" idx="2"/>
            </p:cNvCxnSpPr>
            <p:nvPr/>
          </p:nvCxnSpPr>
          <p:spPr>
            <a:xfrm>
              <a:off x="11871" y="8168"/>
              <a:ext cx="604" cy="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85" idx="3"/>
              <a:endCxn id="76" idx="7"/>
            </p:cNvCxnSpPr>
            <p:nvPr/>
          </p:nvCxnSpPr>
          <p:spPr>
            <a:xfrm flipH="1">
              <a:off x="11041" y="8328"/>
              <a:ext cx="442" cy="467"/>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88" name="流程图: 联系 87"/>
            <p:cNvSpPr/>
            <p:nvPr/>
          </p:nvSpPr>
          <p:spPr>
            <a:xfrm>
              <a:off x="10880" y="7116"/>
              <a:ext cx="454" cy="45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t>
              </a:r>
              <a:endParaRPr lang="en-US" altLang="zh-CN"/>
            </a:p>
          </p:txBody>
        </p:sp>
        <p:cxnSp>
          <p:nvCxnSpPr>
            <p:cNvPr id="89" name="直接箭头连接符 88"/>
            <p:cNvCxnSpPr>
              <a:stCxn id="88" idx="3"/>
              <a:endCxn id="74" idx="0"/>
            </p:cNvCxnSpPr>
            <p:nvPr/>
          </p:nvCxnSpPr>
          <p:spPr>
            <a:xfrm flipH="1">
              <a:off x="10426" y="7503"/>
              <a:ext cx="520" cy="431"/>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88" idx="5"/>
              <a:endCxn id="85" idx="0"/>
            </p:cNvCxnSpPr>
            <p:nvPr/>
          </p:nvCxnSpPr>
          <p:spPr>
            <a:xfrm>
              <a:off x="11268" y="7503"/>
              <a:ext cx="376" cy="438"/>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91" name="流程图: 联系 90"/>
            <p:cNvSpPr/>
            <p:nvPr/>
          </p:nvSpPr>
          <p:spPr>
            <a:xfrm>
              <a:off x="11972" y="6134"/>
              <a:ext cx="454" cy="45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t>
              </a:r>
              <a:endParaRPr lang="en-US" altLang="zh-CN"/>
            </a:p>
          </p:txBody>
        </p:sp>
        <p:cxnSp>
          <p:nvCxnSpPr>
            <p:cNvPr id="92" name="直接箭头连接符 91"/>
            <p:cNvCxnSpPr>
              <a:stCxn id="91" idx="3"/>
              <a:endCxn id="88" idx="7"/>
            </p:cNvCxnSpPr>
            <p:nvPr/>
          </p:nvCxnSpPr>
          <p:spPr>
            <a:xfrm flipH="1">
              <a:off x="11268" y="6521"/>
              <a:ext cx="770" cy="661"/>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stCxn id="91" idx="5"/>
              <a:endCxn id="71" idx="0"/>
            </p:cNvCxnSpPr>
            <p:nvPr/>
          </p:nvCxnSpPr>
          <p:spPr>
            <a:xfrm>
              <a:off x="12360" y="6521"/>
              <a:ext cx="862" cy="59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94" name="流程图: 联系 93"/>
            <p:cNvSpPr/>
            <p:nvPr/>
          </p:nvSpPr>
          <p:spPr>
            <a:xfrm>
              <a:off x="12655" y="5310"/>
              <a:ext cx="454" cy="45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t>
              </a:r>
              <a:endParaRPr lang="en-US" altLang="zh-CN"/>
            </a:p>
          </p:txBody>
        </p:sp>
        <p:cxnSp>
          <p:nvCxnSpPr>
            <p:cNvPr id="95" name="直接箭头连接符 94"/>
            <p:cNvCxnSpPr>
              <a:endCxn id="91" idx="7"/>
            </p:cNvCxnSpPr>
            <p:nvPr/>
          </p:nvCxnSpPr>
          <p:spPr>
            <a:xfrm flipH="1">
              <a:off x="12360" y="5697"/>
              <a:ext cx="361" cy="503"/>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a:stCxn id="94" idx="5"/>
              <a:endCxn id="71" idx="0"/>
            </p:cNvCxnSpPr>
            <p:nvPr/>
          </p:nvCxnSpPr>
          <p:spPr>
            <a:xfrm>
              <a:off x="13043" y="5697"/>
              <a:ext cx="179" cy="142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99" name="矩形 98"/>
          <p:cNvSpPr/>
          <p:nvPr/>
        </p:nvSpPr>
        <p:spPr>
          <a:xfrm>
            <a:off x="6637655" y="5144135"/>
            <a:ext cx="481965" cy="504190"/>
          </a:xfrm>
          <a:prstGeom prst="rect">
            <a:avLst/>
          </a:prstGeom>
          <a:noFill/>
          <a:ln w="12700" cmpd="sng">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7547610" y="4747260"/>
            <a:ext cx="1019810" cy="901065"/>
          </a:xfrm>
          <a:prstGeom prst="rect">
            <a:avLst/>
          </a:prstGeom>
          <a:noFill/>
          <a:ln w="12700" cmpd="sng">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7501890" y="4272280"/>
            <a:ext cx="1508125" cy="1581150"/>
          </a:xfrm>
          <a:prstGeom prst="rect">
            <a:avLst/>
          </a:prstGeom>
          <a:noFill/>
          <a:ln w="12700" cmpd="sng">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拓扑排序</a:t>
            </a:r>
            <a:endParaRPr lang="zh-CN" altLang="en-US"/>
          </a:p>
        </p:txBody>
      </p:sp>
      <p:sp>
        <p:nvSpPr>
          <p:cNvPr id="3" name="内容占位符 2"/>
          <p:cNvSpPr>
            <a:spLocks noGrp="1"/>
          </p:cNvSpPr>
          <p:nvPr>
            <p:ph idx="1"/>
          </p:nvPr>
        </p:nvSpPr>
        <p:spPr/>
        <p:txBody>
          <a:bodyPr/>
          <a:p>
            <a:r>
              <a:rPr lang="zh-CN" altLang="en-US"/>
              <a:t>问题</a:t>
            </a:r>
            <a:endParaRPr lang="zh-CN" altLang="en-US"/>
          </a:p>
          <a:p>
            <a:pPr lvl="1"/>
            <a:r>
              <a:rPr lang="zh-CN" altLang="en-US"/>
              <a:t>如何判断有向图为有向无环图？</a:t>
            </a:r>
            <a:endParaRPr lang="zh-CN" altLang="en-US"/>
          </a:p>
          <a:p>
            <a:pPr lvl="0"/>
            <a:r>
              <a:rPr lang="zh-CN" altLang="en-US"/>
              <a:t>拓扑排序</a:t>
            </a:r>
            <a:endParaRPr lang="zh-CN" altLang="en-US"/>
          </a:p>
          <a:p>
            <a:pPr lvl="1"/>
            <a:r>
              <a:rPr lang="zh-CN" altLang="en-US"/>
              <a:t>偏序关系与偏序集</a:t>
            </a:r>
            <a:endParaRPr lang="zh-CN" altLang="en-US"/>
          </a:p>
          <a:p>
            <a:pPr lvl="1"/>
            <a:r>
              <a:rPr lang="zh-CN" altLang="en-US"/>
              <a:t>全序关系</a:t>
            </a:r>
            <a:endParaRPr lang="zh-CN" altLang="en-US"/>
          </a:p>
          <a:p>
            <a:pPr lvl="1"/>
            <a:r>
              <a:rPr lang="zh-CN" altLang="en-US"/>
              <a:t>拓扑排序（</a:t>
            </a:r>
            <a:r>
              <a:rPr lang="en-US" altLang="zh-CN"/>
              <a:t>Topological Order</a:t>
            </a:r>
            <a:r>
              <a:rPr lang="zh-CN" altLang="en-US"/>
              <a:t>）</a:t>
            </a:r>
            <a:endParaRPr lang="zh-CN" altLang="en-US"/>
          </a:p>
          <a:p>
            <a:pPr lvl="2"/>
            <a:r>
              <a:rPr lang="zh-CN" altLang="en-US"/>
              <a:t>就是讲有向无环图G中所有顶点排成一个线性序列，使得图中任意一对顶点u和v，若边&lt;u,v&gt;∈E(G)，则u在线性序列中出现在v之前。【简单的说，由某个集合上的一个偏序得到该集合上的一个全序】</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拓扑排序</a:t>
            </a:r>
            <a:endParaRPr lang="zh-CN" altLang="en-US"/>
          </a:p>
        </p:txBody>
      </p:sp>
      <p:sp>
        <p:nvSpPr>
          <p:cNvPr id="3" name="内容占位符 2"/>
          <p:cNvSpPr>
            <a:spLocks noGrp="1"/>
          </p:cNvSpPr>
          <p:nvPr>
            <p:ph idx="1"/>
          </p:nvPr>
        </p:nvSpPr>
        <p:spPr/>
        <p:txBody>
          <a:bodyPr/>
          <a:p>
            <a:r>
              <a:rPr lang="zh-CN" altLang="en-US"/>
              <a:t>应用举例</a:t>
            </a:r>
            <a:endParaRPr lang="zh-CN" altLang="en-US"/>
          </a:p>
        </p:txBody>
      </p:sp>
      <p:graphicFrame>
        <p:nvGraphicFramePr>
          <p:cNvPr id="4" name="表格 3"/>
          <p:cNvGraphicFramePr/>
          <p:nvPr>
            <p:custDataLst>
              <p:tags r:id="rId1"/>
            </p:custDataLst>
          </p:nvPr>
        </p:nvGraphicFramePr>
        <p:xfrm>
          <a:off x="709295" y="1586230"/>
          <a:ext cx="2648585" cy="4638040"/>
        </p:xfrm>
        <a:graphic>
          <a:graphicData uri="http://schemas.openxmlformats.org/drawingml/2006/table">
            <a:tbl>
              <a:tblPr firstRow="1" bandRow="1">
                <a:tableStyleId>{5940675A-B579-460E-94D1-54222C63F5DA}</a:tableStyleId>
              </a:tblPr>
              <a:tblGrid>
                <a:gridCol w="773430"/>
                <a:gridCol w="1875155"/>
              </a:tblGrid>
              <a:tr h="210820">
                <a:tc>
                  <a:txBody>
                    <a:bodyPr/>
                    <a:p>
                      <a:pPr algn="ctr">
                        <a:buNone/>
                      </a:pPr>
                      <a:r>
                        <a:rPr lang="en-US" sz="900">
                          <a:solidFill>
                            <a:srgbClr val="000000"/>
                          </a:solidFill>
                          <a:latin typeface="宋体" panose="02010600030101010101" pitchFamily="2" charset="-122"/>
                          <a:ea typeface="宋体" panose="02010600030101010101" pitchFamily="2" charset="-122"/>
                          <a:cs typeface="宋体" panose="02010600030101010101" pitchFamily="2" charset="-122"/>
                        </a:rPr>
                        <a:t>1904B0003</a:t>
                      </a:r>
                      <a:endParaRPr lang="en-US" altLang="en-US" sz="9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buNone/>
                      </a:pPr>
                      <a:r>
                        <a:rPr lang="en-US" sz="900">
                          <a:solidFill>
                            <a:srgbClr val="000000"/>
                          </a:solidFill>
                          <a:latin typeface="宋体" panose="02010600030101010101" pitchFamily="2" charset="-122"/>
                          <a:ea typeface="宋体" panose="02010600030101010101" pitchFamily="2" charset="-122"/>
                          <a:cs typeface="宋体" panose="02010600030101010101" pitchFamily="2" charset="-122"/>
                        </a:rPr>
                        <a:t>高等数学A(Ⅰ)</a:t>
                      </a:r>
                      <a:endParaRPr lang="en-US" altLang="en-US" sz="9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0820">
                <a:tc>
                  <a:txBody>
                    <a:bodyPr/>
                    <a:p>
                      <a:pPr algn="ctr">
                        <a:buNone/>
                      </a:pPr>
                      <a:r>
                        <a:rPr lang="en-US" sz="900">
                          <a:solidFill>
                            <a:srgbClr val="000000"/>
                          </a:solidFill>
                          <a:latin typeface="宋体" panose="02010600030101010101" pitchFamily="2" charset="-122"/>
                          <a:ea typeface="宋体" panose="02010600030101010101" pitchFamily="2" charset="-122"/>
                          <a:cs typeface="宋体" panose="02010600030101010101" pitchFamily="2" charset="-122"/>
                        </a:rPr>
                        <a:t>1905B0002</a:t>
                      </a:r>
                      <a:endParaRPr lang="en-US" altLang="en-US" sz="9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buNone/>
                      </a:pPr>
                      <a:r>
                        <a:rPr lang="en-US" sz="900">
                          <a:solidFill>
                            <a:srgbClr val="000000"/>
                          </a:solidFill>
                          <a:latin typeface="宋体" panose="02010600030101010101" pitchFamily="2" charset="-122"/>
                          <a:ea typeface="宋体" panose="02010600030101010101" pitchFamily="2" charset="-122"/>
                          <a:cs typeface="宋体" panose="02010600030101010101" pitchFamily="2" charset="-122"/>
                        </a:rPr>
                        <a:t>程序设计基础</a:t>
                      </a:r>
                      <a:endParaRPr lang="en-US" altLang="en-US" sz="9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0820">
                <a:tc>
                  <a:txBody>
                    <a:bodyPr/>
                    <a:p>
                      <a:pPr algn="ctr">
                        <a:buNone/>
                      </a:pPr>
                      <a:r>
                        <a:rPr lang="en-US" sz="900">
                          <a:solidFill>
                            <a:srgbClr val="000000"/>
                          </a:solidFill>
                          <a:latin typeface="宋体" panose="02010600030101010101" pitchFamily="2" charset="-122"/>
                          <a:ea typeface="宋体" panose="02010600030101010101" pitchFamily="2" charset="-122"/>
                          <a:cs typeface="宋体" panose="02010600030101010101" pitchFamily="2" charset="-122"/>
                        </a:rPr>
                        <a:t>1904B0004</a:t>
                      </a:r>
                      <a:endParaRPr lang="en-US" altLang="en-US" sz="9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buNone/>
                      </a:pPr>
                      <a:r>
                        <a:rPr lang="en-US" sz="900">
                          <a:solidFill>
                            <a:srgbClr val="000000"/>
                          </a:solidFill>
                          <a:latin typeface="宋体" panose="02010600030101010101" pitchFamily="2" charset="-122"/>
                          <a:ea typeface="宋体" panose="02010600030101010101" pitchFamily="2" charset="-122"/>
                          <a:cs typeface="宋体" panose="02010600030101010101" pitchFamily="2" charset="-122"/>
                        </a:rPr>
                        <a:t>高等数学A(Ⅱ)</a:t>
                      </a:r>
                      <a:endParaRPr lang="en-US" altLang="en-US" sz="9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0820">
                <a:tc>
                  <a:txBody>
                    <a:bodyPr/>
                    <a:p>
                      <a:pPr algn="ctr">
                        <a:buNone/>
                      </a:pPr>
                      <a:r>
                        <a:rPr lang="en-US" sz="900">
                          <a:solidFill>
                            <a:srgbClr val="000000"/>
                          </a:solidFill>
                          <a:latin typeface="宋体" panose="02010600030101010101" pitchFamily="2" charset="-122"/>
                          <a:ea typeface="宋体" panose="02010600030101010101" pitchFamily="2" charset="-122"/>
                          <a:cs typeface="宋体" panose="02010600030101010101" pitchFamily="2" charset="-122"/>
                        </a:rPr>
                        <a:t>1905B0004</a:t>
                      </a:r>
                      <a:endParaRPr lang="en-US" altLang="en-US" sz="9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buNone/>
                      </a:pPr>
                      <a:r>
                        <a:rPr lang="en-US" sz="900">
                          <a:solidFill>
                            <a:srgbClr val="000000"/>
                          </a:solidFill>
                          <a:latin typeface="宋体" panose="02010600030101010101" pitchFamily="2" charset="-122"/>
                          <a:ea typeface="宋体" panose="02010600030101010101" pitchFamily="2" charset="-122"/>
                          <a:cs typeface="宋体" panose="02010600030101010101" pitchFamily="2" charset="-122"/>
                        </a:rPr>
                        <a:t>离散数学</a:t>
                      </a:r>
                      <a:endParaRPr lang="en-US" altLang="en-US" sz="9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0820">
                <a:tc>
                  <a:txBody>
                    <a:bodyPr/>
                    <a:p>
                      <a:pPr algn="ctr">
                        <a:buNone/>
                      </a:pPr>
                      <a:r>
                        <a:rPr lang="en-US" sz="900">
                          <a:solidFill>
                            <a:srgbClr val="000000"/>
                          </a:solidFill>
                          <a:latin typeface="宋体" panose="02010600030101010101" pitchFamily="2" charset="-122"/>
                          <a:ea typeface="宋体" panose="02010600030101010101" pitchFamily="2" charset="-122"/>
                          <a:cs typeface="宋体" panose="02010600030101010101" pitchFamily="2" charset="-122"/>
                        </a:rPr>
                        <a:t>1904B0014</a:t>
                      </a:r>
                      <a:endParaRPr lang="en-US" altLang="en-US" sz="9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buNone/>
                      </a:pPr>
                      <a:r>
                        <a:rPr lang="en-US" sz="900">
                          <a:solidFill>
                            <a:srgbClr val="000000"/>
                          </a:solidFill>
                          <a:latin typeface="宋体" panose="02010600030101010101" pitchFamily="2" charset="-122"/>
                          <a:ea typeface="宋体" panose="02010600030101010101" pitchFamily="2" charset="-122"/>
                          <a:cs typeface="宋体" panose="02010600030101010101" pitchFamily="2" charset="-122"/>
                        </a:rPr>
                        <a:t>大学物理B(Ⅰ)</a:t>
                      </a:r>
                      <a:endParaRPr lang="en-US" altLang="en-US" sz="9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0820">
                <a:tc>
                  <a:txBody>
                    <a:bodyPr/>
                    <a:p>
                      <a:pPr algn="ctr">
                        <a:buNone/>
                      </a:pPr>
                      <a:r>
                        <a:rPr lang="en-US" sz="900">
                          <a:solidFill>
                            <a:srgbClr val="000000"/>
                          </a:solidFill>
                          <a:latin typeface="宋体" panose="02010600030101010101" pitchFamily="2" charset="-122"/>
                          <a:ea typeface="宋体" panose="02010600030101010101" pitchFamily="2" charset="-122"/>
                          <a:cs typeface="宋体" panose="02010600030101010101" pitchFamily="2" charset="-122"/>
                        </a:rPr>
                        <a:t>1904B0008</a:t>
                      </a:r>
                      <a:endParaRPr lang="en-US" altLang="en-US" sz="9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buNone/>
                      </a:pPr>
                      <a:r>
                        <a:rPr lang="en-US" sz="900">
                          <a:solidFill>
                            <a:srgbClr val="000000"/>
                          </a:solidFill>
                          <a:latin typeface="宋体" panose="02010600030101010101" pitchFamily="2" charset="-122"/>
                          <a:ea typeface="宋体" panose="02010600030101010101" pitchFamily="2" charset="-122"/>
                          <a:cs typeface="宋体" panose="02010600030101010101" pitchFamily="2" charset="-122"/>
                        </a:rPr>
                        <a:t>线性代数A</a:t>
                      </a:r>
                      <a:endParaRPr lang="en-US" altLang="en-US" sz="9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0820">
                <a:tc>
                  <a:txBody>
                    <a:bodyPr/>
                    <a:p>
                      <a:pPr algn="ctr">
                        <a:buNone/>
                      </a:pPr>
                      <a:r>
                        <a:rPr lang="en-US" sz="900">
                          <a:solidFill>
                            <a:srgbClr val="000000"/>
                          </a:solidFill>
                          <a:latin typeface="宋体" panose="02010600030101010101" pitchFamily="2" charset="-122"/>
                          <a:ea typeface="宋体" panose="02010600030101010101" pitchFamily="2" charset="-122"/>
                          <a:cs typeface="宋体" panose="02010600030101010101" pitchFamily="2" charset="-122"/>
                        </a:rPr>
                        <a:t>1904B0015</a:t>
                      </a:r>
                      <a:endParaRPr lang="en-US" altLang="en-US" sz="9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buNone/>
                      </a:pPr>
                      <a:r>
                        <a:rPr lang="en-US" sz="900">
                          <a:solidFill>
                            <a:srgbClr val="000000"/>
                          </a:solidFill>
                          <a:latin typeface="宋体" panose="02010600030101010101" pitchFamily="2" charset="-122"/>
                          <a:ea typeface="宋体" panose="02010600030101010101" pitchFamily="2" charset="-122"/>
                          <a:cs typeface="宋体" panose="02010600030101010101" pitchFamily="2" charset="-122"/>
                        </a:rPr>
                        <a:t>大学物理B(Ⅱ)</a:t>
                      </a:r>
                      <a:endParaRPr lang="en-US" altLang="en-US" sz="9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0820">
                <a:tc>
                  <a:txBody>
                    <a:bodyPr/>
                    <a:p>
                      <a:pPr algn="ctr">
                        <a:buNone/>
                      </a:pPr>
                      <a:r>
                        <a:rPr lang="en-US" sz="900">
                          <a:solidFill>
                            <a:srgbClr val="000000"/>
                          </a:solidFill>
                          <a:latin typeface="宋体" panose="02010600030101010101" pitchFamily="2" charset="-122"/>
                          <a:ea typeface="宋体" panose="02010600030101010101" pitchFamily="2" charset="-122"/>
                          <a:cs typeface="宋体" panose="02010600030101010101" pitchFamily="2" charset="-122"/>
                        </a:rPr>
                        <a:t>1904B0018</a:t>
                      </a:r>
                      <a:endParaRPr lang="en-US" altLang="en-US" sz="9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buNone/>
                      </a:pPr>
                      <a:r>
                        <a:rPr lang="en-US" sz="900">
                          <a:solidFill>
                            <a:srgbClr val="000000"/>
                          </a:solidFill>
                          <a:latin typeface="宋体" panose="02010600030101010101" pitchFamily="2" charset="-122"/>
                          <a:ea typeface="宋体" panose="02010600030101010101" pitchFamily="2" charset="-122"/>
                          <a:cs typeface="宋体" panose="02010600030101010101" pitchFamily="2" charset="-122"/>
                        </a:rPr>
                        <a:t>大学物理实验B</a:t>
                      </a:r>
                      <a:endParaRPr lang="en-US" altLang="en-US" sz="9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0820">
                <a:tc>
                  <a:txBody>
                    <a:bodyPr/>
                    <a:p>
                      <a:pPr algn="ctr">
                        <a:buNone/>
                      </a:pPr>
                      <a:r>
                        <a:rPr lang="en-US" sz="900">
                          <a:solidFill>
                            <a:srgbClr val="000000"/>
                          </a:solidFill>
                          <a:latin typeface="宋体" panose="02010600030101010101" pitchFamily="2" charset="-122"/>
                          <a:ea typeface="宋体" panose="02010600030101010101" pitchFamily="2" charset="-122"/>
                          <a:cs typeface="宋体" panose="02010600030101010101" pitchFamily="2" charset="-122"/>
                        </a:rPr>
                        <a:t>1904B0010</a:t>
                      </a:r>
                      <a:endParaRPr lang="en-US" altLang="en-US" sz="9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buNone/>
                      </a:pPr>
                      <a:r>
                        <a:rPr lang="en-US" sz="900">
                          <a:solidFill>
                            <a:srgbClr val="000000"/>
                          </a:solidFill>
                          <a:latin typeface="宋体" panose="02010600030101010101" pitchFamily="2" charset="-122"/>
                          <a:ea typeface="宋体" panose="02010600030101010101" pitchFamily="2" charset="-122"/>
                          <a:cs typeface="宋体" panose="02010600030101010101" pitchFamily="2" charset="-122"/>
                        </a:rPr>
                        <a:t>概率统计A</a:t>
                      </a:r>
                      <a:endParaRPr lang="en-US" altLang="en-US" sz="9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0820">
                <a:tc>
                  <a:txBody>
                    <a:bodyPr/>
                    <a:p>
                      <a:pPr algn="ctr">
                        <a:buNone/>
                      </a:pPr>
                      <a:r>
                        <a:rPr lang="en-US" sz="900">
                          <a:solidFill>
                            <a:srgbClr val="000000"/>
                          </a:solidFill>
                          <a:latin typeface="宋体" panose="02010600030101010101" pitchFamily="2" charset="-122"/>
                          <a:ea typeface="宋体" panose="02010600030101010101" pitchFamily="2" charset="-122"/>
                          <a:cs typeface="宋体" panose="02010600030101010101" pitchFamily="2" charset="-122"/>
                        </a:rPr>
                        <a:t>1905B0005</a:t>
                      </a:r>
                      <a:endParaRPr lang="en-US" altLang="en-US" sz="9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buNone/>
                      </a:pPr>
                      <a:r>
                        <a:rPr lang="en-US" sz="900">
                          <a:solidFill>
                            <a:srgbClr val="000000"/>
                          </a:solidFill>
                          <a:latin typeface="宋体" panose="02010600030101010101" pitchFamily="2" charset="-122"/>
                          <a:ea typeface="宋体" panose="02010600030101010101" pitchFamily="2" charset="-122"/>
                          <a:cs typeface="宋体" panose="02010600030101010101" pitchFamily="2" charset="-122"/>
                        </a:rPr>
                        <a:t>计算方法</a:t>
                      </a:r>
                      <a:endParaRPr lang="en-US" altLang="en-US" sz="9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0820">
                <a:tc>
                  <a:txBody>
                    <a:bodyPr/>
                    <a:p>
                      <a:pPr algn="ctr">
                        <a:buNone/>
                      </a:pPr>
                      <a:r>
                        <a:rPr lang="en-US" sz="900">
                          <a:solidFill>
                            <a:srgbClr val="000000"/>
                          </a:solidFill>
                          <a:latin typeface="宋体" panose="02010600030101010101" pitchFamily="2" charset="-122"/>
                          <a:ea typeface="宋体" panose="02010600030101010101" pitchFamily="2" charset="-122"/>
                          <a:cs typeface="宋体" panose="02010600030101010101" pitchFamily="2" charset="-122"/>
                        </a:rPr>
                        <a:t>1905P0002</a:t>
                      </a:r>
                      <a:endParaRPr lang="en-US" altLang="en-US" sz="9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buNone/>
                      </a:pPr>
                      <a:r>
                        <a:rPr lang="en-US" sz="900">
                          <a:solidFill>
                            <a:srgbClr val="000000"/>
                          </a:solidFill>
                          <a:latin typeface="宋体" panose="02010600030101010101" pitchFamily="2" charset="-122"/>
                          <a:ea typeface="宋体" panose="02010600030101010101" pitchFamily="2" charset="-122"/>
                          <a:cs typeface="宋体" panose="02010600030101010101" pitchFamily="2" charset="-122"/>
                        </a:rPr>
                        <a:t>软件工程专业导论</a:t>
                      </a:r>
                      <a:endParaRPr lang="en-US" altLang="en-US" sz="9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0820">
                <a:tc>
                  <a:txBody>
                    <a:bodyPr/>
                    <a:p>
                      <a:pPr algn="ctr">
                        <a:buNone/>
                      </a:pPr>
                      <a:r>
                        <a:rPr lang="en-US" sz="900">
                          <a:solidFill>
                            <a:srgbClr val="000000"/>
                          </a:solidFill>
                          <a:latin typeface="宋体" panose="02010600030101010101" pitchFamily="2" charset="-122"/>
                          <a:ea typeface="宋体" panose="02010600030101010101" pitchFamily="2" charset="-122"/>
                          <a:cs typeface="宋体" panose="02010600030101010101" pitchFamily="2" charset="-122"/>
                        </a:rPr>
                        <a:t>1905P2004</a:t>
                      </a:r>
                      <a:endParaRPr lang="en-US" altLang="en-US" sz="9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buNone/>
                      </a:pPr>
                      <a:r>
                        <a:rPr lang="en-US" sz="900">
                          <a:solidFill>
                            <a:srgbClr val="000000"/>
                          </a:solidFill>
                          <a:latin typeface="宋体" panose="02010600030101010101" pitchFamily="2" charset="-122"/>
                          <a:ea typeface="宋体" panose="02010600030101010101" pitchFamily="2" charset="-122"/>
                          <a:cs typeface="宋体" panose="02010600030101010101" pitchFamily="2" charset="-122"/>
                        </a:rPr>
                        <a:t>◆数据结构</a:t>
                      </a:r>
                      <a:endParaRPr lang="en-US" altLang="en-US" sz="9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0820">
                <a:tc>
                  <a:txBody>
                    <a:bodyPr/>
                    <a:p>
                      <a:pPr algn="ctr">
                        <a:buNone/>
                      </a:pPr>
                      <a:r>
                        <a:rPr lang="en-US" sz="900">
                          <a:solidFill>
                            <a:srgbClr val="000000"/>
                          </a:solidFill>
                          <a:latin typeface="宋体" panose="02010600030101010101" pitchFamily="2" charset="-122"/>
                          <a:ea typeface="宋体" panose="02010600030101010101" pitchFamily="2" charset="-122"/>
                          <a:cs typeface="宋体" panose="02010600030101010101" pitchFamily="2" charset="-122"/>
                        </a:rPr>
                        <a:t>1905P2015</a:t>
                      </a:r>
                      <a:endParaRPr lang="en-US" altLang="en-US" sz="9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buNone/>
                      </a:pPr>
                      <a:r>
                        <a:rPr lang="en-US" sz="900">
                          <a:solidFill>
                            <a:srgbClr val="000000"/>
                          </a:solidFill>
                          <a:latin typeface="宋体" panose="02010600030101010101" pitchFamily="2" charset="-122"/>
                          <a:ea typeface="宋体" panose="02010600030101010101" pitchFamily="2" charset="-122"/>
                          <a:cs typeface="宋体" panose="02010600030101010101" pitchFamily="2" charset="-122"/>
                        </a:rPr>
                        <a:t>◆计算机系统基础</a:t>
                      </a:r>
                      <a:endParaRPr lang="en-US" altLang="en-US" sz="9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0820">
                <a:tc>
                  <a:txBody>
                    <a:bodyPr/>
                    <a:p>
                      <a:pPr algn="ctr">
                        <a:buNone/>
                      </a:pPr>
                      <a:r>
                        <a:rPr lang="en-US" sz="900">
                          <a:solidFill>
                            <a:srgbClr val="000000"/>
                          </a:solidFill>
                          <a:latin typeface="宋体" panose="02010600030101010101" pitchFamily="2" charset="-122"/>
                          <a:ea typeface="宋体" panose="02010600030101010101" pitchFamily="2" charset="-122"/>
                          <a:cs typeface="宋体" panose="02010600030101010101" pitchFamily="2" charset="-122"/>
                        </a:rPr>
                        <a:t>1905P2016</a:t>
                      </a:r>
                      <a:endParaRPr lang="en-US" altLang="en-US" sz="9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buNone/>
                      </a:pPr>
                      <a:r>
                        <a:rPr lang="en-US" sz="900">
                          <a:solidFill>
                            <a:srgbClr val="000000"/>
                          </a:solidFill>
                          <a:latin typeface="宋体" panose="02010600030101010101" pitchFamily="2" charset="-122"/>
                          <a:ea typeface="宋体" panose="02010600030101010101" pitchFamily="2" charset="-122"/>
                          <a:cs typeface="宋体" panose="02010600030101010101" pitchFamily="2" charset="-122"/>
                        </a:rPr>
                        <a:t>◆算法设计与分析</a:t>
                      </a:r>
                      <a:endParaRPr lang="en-US" altLang="en-US" sz="9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0820">
                <a:tc>
                  <a:txBody>
                    <a:bodyPr/>
                    <a:p>
                      <a:pPr algn="ctr">
                        <a:buNone/>
                      </a:pPr>
                      <a:r>
                        <a:rPr lang="en-US" sz="900">
                          <a:solidFill>
                            <a:srgbClr val="000000"/>
                          </a:solidFill>
                          <a:latin typeface="宋体" panose="02010600030101010101" pitchFamily="2" charset="-122"/>
                          <a:ea typeface="宋体" panose="02010600030101010101" pitchFamily="2" charset="-122"/>
                          <a:cs typeface="宋体" panose="02010600030101010101" pitchFamily="2" charset="-122"/>
                        </a:rPr>
                        <a:t>1905P0007</a:t>
                      </a:r>
                      <a:endParaRPr lang="en-US" altLang="en-US" sz="9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buNone/>
                      </a:pPr>
                      <a:r>
                        <a:rPr lang="en-US" sz="900">
                          <a:solidFill>
                            <a:srgbClr val="000000"/>
                          </a:solidFill>
                          <a:latin typeface="宋体" panose="02010600030101010101" pitchFamily="2" charset="-122"/>
                          <a:ea typeface="宋体" panose="02010600030101010101" pitchFamily="2" charset="-122"/>
                          <a:cs typeface="宋体" panose="02010600030101010101" pitchFamily="2" charset="-122"/>
                        </a:rPr>
                        <a:t>面向对象程序设计</a:t>
                      </a:r>
                      <a:endParaRPr lang="en-US" altLang="en-US" sz="9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0820">
                <a:tc>
                  <a:txBody>
                    <a:bodyPr/>
                    <a:p>
                      <a:pPr algn="ctr">
                        <a:buNone/>
                      </a:pPr>
                      <a:r>
                        <a:rPr lang="en-US" sz="900">
                          <a:solidFill>
                            <a:srgbClr val="000000"/>
                          </a:solidFill>
                          <a:latin typeface="宋体" panose="02010600030101010101" pitchFamily="2" charset="-122"/>
                          <a:ea typeface="宋体" panose="02010600030101010101" pitchFamily="2" charset="-122"/>
                          <a:cs typeface="宋体" panose="02010600030101010101" pitchFamily="2" charset="-122"/>
                        </a:rPr>
                        <a:t>1905P2006</a:t>
                      </a:r>
                      <a:endParaRPr lang="en-US" altLang="en-US" sz="9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buNone/>
                      </a:pPr>
                      <a:r>
                        <a:rPr lang="en-US" sz="900">
                          <a:solidFill>
                            <a:srgbClr val="000000"/>
                          </a:solidFill>
                          <a:latin typeface="宋体" panose="02010600030101010101" pitchFamily="2" charset="-122"/>
                          <a:ea typeface="宋体" panose="02010600030101010101" pitchFamily="2" charset="-122"/>
                          <a:cs typeface="宋体" panose="02010600030101010101" pitchFamily="2" charset="-122"/>
                        </a:rPr>
                        <a:t>◆数据库原理及应用</a:t>
                      </a:r>
                      <a:endParaRPr lang="en-US" altLang="en-US" sz="9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0820">
                <a:tc>
                  <a:txBody>
                    <a:bodyPr/>
                    <a:p>
                      <a:pPr algn="ctr">
                        <a:buNone/>
                      </a:pPr>
                      <a:r>
                        <a:rPr lang="en-US" sz="900">
                          <a:solidFill>
                            <a:srgbClr val="000000"/>
                          </a:solidFill>
                          <a:latin typeface="宋体" panose="02010600030101010101" pitchFamily="2" charset="-122"/>
                          <a:ea typeface="宋体" panose="02010600030101010101" pitchFamily="2" charset="-122"/>
                          <a:cs typeface="宋体" panose="02010600030101010101" pitchFamily="2" charset="-122"/>
                        </a:rPr>
                        <a:t>1905P2014</a:t>
                      </a:r>
                      <a:endParaRPr lang="en-US" altLang="en-US" sz="9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buNone/>
                      </a:pPr>
                      <a:r>
                        <a:rPr lang="en-US" sz="900">
                          <a:solidFill>
                            <a:srgbClr val="000000"/>
                          </a:solidFill>
                          <a:latin typeface="宋体" panose="02010600030101010101" pitchFamily="2" charset="-122"/>
                          <a:ea typeface="宋体" panose="02010600030101010101" pitchFamily="2" charset="-122"/>
                          <a:cs typeface="宋体" panose="02010600030101010101" pitchFamily="2" charset="-122"/>
                        </a:rPr>
                        <a:t>◆操作系统</a:t>
                      </a:r>
                      <a:endParaRPr lang="en-US" altLang="en-US" sz="9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0820">
                <a:tc>
                  <a:txBody>
                    <a:bodyPr/>
                    <a:p>
                      <a:pPr algn="ctr">
                        <a:buNone/>
                      </a:pPr>
                      <a:r>
                        <a:rPr lang="en-US" sz="900">
                          <a:solidFill>
                            <a:srgbClr val="000000"/>
                          </a:solidFill>
                          <a:latin typeface="宋体" panose="02010600030101010101" pitchFamily="2" charset="-122"/>
                          <a:ea typeface="宋体" panose="02010600030101010101" pitchFamily="2" charset="-122"/>
                          <a:cs typeface="宋体" panose="02010600030101010101" pitchFamily="2" charset="-122"/>
                        </a:rPr>
                        <a:t>1905P0008</a:t>
                      </a:r>
                      <a:endParaRPr lang="en-US" altLang="en-US" sz="9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buNone/>
                      </a:pPr>
                      <a:r>
                        <a:rPr lang="en-US" sz="900">
                          <a:solidFill>
                            <a:srgbClr val="000000"/>
                          </a:solidFill>
                          <a:latin typeface="宋体" panose="02010600030101010101" pitchFamily="2" charset="-122"/>
                          <a:ea typeface="宋体" panose="02010600030101010101" pitchFamily="2" charset="-122"/>
                          <a:cs typeface="宋体" panose="02010600030101010101" pitchFamily="2" charset="-122"/>
                        </a:rPr>
                        <a:t>计算机网络原理</a:t>
                      </a:r>
                      <a:endParaRPr lang="en-US" altLang="en-US" sz="9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0820">
                <a:tc>
                  <a:txBody>
                    <a:bodyPr/>
                    <a:p>
                      <a:pPr algn="ctr">
                        <a:buNone/>
                      </a:pPr>
                      <a:r>
                        <a:rPr lang="en-US" sz="900">
                          <a:solidFill>
                            <a:srgbClr val="000000"/>
                          </a:solidFill>
                          <a:latin typeface="宋体" panose="02010600030101010101" pitchFamily="2" charset="-122"/>
                          <a:ea typeface="宋体" panose="02010600030101010101" pitchFamily="2" charset="-122"/>
                          <a:cs typeface="宋体" panose="02010600030101010101" pitchFamily="2" charset="-122"/>
                        </a:rPr>
                        <a:t>1905P2017</a:t>
                      </a:r>
                      <a:endParaRPr lang="en-US" altLang="en-US" sz="9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buNone/>
                      </a:pPr>
                      <a:r>
                        <a:rPr lang="en-US" sz="900">
                          <a:solidFill>
                            <a:srgbClr val="000000"/>
                          </a:solidFill>
                          <a:latin typeface="宋体" panose="02010600030101010101" pitchFamily="2" charset="-122"/>
                          <a:ea typeface="宋体" panose="02010600030101010101" pitchFamily="2" charset="-122"/>
                          <a:cs typeface="宋体" panose="02010600030101010101" pitchFamily="2" charset="-122"/>
                        </a:rPr>
                        <a:t>◆需求分析与系统设计</a:t>
                      </a:r>
                      <a:endParaRPr lang="en-US" altLang="en-US" sz="9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0820">
                <a:tc>
                  <a:txBody>
                    <a:bodyPr/>
                    <a:p>
                      <a:pPr algn="ctr">
                        <a:buNone/>
                      </a:pPr>
                      <a:r>
                        <a:rPr lang="en-US" sz="900">
                          <a:solidFill>
                            <a:srgbClr val="000000"/>
                          </a:solidFill>
                          <a:latin typeface="宋体" panose="02010600030101010101" pitchFamily="2" charset="-122"/>
                          <a:ea typeface="宋体" panose="02010600030101010101" pitchFamily="2" charset="-122"/>
                          <a:cs typeface="宋体" panose="02010600030101010101" pitchFamily="2" charset="-122"/>
                        </a:rPr>
                        <a:t>1905P2018</a:t>
                      </a:r>
                      <a:endParaRPr lang="en-US" altLang="en-US" sz="9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buNone/>
                      </a:pPr>
                      <a:r>
                        <a:rPr lang="en-US" sz="900">
                          <a:solidFill>
                            <a:srgbClr val="000000"/>
                          </a:solidFill>
                          <a:latin typeface="宋体" panose="02010600030101010101" pitchFamily="2" charset="-122"/>
                          <a:ea typeface="宋体" panose="02010600030101010101" pitchFamily="2" charset="-122"/>
                          <a:cs typeface="宋体" panose="02010600030101010101" pitchFamily="2" charset="-122"/>
                        </a:rPr>
                        <a:t>◆软件设计模式与体系结构</a:t>
                      </a:r>
                      <a:endParaRPr lang="en-US" altLang="en-US" sz="9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0820">
                <a:tc>
                  <a:txBody>
                    <a:bodyPr/>
                    <a:p>
                      <a:pPr algn="ctr">
                        <a:buNone/>
                      </a:pPr>
                      <a:r>
                        <a:rPr lang="en-US" sz="900">
                          <a:solidFill>
                            <a:srgbClr val="000000"/>
                          </a:solidFill>
                          <a:latin typeface="宋体" panose="02010600030101010101" pitchFamily="2" charset="-122"/>
                          <a:ea typeface="宋体" panose="02010600030101010101" pitchFamily="2" charset="-122"/>
                          <a:cs typeface="宋体" panose="02010600030101010101" pitchFamily="2" charset="-122"/>
                        </a:rPr>
                        <a:t>1905P0009</a:t>
                      </a:r>
                      <a:endParaRPr lang="en-US" altLang="en-US" sz="9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buNone/>
                      </a:pPr>
                      <a:r>
                        <a:rPr lang="en-US" sz="900">
                          <a:solidFill>
                            <a:srgbClr val="000000"/>
                          </a:solidFill>
                          <a:latin typeface="宋体" panose="02010600030101010101" pitchFamily="2" charset="-122"/>
                          <a:ea typeface="宋体" panose="02010600030101010101" pitchFamily="2" charset="-122"/>
                          <a:cs typeface="宋体" panose="02010600030101010101" pitchFamily="2" charset="-122"/>
                        </a:rPr>
                        <a:t>软件质量保证与测试</a:t>
                      </a:r>
                      <a:endParaRPr lang="en-US" altLang="en-US" sz="9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0820">
                <a:tc>
                  <a:txBody>
                    <a:bodyPr/>
                    <a:p>
                      <a:pPr algn="ctr">
                        <a:buNone/>
                      </a:pPr>
                      <a:r>
                        <a:rPr lang="en-US" sz="900">
                          <a:solidFill>
                            <a:srgbClr val="000000"/>
                          </a:solidFill>
                          <a:latin typeface="宋体" panose="02010600030101010101" pitchFamily="2" charset="-122"/>
                          <a:ea typeface="宋体" panose="02010600030101010101" pitchFamily="2" charset="-122"/>
                          <a:cs typeface="宋体" panose="02010600030101010101" pitchFamily="2" charset="-122"/>
                        </a:rPr>
                        <a:t>1905P2019</a:t>
                      </a:r>
                      <a:endParaRPr lang="en-US" altLang="en-US" sz="9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buNone/>
                      </a:pPr>
                      <a:r>
                        <a:rPr lang="en-US" sz="900">
                          <a:solidFill>
                            <a:srgbClr val="000000"/>
                          </a:solidFill>
                          <a:latin typeface="宋体" panose="02010600030101010101" pitchFamily="2" charset="-122"/>
                          <a:ea typeface="宋体" panose="02010600030101010101" pitchFamily="2" charset="-122"/>
                          <a:cs typeface="宋体" panose="02010600030101010101" pitchFamily="2" charset="-122"/>
                        </a:rPr>
                        <a:t>◆软件项目管理</a:t>
                      </a:r>
                      <a:endParaRPr lang="en-US" altLang="en-US" sz="9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pic>
        <p:nvPicPr>
          <p:cNvPr id="5" name="图片 4"/>
          <p:cNvPicPr>
            <a:picLocks noChangeAspect="1"/>
          </p:cNvPicPr>
          <p:nvPr/>
        </p:nvPicPr>
        <p:blipFill>
          <a:blip r:embed="rId2"/>
          <a:stretch>
            <a:fillRect/>
          </a:stretch>
        </p:blipFill>
        <p:spPr>
          <a:xfrm>
            <a:off x="2062480" y="1138555"/>
            <a:ext cx="7162800" cy="2194560"/>
          </a:xfrm>
          <a:prstGeom prst="rect">
            <a:avLst/>
          </a:prstGeom>
        </p:spPr>
      </p:pic>
      <p:sp>
        <p:nvSpPr>
          <p:cNvPr id="6" name="文本框 5"/>
          <p:cNvSpPr txBox="1"/>
          <p:nvPr/>
        </p:nvSpPr>
        <p:spPr>
          <a:xfrm>
            <a:off x="3540125" y="3478530"/>
            <a:ext cx="5280660" cy="1938020"/>
          </a:xfrm>
          <a:prstGeom prst="rect">
            <a:avLst/>
          </a:prstGeom>
          <a:noFill/>
        </p:spPr>
        <p:txBody>
          <a:bodyPr wrap="square" rtlCol="0">
            <a:spAutoFit/>
          </a:bodyPr>
          <a:p>
            <a:r>
              <a:rPr lang="zh-CN" altLang="en-US" sz="2000" b="1">
                <a:solidFill>
                  <a:srgbClr val="FF0000"/>
                </a:solidFill>
              </a:rPr>
              <a:t>问题：</a:t>
            </a:r>
            <a:endParaRPr lang="zh-CN" altLang="en-US" sz="2000" b="1">
              <a:solidFill>
                <a:srgbClr val="FF0000"/>
              </a:solidFill>
            </a:endParaRPr>
          </a:p>
          <a:p>
            <a:r>
              <a:rPr lang="en-US" altLang="zh-CN" sz="2000" b="1">
                <a:solidFill>
                  <a:srgbClr val="FF0000"/>
                </a:solidFill>
              </a:rPr>
              <a:t>1.</a:t>
            </a:r>
            <a:r>
              <a:rPr lang="zh-CN" altLang="en-US" sz="2000" b="1">
                <a:solidFill>
                  <a:srgbClr val="FF0000"/>
                </a:solidFill>
              </a:rPr>
              <a:t>这样安排课程是否会出现冲突（回路，即一门课程的前导课程是其自身）</a:t>
            </a:r>
            <a:endParaRPr lang="zh-CN" altLang="en-US" sz="2000" b="1">
              <a:solidFill>
                <a:srgbClr val="FF0000"/>
              </a:solidFill>
            </a:endParaRPr>
          </a:p>
          <a:p>
            <a:r>
              <a:rPr lang="en-US" altLang="zh-CN" sz="2000" b="1">
                <a:solidFill>
                  <a:srgbClr val="FF0000"/>
                </a:solidFill>
              </a:rPr>
              <a:t>2.</a:t>
            </a:r>
            <a:r>
              <a:rPr lang="zh-CN" altLang="en-US" sz="2000" b="1">
                <a:solidFill>
                  <a:srgbClr val="FF0000"/>
                </a:solidFill>
              </a:rPr>
              <a:t>在教学实践中需要逐门课程进行处理，能否给排定一个顺序，使得每门课程的前导课程结束后，本门课程才能开始处理</a:t>
            </a:r>
            <a:endParaRPr lang="zh-CN" altLang="en-US" sz="20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拓扑排序</a:t>
            </a:r>
            <a:endParaRPr lang="zh-CN" altLang="en-US"/>
          </a:p>
        </p:txBody>
      </p:sp>
      <p:sp>
        <p:nvSpPr>
          <p:cNvPr id="3" name="内容占位符 2"/>
          <p:cNvSpPr>
            <a:spLocks noGrp="1"/>
          </p:cNvSpPr>
          <p:nvPr>
            <p:ph idx="1"/>
          </p:nvPr>
        </p:nvSpPr>
        <p:spPr/>
        <p:txBody>
          <a:bodyPr/>
          <a:p>
            <a:r>
              <a:rPr lang="en-US" altLang="zh-CN"/>
              <a:t>AOV-</a:t>
            </a:r>
            <a:r>
              <a:rPr lang="zh-CN" altLang="en-US"/>
              <a:t>网</a:t>
            </a:r>
            <a:endParaRPr lang="zh-CN" altLang="en-US"/>
          </a:p>
          <a:p>
            <a:pPr lvl="1"/>
            <a:r>
              <a:rPr lang="zh-CN" altLang="en-US"/>
              <a:t>如果用有向图中的顶点表示活动，用弧表示顶点之间的优先关系，这样的有向图称为顶点表示活动的网络（</a:t>
            </a:r>
            <a:r>
              <a:rPr lang="en-US" altLang="zh-CN"/>
              <a:t>Activity On Vertex Network</a:t>
            </a:r>
            <a:r>
              <a:rPr lang="zh-CN" altLang="en-US"/>
              <a:t>），简称</a:t>
            </a:r>
            <a:r>
              <a:rPr lang="en-US" altLang="zh-CN"/>
              <a:t>AOV-</a:t>
            </a:r>
            <a:r>
              <a:rPr lang="zh-CN" altLang="en-US"/>
              <a:t>网</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拓扑排序</a:t>
            </a:r>
            <a:endParaRPr lang="zh-CN" altLang="en-US"/>
          </a:p>
        </p:txBody>
      </p:sp>
      <p:graphicFrame>
        <p:nvGraphicFramePr>
          <p:cNvPr id="4" name="内容占位符 3"/>
          <p:cNvGraphicFramePr/>
          <p:nvPr>
            <p:ph idx="1"/>
            <p:custDataLst>
              <p:tags r:id="rId1"/>
            </p:custDataLst>
          </p:nvPr>
        </p:nvGraphicFramePr>
        <p:xfrm>
          <a:off x="184150" y="1210945"/>
          <a:ext cx="4993640" cy="4796155"/>
        </p:xfrm>
        <a:graphic>
          <a:graphicData uri="http://schemas.openxmlformats.org/drawingml/2006/table">
            <a:tbl>
              <a:tblPr firstRow="1" bandRow="1">
                <a:tableStyleId>{5C22544A-7EE6-4342-B048-85BDC9FD1C3A}</a:tableStyleId>
              </a:tblPr>
              <a:tblGrid>
                <a:gridCol w="882650"/>
                <a:gridCol w="2080895"/>
                <a:gridCol w="2030095"/>
              </a:tblGrid>
              <a:tr h="381635">
                <a:tc>
                  <a:txBody>
                    <a:bodyPr/>
                    <a:p>
                      <a:pPr algn="ctr">
                        <a:buNone/>
                      </a:pPr>
                      <a:r>
                        <a:rPr lang="zh-CN" altLang="en-US"/>
                        <a:t>课程号</a:t>
                      </a:r>
                      <a:endParaRPr lang="zh-CN" altLang="en-US"/>
                    </a:p>
                  </a:txBody>
                  <a:tcPr/>
                </a:tc>
                <a:tc>
                  <a:txBody>
                    <a:bodyPr/>
                    <a:p>
                      <a:pPr algn="ctr">
                        <a:buNone/>
                      </a:pPr>
                      <a:r>
                        <a:rPr lang="zh-CN" altLang="en-US"/>
                        <a:t>课程名</a:t>
                      </a:r>
                      <a:endParaRPr lang="zh-CN" altLang="en-US"/>
                    </a:p>
                  </a:txBody>
                  <a:tcPr/>
                </a:tc>
                <a:tc>
                  <a:txBody>
                    <a:bodyPr/>
                    <a:p>
                      <a:pPr algn="ctr">
                        <a:buNone/>
                      </a:pPr>
                      <a:r>
                        <a:rPr lang="zh-CN" altLang="en-US"/>
                        <a:t>先修课程</a:t>
                      </a:r>
                      <a:endParaRPr lang="zh-CN" altLang="en-US"/>
                    </a:p>
                  </a:txBody>
                  <a:tcPr/>
                </a:tc>
              </a:tr>
              <a:tr h="365760">
                <a:tc>
                  <a:txBody>
                    <a:bodyPr/>
                    <a:p>
                      <a:pPr>
                        <a:buNone/>
                      </a:pPr>
                      <a:r>
                        <a:rPr lang="en-US" altLang="zh-CN"/>
                        <a:t>C</a:t>
                      </a:r>
                      <a:r>
                        <a:rPr lang="en-US" altLang="zh-CN" baseline="-25000"/>
                        <a:t>1</a:t>
                      </a:r>
                      <a:endParaRPr lang="en-US" altLang="zh-CN" baseline="-25000"/>
                    </a:p>
                  </a:txBody>
                  <a:tcPr/>
                </a:tc>
                <a:tc>
                  <a:txBody>
                    <a:bodyPr/>
                    <a:p>
                      <a:pPr>
                        <a:buNone/>
                      </a:pPr>
                      <a:r>
                        <a:rPr lang="zh-CN" altLang="en-US"/>
                        <a:t>程序设计基础</a:t>
                      </a:r>
                      <a:endParaRPr lang="zh-CN" altLang="en-US"/>
                    </a:p>
                  </a:txBody>
                  <a:tcPr/>
                </a:tc>
                <a:tc>
                  <a:txBody>
                    <a:bodyPr/>
                    <a:p>
                      <a:pPr>
                        <a:buNone/>
                      </a:pPr>
                      <a:r>
                        <a:rPr lang="en-US" altLang="zh-CN"/>
                        <a:t>-</a:t>
                      </a:r>
                      <a:endParaRPr lang="en-US" altLang="zh-CN"/>
                    </a:p>
                  </a:txBody>
                  <a:tcPr/>
                </a:tc>
              </a:tr>
              <a:tr h="365760">
                <a:tc>
                  <a:txBody>
                    <a:bodyPr/>
                    <a:p>
                      <a:pPr>
                        <a:buNone/>
                      </a:pPr>
                      <a:r>
                        <a:rPr lang="en-US" altLang="zh-CN"/>
                        <a:t>C</a:t>
                      </a:r>
                      <a:r>
                        <a:rPr lang="en-US" altLang="zh-CN" baseline="-25000"/>
                        <a:t>2</a:t>
                      </a:r>
                      <a:endParaRPr lang="en-US" altLang="zh-CN"/>
                    </a:p>
                  </a:txBody>
                  <a:tcPr/>
                </a:tc>
                <a:tc>
                  <a:txBody>
                    <a:bodyPr/>
                    <a:p>
                      <a:pPr>
                        <a:buNone/>
                      </a:pPr>
                      <a:r>
                        <a:rPr lang="zh-CN" altLang="en-US"/>
                        <a:t>离散数学</a:t>
                      </a:r>
                      <a:endParaRPr lang="zh-CN" altLang="en-US"/>
                    </a:p>
                  </a:txBody>
                  <a:tcPr/>
                </a:tc>
                <a:tc>
                  <a:txBody>
                    <a:bodyPr/>
                    <a:p>
                      <a:pPr>
                        <a:buNone/>
                      </a:pPr>
                      <a:r>
                        <a:rPr lang="en-US" altLang="zh-CN" sz="1800">
                          <a:sym typeface="+mn-ea"/>
                        </a:rPr>
                        <a:t>C</a:t>
                      </a:r>
                      <a:r>
                        <a:rPr lang="en-US" altLang="zh-CN" sz="1800" baseline="-25000">
                          <a:sym typeface="+mn-ea"/>
                        </a:rPr>
                        <a:t>1</a:t>
                      </a:r>
                      <a:endParaRPr lang="zh-CN" altLang="en-US"/>
                    </a:p>
                  </a:txBody>
                  <a:tcPr/>
                </a:tc>
              </a:tr>
              <a:tr h="365760">
                <a:tc>
                  <a:txBody>
                    <a:bodyPr/>
                    <a:p>
                      <a:pPr>
                        <a:buNone/>
                      </a:pPr>
                      <a:r>
                        <a:rPr lang="en-US" altLang="zh-CN"/>
                        <a:t>C</a:t>
                      </a:r>
                      <a:r>
                        <a:rPr lang="en-US" altLang="zh-CN" baseline="-25000"/>
                        <a:t>3</a:t>
                      </a:r>
                      <a:endParaRPr lang="en-US" altLang="zh-CN" baseline="-25000"/>
                    </a:p>
                  </a:txBody>
                  <a:tcPr/>
                </a:tc>
                <a:tc>
                  <a:txBody>
                    <a:bodyPr/>
                    <a:p>
                      <a:pPr>
                        <a:buNone/>
                      </a:pPr>
                      <a:r>
                        <a:rPr lang="zh-CN" altLang="en-US"/>
                        <a:t>数据结构</a:t>
                      </a:r>
                      <a:endParaRPr lang="zh-CN" altLang="en-US"/>
                    </a:p>
                  </a:txBody>
                  <a:tcPr/>
                </a:tc>
                <a:tc>
                  <a:txBody>
                    <a:bodyPr/>
                    <a:p>
                      <a:pPr>
                        <a:buNone/>
                      </a:pPr>
                      <a:r>
                        <a:rPr lang="en-US" altLang="zh-CN" sz="1800">
                          <a:sym typeface="+mn-ea"/>
                        </a:rPr>
                        <a:t>C</a:t>
                      </a:r>
                      <a:r>
                        <a:rPr lang="en-US" altLang="zh-CN" sz="1800" baseline="-25000">
                          <a:sym typeface="+mn-ea"/>
                        </a:rPr>
                        <a:t>1</a:t>
                      </a:r>
                      <a:r>
                        <a:rPr lang="zh-CN" altLang="en-US" sz="1800">
                          <a:sym typeface="+mn-ea"/>
                        </a:rPr>
                        <a:t>、</a:t>
                      </a:r>
                      <a:r>
                        <a:rPr lang="en-US" altLang="zh-CN" sz="1800">
                          <a:sym typeface="+mn-ea"/>
                        </a:rPr>
                        <a:t>C</a:t>
                      </a:r>
                      <a:r>
                        <a:rPr lang="en-US" altLang="zh-CN" sz="1800" baseline="-25000">
                          <a:sym typeface="+mn-ea"/>
                        </a:rPr>
                        <a:t>2</a:t>
                      </a:r>
                      <a:endParaRPr lang="zh-CN" altLang="en-US" sz="1800" baseline="-25000">
                        <a:sym typeface="+mn-ea"/>
                      </a:endParaRPr>
                    </a:p>
                  </a:txBody>
                  <a:tcPr/>
                </a:tc>
              </a:tr>
              <a:tr h="344805">
                <a:tc>
                  <a:txBody>
                    <a:bodyPr/>
                    <a:p>
                      <a:pPr>
                        <a:buNone/>
                      </a:pPr>
                      <a:r>
                        <a:rPr lang="en-US" altLang="zh-CN"/>
                        <a:t>C</a:t>
                      </a:r>
                      <a:r>
                        <a:rPr lang="en-US" altLang="zh-CN" baseline="-25000"/>
                        <a:t>4</a:t>
                      </a:r>
                      <a:endParaRPr lang="en-US" altLang="zh-CN" baseline="-25000"/>
                    </a:p>
                  </a:txBody>
                  <a:tcPr/>
                </a:tc>
                <a:tc>
                  <a:txBody>
                    <a:bodyPr/>
                    <a:p>
                      <a:pPr>
                        <a:buNone/>
                      </a:pPr>
                      <a:r>
                        <a:rPr lang="zh-CN" altLang="en-US"/>
                        <a:t>面向对象程序设计</a:t>
                      </a:r>
                      <a:endParaRPr lang="zh-CN" altLang="en-US"/>
                    </a:p>
                  </a:txBody>
                  <a:tcPr/>
                </a:tc>
                <a:tc>
                  <a:txBody>
                    <a:bodyPr/>
                    <a:p>
                      <a:pPr>
                        <a:buNone/>
                      </a:pPr>
                      <a:r>
                        <a:rPr lang="en-US" altLang="zh-CN" sz="1800">
                          <a:sym typeface="+mn-ea"/>
                        </a:rPr>
                        <a:t>C</a:t>
                      </a:r>
                      <a:r>
                        <a:rPr lang="en-US" altLang="zh-CN" sz="1800" baseline="-25000">
                          <a:sym typeface="+mn-ea"/>
                        </a:rPr>
                        <a:t>1</a:t>
                      </a:r>
                      <a:endParaRPr lang="zh-CN" altLang="en-US"/>
                    </a:p>
                  </a:txBody>
                  <a:tcPr/>
                </a:tc>
              </a:tr>
              <a:tr h="354965">
                <a:tc>
                  <a:txBody>
                    <a:bodyPr/>
                    <a:p>
                      <a:pPr>
                        <a:buNone/>
                      </a:pPr>
                      <a:r>
                        <a:rPr lang="en-US" altLang="zh-CN"/>
                        <a:t>C</a:t>
                      </a:r>
                      <a:r>
                        <a:rPr lang="en-US" altLang="zh-CN" baseline="-25000"/>
                        <a:t>5</a:t>
                      </a:r>
                      <a:endParaRPr lang="en-US" altLang="zh-CN" baseline="-25000"/>
                    </a:p>
                  </a:txBody>
                  <a:tcPr/>
                </a:tc>
                <a:tc>
                  <a:txBody>
                    <a:bodyPr/>
                    <a:p>
                      <a:pPr>
                        <a:buNone/>
                      </a:pPr>
                      <a:r>
                        <a:rPr lang="zh-CN" altLang="en-US"/>
                        <a:t>算法分析与设计</a:t>
                      </a:r>
                      <a:endParaRPr lang="zh-CN" altLang="en-US"/>
                    </a:p>
                  </a:txBody>
                  <a:tcPr/>
                </a:tc>
                <a:tc>
                  <a:txBody>
                    <a:bodyPr/>
                    <a:p>
                      <a:pPr>
                        <a:buNone/>
                      </a:pPr>
                      <a:r>
                        <a:rPr lang="en-US" altLang="zh-CN" sz="1800">
                          <a:sym typeface="+mn-ea"/>
                        </a:rPr>
                        <a:t>C</a:t>
                      </a:r>
                      <a:r>
                        <a:rPr lang="en-US" altLang="zh-CN" sz="1800" baseline="-25000">
                          <a:sym typeface="+mn-ea"/>
                        </a:rPr>
                        <a:t>3</a:t>
                      </a:r>
                      <a:r>
                        <a:rPr lang="zh-CN" altLang="en-US" sz="1800">
                          <a:sym typeface="+mn-ea"/>
                        </a:rPr>
                        <a:t>、</a:t>
                      </a:r>
                      <a:r>
                        <a:rPr lang="en-US" altLang="zh-CN" sz="1800">
                          <a:sym typeface="+mn-ea"/>
                        </a:rPr>
                        <a:t>C</a:t>
                      </a:r>
                      <a:r>
                        <a:rPr lang="en-US" altLang="zh-CN" sz="1800" baseline="-25000">
                          <a:sym typeface="+mn-ea"/>
                        </a:rPr>
                        <a:t>4</a:t>
                      </a:r>
                      <a:endParaRPr lang="zh-CN" altLang="en-US"/>
                    </a:p>
                  </a:txBody>
                  <a:tcPr/>
                </a:tc>
              </a:tr>
              <a:tr h="318770">
                <a:tc>
                  <a:txBody>
                    <a:bodyPr/>
                    <a:p>
                      <a:pPr>
                        <a:buNone/>
                      </a:pPr>
                      <a:r>
                        <a:rPr lang="en-US" altLang="zh-CN"/>
                        <a:t>C</a:t>
                      </a:r>
                      <a:r>
                        <a:rPr lang="en-US" altLang="zh-CN" baseline="-25000"/>
                        <a:t>6</a:t>
                      </a:r>
                      <a:endParaRPr lang="en-US" altLang="zh-CN" baseline="-25000"/>
                    </a:p>
                  </a:txBody>
                  <a:tcPr/>
                </a:tc>
                <a:tc>
                  <a:txBody>
                    <a:bodyPr/>
                    <a:p>
                      <a:pPr>
                        <a:buNone/>
                      </a:pPr>
                      <a:r>
                        <a:rPr lang="zh-CN" altLang="en-US"/>
                        <a:t>计算机系统基础</a:t>
                      </a:r>
                      <a:endParaRPr lang="zh-CN" altLang="en-US"/>
                    </a:p>
                  </a:txBody>
                  <a:tcPr/>
                </a:tc>
                <a:tc>
                  <a:txBody>
                    <a:bodyPr/>
                    <a:p>
                      <a:pPr>
                        <a:buNone/>
                      </a:pPr>
                      <a:r>
                        <a:rPr lang="en-US" altLang="zh-CN" sz="1800">
                          <a:sym typeface="+mn-ea"/>
                        </a:rPr>
                        <a:t>C</a:t>
                      </a:r>
                      <a:r>
                        <a:rPr lang="en-US" altLang="zh-CN" sz="1800" baseline="-25000">
                          <a:sym typeface="+mn-ea"/>
                        </a:rPr>
                        <a:t>1</a:t>
                      </a:r>
                      <a:r>
                        <a:rPr lang="zh-CN" altLang="en-US" sz="1800">
                          <a:sym typeface="+mn-ea"/>
                        </a:rPr>
                        <a:t>、</a:t>
                      </a:r>
                      <a:r>
                        <a:rPr lang="en-US" altLang="zh-CN" sz="1800">
                          <a:sym typeface="+mn-ea"/>
                        </a:rPr>
                        <a:t>C</a:t>
                      </a:r>
                      <a:r>
                        <a:rPr lang="en-US" altLang="zh-CN" sz="1800" baseline="-25000">
                          <a:sym typeface="+mn-ea"/>
                        </a:rPr>
                        <a:t>11</a:t>
                      </a:r>
                      <a:endParaRPr lang="zh-CN" altLang="en-US"/>
                    </a:p>
                  </a:txBody>
                  <a:tcPr/>
                </a:tc>
              </a:tr>
              <a:tr h="391160">
                <a:tc>
                  <a:txBody>
                    <a:bodyPr/>
                    <a:p>
                      <a:pPr>
                        <a:buNone/>
                      </a:pPr>
                      <a:r>
                        <a:rPr lang="en-US" altLang="zh-CN"/>
                        <a:t>C</a:t>
                      </a:r>
                      <a:r>
                        <a:rPr lang="en-US" altLang="zh-CN" baseline="-25000"/>
                        <a:t>7</a:t>
                      </a:r>
                      <a:endParaRPr lang="en-US" altLang="zh-CN"/>
                    </a:p>
                  </a:txBody>
                  <a:tcPr/>
                </a:tc>
                <a:tc>
                  <a:txBody>
                    <a:bodyPr/>
                    <a:p>
                      <a:pPr>
                        <a:buNone/>
                      </a:pPr>
                      <a:r>
                        <a:rPr lang="zh-CN" altLang="zh-CN"/>
                        <a:t>数据库原理及应用</a:t>
                      </a:r>
                      <a:endParaRPr lang="zh-CN" altLang="zh-CN"/>
                    </a:p>
                  </a:txBody>
                  <a:tcPr/>
                </a:tc>
                <a:tc>
                  <a:txBody>
                    <a:bodyPr/>
                    <a:p>
                      <a:pPr>
                        <a:buNone/>
                      </a:pPr>
                      <a:r>
                        <a:rPr lang="en-US" altLang="zh-CN" sz="1800">
                          <a:sym typeface="+mn-ea"/>
                        </a:rPr>
                        <a:t>C</a:t>
                      </a:r>
                      <a:r>
                        <a:rPr lang="en-US" altLang="zh-CN" sz="1800" baseline="-25000">
                          <a:sym typeface="+mn-ea"/>
                        </a:rPr>
                        <a:t>3</a:t>
                      </a:r>
                      <a:r>
                        <a:rPr lang="zh-CN" altLang="en-US" sz="1800">
                          <a:sym typeface="+mn-ea"/>
                        </a:rPr>
                        <a:t>、</a:t>
                      </a:r>
                      <a:r>
                        <a:rPr lang="en-US" altLang="zh-CN" sz="1800">
                          <a:sym typeface="+mn-ea"/>
                        </a:rPr>
                        <a:t>C</a:t>
                      </a:r>
                      <a:r>
                        <a:rPr lang="en-US" altLang="zh-CN" sz="1800" baseline="-25000">
                          <a:sym typeface="+mn-ea"/>
                        </a:rPr>
                        <a:t>5</a:t>
                      </a:r>
                      <a:endParaRPr lang="zh-CN" altLang="en-US"/>
                    </a:p>
                  </a:txBody>
                  <a:tcPr/>
                </a:tc>
              </a:tr>
              <a:tr h="365760">
                <a:tc>
                  <a:txBody>
                    <a:bodyPr/>
                    <a:p>
                      <a:pPr>
                        <a:buNone/>
                      </a:pPr>
                      <a:r>
                        <a:rPr lang="en-US" altLang="zh-CN"/>
                        <a:t>C</a:t>
                      </a:r>
                      <a:r>
                        <a:rPr lang="en-US" altLang="zh-CN" baseline="-25000"/>
                        <a:t>8</a:t>
                      </a:r>
                      <a:endParaRPr lang="en-US" altLang="zh-CN"/>
                    </a:p>
                  </a:txBody>
                  <a:tcPr/>
                </a:tc>
                <a:tc>
                  <a:txBody>
                    <a:bodyPr/>
                    <a:p>
                      <a:pPr>
                        <a:buNone/>
                      </a:pPr>
                      <a:r>
                        <a:rPr lang="zh-CN" altLang="en-US"/>
                        <a:t>操作系统</a:t>
                      </a:r>
                      <a:endParaRPr lang="zh-CN" altLang="en-US"/>
                    </a:p>
                  </a:txBody>
                  <a:tcPr/>
                </a:tc>
                <a:tc>
                  <a:txBody>
                    <a:bodyPr/>
                    <a:p>
                      <a:pPr>
                        <a:buNone/>
                      </a:pPr>
                      <a:r>
                        <a:rPr lang="en-US" altLang="zh-CN" sz="1800">
                          <a:sym typeface="+mn-ea"/>
                        </a:rPr>
                        <a:t>C</a:t>
                      </a:r>
                      <a:r>
                        <a:rPr lang="en-US" altLang="zh-CN" sz="1800" baseline="-25000">
                          <a:sym typeface="+mn-ea"/>
                        </a:rPr>
                        <a:t>3</a:t>
                      </a:r>
                      <a:r>
                        <a:rPr lang="zh-CN" altLang="en-US" sz="1800">
                          <a:sym typeface="+mn-ea"/>
                        </a:rPr>
                        <a:t>、</a:t>
                      </a:r>
                      <a:r>
                        <a:rPr lang="en-US" altLang="zh-CN" sz="1800">
                          <a:sym typeface="+mn-ea"/>
                        </a:rPr>
                        <a:t>C</a:t>
                      </a:r>
                      <a:r>
                        <a:rPr lang="en-US" altLang="zh-CN" sz="1800" baseline="-25000">
                          <a:sym typeface="+mn-ea"/>
                        </a:rPr>
                        <a:t>6</a:t>
                      </a:r>
                      <a:endParaRPr lang="zh-CN" altLang="en-US"/>
                    </a:p>
                  </a:txBody>
                  <a:tcPr/>
                </a:tc>
              </a:tr>
              <a:tr h="365760">
                <a:tc>
                  <a:txBody>
                    <a:bodyPr/>
                    <a:p>
                      <a:pPr>
                        <a:buNone/>
                      </a:pPr>
                      <a:r>
                        <a:rPr lang="en-US" altLang="zh-CN"/>
                        <a:t>C</a:t>
                      </a:r>
                      <a:r>
                        <a:rPr lang="en-US" altLang="zh-CN" baseline="-25000"/>
                        <a:t>9</a:t>
                      </a:r>
                      <a:endParaRPr lang="en-US" altLang="zh-CN"/>
                    </a:p>
                  </a:txBody>
                  <a:tcPr/>
                </a:tc>
                <a:tc>
                  <a:txBody>
                    <a:bodyPr/>
                    <a:p>
                      <a:pPr>
                        <a:buNone/>
                      </a:pPr>
                      <a:r>
                        <a:rPr lang="zh-CN" altLang="en-US"/>
                        <a:t>高等数学</a:t>
                      </a:r>
                      <a:endParaRPr lang="zh-CN" altLang="en-US"/>
                    </a:p>
                  </a:txBody>
                  <a:tcPr/>
                </a:tc>
                <a:tc>
                  <a:txBody>
                    <a:bodyPr/>
                    <a:p>
                      <a:pPr>
                        <a:buNone/>
                      </a:pPr>
                      <a:r>
                        <a:rPr lang="en-US" altLang="zh-CN"/>
                        <a:t>-</a:t>
                      </a:r>
                      <a:endParaRPr lang="en-US" altLang="zh-CN"/>
                    </a:p>
                  </a:txBody>
                  <a:tcPr/>
                </a:tc>
              </a:tr>
              <a:tr h="365760">
                <a:tc>
                  <a:txBody>
                    <a:bodyPr/>
                    <a:p>
                      <a:pPr>
                        <a:buNone/>
                      </a:pPr>
                      <a:r>
                        <a:rPr lang="en-US" altLang="zh-CN"/>
                        <a:t>C</a:t>
                      </a:r>
                      <a:r>
                        <a:rPr lang="en-US" altLang="zh-CN" baseline="-25000"/>
                        <a:t>10</a:t>
                      </a:r>
                      <a:endParaRPr lang="en-US" altLang="zh-CN" baseline="-25000"/>
                    </a:p>
                  </a:txBody>
                  <a:tcPr/>
                </a:tc>
                <a:tc>
                  <a:txBody>
                    <a:bodyPr/>
                    <a:p>
                      <a:pPr>
                        <a:buNone/>
                      </a:pPr>
                      <a:r>
                        <a:rPr lang="zh-CN" altLang="en-US"/>
                        <a:t>线性代数</a:t>
                      </a:r>
                      <a:endParaRPr lang="zh-CN" altLang="en-US"/>
                    </a:p>
                  </a:txBody>
                  <a:tcPr/>
                </a:tc>
                <a:tc>
                  <a:txBody>
                    <a:bodyPr/>
                    <a:p>
                      <a:pPr>
                        <a:buNone/>
                      </a:pPr>
                      <a:r>
                        <a:rPr lang="en-US" altLang="zh-CN" sz="1800">
                          <a:sym typeface="+mn-ea"/>
                        </a:rPr>
                        <a:t>C</a:t>
                      </a:r>
                      <a:r>
                        <a:rPr lang="en-US" altLang="zh-CN" sz="1800" baseline="-25000">
                          <a:sym typeface="+mn-ea"/>
                        </a:rPr>
                        <a:t>9</a:t>
                      </a:r>
                      <a:endParaRPr lang="zh-CN" altLang="en-US"/>
                    </a:p>
                  </a:txBody>
                  <a:tcPr/>
                </a:tc>
              </a:tr>
              <a:tr h="365760">
                <a:tc>
                  <a:txBody>
                    <a:bodyPr/>
                    <a:p>
                      <a:pPr>
                        <a:buNone/>
                      </a:pPr>
                      <a:r>
                        <a:rPr lang="en-US" altLang="zh-CN"/>
                        <a:t>C</a:t>
                      </a:r>
                      <a:r>
                        <a:rPr lang="en-US" altLang="zh-CN" baseline="-25000"/>
                        <a:t>1</a:t>
                      </a:r>
                      <a:r>
                        <a:rPr lang="en-US" altLang="zh-CN" baseline="-25000"/>
                        <a:t>1</a:t>
                      </a:r>
                      <a:endParaRPr lang="en-US" altLang="zh-CN" baseline="-25000"/>
                    </a:p>
                  </a:txBody>
                  <a:tcPr/>
                </a:tc>
                <a:tc>
                  <a:txBody>
                    <a:bodyPr/>
                    <a:p>
                      <a:pPr>
                        <a:buNone/>
                      </a:pPr>
                      <a:r>
                        <a:rPr lang="zh-CN" altLang="en-US"/>
                        <a:t>大学物理</a:t>
                      </a:r>
                      <a:endParaRPr lang="zh-CN" altLang="en-US"/>
                    </a:p>
                  </a:txBody>
                  <a:tcPr/>
                </a:tc>
                <a:tc>
                  <a:txBody>
                    <a:bodyPr/>
                    <a:p>
                      <a:pPr>
                        <a:buNone/>
                      </a:pPr>
                      <a:r>
                        <a:rPr lang="en-US" altLang="zh-CN" sz="1800">
                          <a:sym typeface="+mn-ea"/>
                        </a:rPr>
                        <a:t>C</a:t>
                      </a:r>
                      <a:r>
                        <a:rPr lang="en-US" altLang="zh-CN" sz="1800" baseline="-25000">
                          <a:sym typeface="+mn-ea"/>
                        </a:rPr>
                        <a:t>9</a:t>
                      </a:r>
                      <a:endParaRPr lang="zh-CN" altLang="en-US"/>
                    </a:p>
                  </a:txBody>
                  <a:tcPr/>
                </a:tc>
              </a:tr>
              <a:tr h="365760">
                <a:tc>
                  <a:txBody>
                    <a:bodyPr/>
                    <a:p>
                      <a:pPr>
                        <a:buNone/>
                      </a:pPr>
                      <a:r>
                        <a:rPr lang="en-US" altLang="zh-CN"/>
                        <a:t>C</a:t>
                      </a:r>
                      <a:r>
                        <a:rPr lang="en-US" altLang="zh-CN" baseline="-25000"/>
                        <a:t>12</a:t>
                      </a:r>
                      <a:endParaRPr lang="en-US" altLang="zh-CN" baseline="-25000"/>
                    </a:p>
                  </a:txBody>
                  <a:tcPr/>
                </a:tc>
                <a:tc>
                  <a:txBody>
                    <a:bodyPr/>
                    <a:p>
                      <a:pPr>
                        <a:buNone/>
                      </a:pPr>
                      <a:r>
                        <a:rPr lang="zh-CN" altLang="en-US"/>
                        <a:t>计算方法</a:t>
                      </a:r>
                      <a:endParaRPr lang="zh-CN" altLang="en-US"/>
                    </a:p>
                  </a:txBody>
                  <a:tcPr/>
                </a:tc>
                <a:tc>
                  <a:txBody>
                    <a:bodyPr/>
                    <a:p>
                      <a:pPr>
                        <a:buNone/>
                      </a:pPr>
                      <a:r>
                        <a:rPr lang="en-US" altLang="zh-CN" sz="1800">
                          <a:sym typeface="+mn-ea"/>
                        </a:rPr>
                        <a:t>C</a:t>
                      </a:r>
                      <a:r>
                        <a:rPr lang="en-US" altLang="zh-CN" sz="1800" baseline="-25000">
                          <a:sym typeface="+mn-ea"/>
                        </a:rPr>
                        <a:t>1</a:t>
                      </a:r>
                      <a:r>
                        <a:rPr lang="zh-CN" altLang="en-US" sz="1800">
                          <a:sym typeface="+mn-ea"/>
                        </a:rPr>
                        <a:t>、</a:t>
                      </a:r>
                      <a:r>
                        <a:rPr lang="en-US" altLang="zh-CN" sz="1800">
                          <a:sym typeface="+mn-ea"/>
                        </a:rPr>
                        <a:t>C</a:t>
                      </a:r>
                      <a:r>
                        <a:rPr lang="en-US" altLang="zh-CN" sz="1800" baseline="-25000">
                          <a:sym typeface="+mn-ea"/>
                        </a:rPr>
                        <a:t>9</a:t>
                      </a:r>
                      <a:r>
                        <a:rPr lang="zh-CN" altLang="en-US" sz="1800" baseline="-25000">
                          <a:sym typeface="+mn-ea"/>
                        </a:rPr>
                        <a:t>、</a:t>
                      </a:r>
                      <a:r>
                        <a:rPr lang="en-US" altLang="zh-CN" sz="1800">
                          <a:sym typeface="+mn-ea"/>
                        </a:rPr>
                        <a:t>C</a:t>
                      </a:r>
                      <a:r>
                        <a:rPr lang="en-US" altLang="zh-CN" sz="1800" baseline="-25000">
                          <a:sym typeface="+mn-ea"/>
                        </a:rPr>
                        <a:t>10</a:t>
                      </a:r>
                      <a:endParaRPr lang="zh-CN" altLang="en-US" sz="1800" baseline="-25000">
                        <a:sym typeface="+mn-ea"/>
                      </a:endParaRPr>
                    </a:p>
                  </a:txBody>
                  <a:tcPr/>
                </a:tc>
              </a:tr>
            </a:tbl>
          </a:graphicData>
        </a:graphic>
      </p:graphicFrame>
      <p:grpSp>
        <p:nvGrpSpPr>
          <p:cNvPr id="35" name="组合 34"/>
          <p:cNvGrpSpPr/>
          <p:nvPr/>
        </p:nvGrpSpPr>
        <p:grpSpPr>
          <a:xfrm>
            <a:off x="4592955" y="1656080"/>
            <a:ext cx="4474210" cy="4128135"/>
            <a:chOff x="7233" y="2608"/>
            <a:chExt cx="7046" cy="6501"/>
          </a:xfrm>
        </p:grpSpPr>
        <p:sp>
          <p:nvSpPr>
            <p:cNvPr id="5" name="椭圆 4"/>
            <p:cNvSpPr/>
            <p:nvPr/>
          </p:nvSpPr>
          <p:spPr>
            <a:xfrm>
              <a:off x="7233" y="4381"/>
              <a:ext cx="835" cy="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16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6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1</a:t>
              </a:r>
              <a:endParaRPr lang="en-US" altLang="en-US" sz="16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椭圆 5"/>
            <p:cNvSpPr/>
            <p:nvPr/>
          </p:nvSpPr>
          <p:spPr>
            <a:xfrm>
              <a:off x="8264" y="2608"/>
              <a:ext cx="835" cy="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buNone/>
              </a:pPr>
              <a:r>
                <a:rPr lang="en-US" altLang="en-US" sz="16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6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4</a:t>
              </a:r>
              <a:endParaRPr lang="en-US" altLang="zh-CN" sz="1600"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7" name="椭圆 6"/>
            <p:cNvSpPr/>
            <p:nvPr/>
          </p:nvSpPr>
          <p:spPr>
            <a:xfrm>
              <a:off x="9241" y="3437"/>
              <a:ext cx="835" cy="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16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6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2</a:t>
              </a:r>
              <a:endParaRPr lang="en-US" altLang="en-US" sz="16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 name="椭圆 7"/>
            <p:cNvSpPr/>
            <p:nvPr/>
          </p:nvSpPr>
          <p:spPr>
            <a:xfrm>
              <a:off x="9241" y="5455"/>
              <a:ext cx="835" cy="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4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4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1</a:t>
              </a:r>
              <a:r>
                <a:rPr lang="en-US" altLang="en-US" sz="14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2</a:t>
              </a:r>
              <a:endParaRPr lang="en-US" altLang="en-US" sz="14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9" name="椭圆 8"/>
            <p:cNvSpPr/>
            <p:nvPr/>
          </p:nvSpPr>
          <p:spPr>
            <a:xfrm>
              <a:off x="10613" y="4381"/>
              <a:ext cx="835" cy="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16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6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3</a:t>
              </a:r>
              <a:endParaRPr lang="en-US" altLang="en-US" sz="16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0" name="椭圆 9"/>
            <p:cNvSpPr/>
            <p:nvPr/>
          </p:nvSpPr>
          <p:spPr>
            <a:xfrm>
              <a:off x="12374" y="2643"/>
              <a:ext cx="835" cy="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16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6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5</a:t>
              </a:r>
              <a:endParaRPr lang="en-US" altLang="en-US" sz="16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1" name="椭圆 10"/>
            <p:cNvSpPr/>
            <p:nvPr/>
          </p:nvSpPr>
          <p:spPr>
            <a:xfrm>
              <a:off x="13445" y="4381"/>
              <a:ext cx="835" cy="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16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6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7</a:t>
              </a:r>
              <a:endParaRPr lang="en-US" altLang="en-US" sz="16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2" name="椭圆 11"/>
            <p:cNvSpPr/>
            <p:nvPr/>
          </p:nvSpPr>
          <p:spPr>
            <a:xfrm>
              <a:off x="7233" y="7085"/>
              <a:ext cx="835" cy="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16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6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9</a:t>
              </a:r>
              <a:endParaRPr lang="en-US" altLang="en-US" sz="16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3" name="椭圆 12"/>
            <p:cNvSpPr/>
            <p:nvPr/>
          </p:nvSpPr>
          <p:spPr>
            <a:xfrm>
              <a:off x="8528" y="7085"/>
              <a:ext cx="835" cy="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6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6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10</a:t>
              </a:r>
              <a:endParaRPr lang="en-US" altLang="en-US" sz="16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4" name="椭圆 13"/>
            <p:cNvSpPr/>
            <p:nvPr/>
          </p:nvSpPr>
          <p:spPr>
            <a:xfrm>
              <a:off x="8528" y="8315"/>
              <a:ext cx="835" cy="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en-US" altLang="en-US" sz="16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6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1</a:t>
              </a:r>
              <a:r>
                <a:rPr lang="en-US" altLang="en-US" sz="16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1</a:t>
              </a:r>
              <a:endParaRPr lang="en-US" altLang="en-US" sz="16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5" name="椭圆 14"/>
            <p:cNvSpPr/>
            <p:nvPr/>
          </p:nvSpPr>
          <p:spPr>
            <a:xfrm>
              <a:off x="11661" y="7085"/>
              <a:ext cx="835" cy="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16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6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6</a:t>
              </a:r>
              <a:endParaRPr lang="en-US" altLang="en-US" sz="16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6" name="椭圆 15"/>
            <p:cNvSpPr/>
            <p:nvPr/>
          </p:nvSpPr>
          <p:spPr>
            <a:xfrm>
              <a:off x="13445" y="5706"/>
              <a:ext cx="835" cy="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16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C</a:t>
              </a:r>
              <a:r>
                <a:rPr lang="en-US" altLang="en-US" sz="16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8</a:t>
              </a:r>
              <a:endParaRPr lang="en-US" altLang="en-US" sz="1600" baseline="-250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cxnSp>
          <p:nvCxnSpPr>
            <p:cNvPr id="17" name="直接箭头连接符 16"/>
            <p:cNvCxnSpPr>
              <a:endCxn id="6" idx="3"/>
            </p:cNvCxnSpPr>
            <p:nvPr/>
          </p:nvCxnSpPr>
          <p:spPr>
            <a:xfrm flipV="1">
              <a:off x="8107" y="3286"/>
              <a:ext cx="279" cy="1433"/>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5" idx="6"/>
              <a:endCxn id="7" idx="2"/>
            </p:cNvCxnSpPr>
            <p:nvPr/>
          </p:nvCxnSpPr>
          <p:spPr>
            <a:xfrm flipV="1">
              <a:off x="8068" y="3834"/>
              <a:ext cx="1173" cy="944"/>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5" idx="6"/>
              <a:endCxn id="9" idx="2"/>
            </p:cNvCxnSpPr>
            <p:nvPr/>
          </p:nvCxnSpPr>
          <p:spPr>
            <a:xfrm>
              <a:off x="8068" y="4778"/>
              <a:ext cx="2545" cy="0"/>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6" idx="6"/>
              <a:endCxn id="10" idx="2"/>
            </p:cNvCxnSpPr>
            <p:nvPr/>
          </p:nvCxnSpPr>
          <p:spPr>
            <a:xfrm>
              <a:off x="9099" y="3005"/>
              <a:ext cx="3275" cy="35"/>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7" idx="6"/>
              <a:endCxn id="9" idx="0"/>
            </p:cNvCxnSpPr>
            <p:nvPr/>
          </p:nvCxnSpPr>
          <p:spPr>
            <a:xfrm>
              <a:off x="10076" y="3834"/>
              <a:ext cx="955" cy="547"/>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9" idx="6"/>
              <a:endCxn id="11" idx="2"/>
            </p:cNvCxnSpPr>
            <p:nvPr/>
          </p:nvCxnSpPr>
          <p:spPr>
            <a:xfrm>
              <a:off x="11448" y="4778"/>
              <a:ext cx="1997" cy="0"/>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8" idx="3"/>
            </p:cNvCxnSpPr>
            <p:nvPr/>
          </p:nvCxnSpPr>
          <p:spPr>
            <a:xfrm flipV="1">
              <a:off x="8107" y="6133"/>
              <a:ext cx="1256" cy="1308"/>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9" idx="7"/>
              <a:endCxn id="10" idx="3"/>
            </p:cNvCxnSpPr>
            <p:nvPr/>
          </p:nvCxnSpPr>
          <p:spPr>
            <a:xfrm flipV="1">
              <a:off x="11326" y="3321"/>
              <a:ext cx="1170" cy="1176"/>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0" idx="5"/>
              <a:endCxn id="11" idx="0"/>
            </p:cNvCxnSpPr>
            <p:nvPr/>
          </p:nvCxnSpPr>
          <p:spPr>
            <a:xfrm>
              <a:off x="13087" y="3321"/>
              <a:ext cx="776" cy="1060"/>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5" idx="6"/>
              <a:endCxn id="8" idx="1"/>
            </p:cNvCxnSpPr>
            <p:nvPr/>
          </p:nvCxnSpPr>
          <p:spPr>
            <a:xfrm>
              <a:off x="8068" y="4778"/>
              <a:ext cx="1295" cy="793"/>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2" idx="6"/>
              <a:endCxn id="13" idx="2"/>
            </p:cNvCxnSpPr>
            <p:nvPr/>
          </p:nvCxnSpPr>
          <p:spPr>
            <a:xfrm>
              <a:off x="8068" y="7482"/>
              <a:ext cx="460" cy="0"/>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3" idx="0"/>
              <a:endCxn id="8" idx="3"/>
            </p:cNvCxnSpPr>
            <p:nvPr/>
          </p:nvCxnSpPr>
          <p:spPr>
            <a:xfrm flipV="1">
              <a:off x="8946" y="6133"/>
              <a:ext cx="417" cy="952"/>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2" idx="6"/>
              <a:endCxn id="14" idx="1"/>
            </p:cNvCxnSpPr>
            <p:nvPr/>
          </p:nvCxnSpPr>
          <p:spPr>
            <a:xfrm>
              <a:off x="8068" y="7482"/>
              <a:ext cx="582" cy="949"/>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4" idx="6"/>
              <a:endCxn id="15" idx="2"/>
            </p:cNvCxnSpPr>
            <p:nvPr/>
          </p:nvCxnSpPr>
          <p:spPr>
            <a:xfrm flipV="1">
              <a:off x="9363" y="7482"/>
              <a:ext cx="2298" cy="1230"/>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5" idx="7"/>
              <a:endCxn id="16" idx="3"/>
            </p:cNvCxnSpPr>
            <p:nvPr/>
          </p:nvCxnSpPr>
          <p:spPr>
            <a:xfrm flipV="1">
              <a:off x="12374" y="6384"/>
              <a:ext cx="1193" cy="817"/>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endCxn id="15" idx="1"/>
            </p:cNvCxnSpPr>
            <p:nvPr/>
          </p:nvCxnSpPr>
          <p:spPr>
            <a:xfrm>
              <a:off x="9922" y="6080"/>
              <a:ext cx="1861" cy="1121"/>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grpSp>
      <p:cxnSp>
        <p:nvCxnSpPr>
          <p:cNvPr id="36" name="直接箭头连接符 35"/>
          <p:cNvCxnSpPr>
            <a:stCxn id="9" idx="5"/>
            <a:endCxn id="16" idx="1"/>
          </p:cNvCxnSpPr>
          <p:nvPr/>
        </p:nvCxnSpPr>
        <p:spPr>
          <a:xfrm>
            <a:off x="7192010" y="3212465"/>
            <a:ext cx="1423035" cy="484505"/>
          </a:xfrm>
          <a:prstGeom prst="straightConnector1">
            <a:avLst/>
          </a:prstGeom>
          <a:ln w="25400">
            <a:solidFill>
              <a:schemeClr val="accent5">
                <a:lumMod val="25000"/>
              </a:schemeClr>
            </a:solidFill>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拓扑排序</a:t>
            </a:r>
            <a:endParaRPr lang="zh-CN" altLang="en-US"/>
          </a:p>
        </p:txBody>
      </p:sp>
      <p:sp>
        <p:nvSpPr>
          <p:cNvPr id="3" name="内容占位符 2"/>
          <p:cNvSpPr/>
          <p:nvPr>
            <p:ph idx="1"/>
          </p:nvPr>
        </p:nvSpPr>
        <p:spPr>
          <a:xfrm>
            <a:off x="567055" y="1138555"/>
            <a:ext cx="8500110" cy="4881245"/>
          </a:xfrm>
        </p:spPr>
        <p:txBody>
          <a:bodyPr/>
          <a:p>
            <a:r>
              <a:rPr lang="zh-CN" altLang="zh-CN" dirty="0">
                <a:latin typeface="楷体_GB2312" pitchFamily="49" charset="-122"/>
                <a:ea typeface="楷体_GB2312" pitchFamily="49" charset="-122"/>
                <a:sym typeface="+mn-ea"/>
              </a:rPr>
              <a:t>检测</a:t>
            </a:r>
            <a:r>
              <a:rPr lang="en-US" altLang="zh-CN">
                <a:ea typeface="楷体_GB2312" pitchFamily="49" charset="-122"/>
                <a:sym typeface="+mn-ea"/>
              </a:rPr>
              <a:t>AOV</a:t>
            </a:r>
            <a:r>
              <a:rPr lang="zh-CN" altLang="zh-CN" dirty="0">
                <a:latin typeface="楷体_GB2312" pitchFamily="49" charset="-122"/>
                <a:ea typeface="楷体_GB2312" pitchFamily="49" charset="-122"/>
                <a:sym typeface="+mn-ea"/>
              </a:rPr>
              <a:t>网中是否存在回路</a:t>
            </a:r>
            <a:endParaRPr lang="zh-CN" altLang="zh-CN" dirty="0">
              <a:latin typeface="楷体_GB2312" pitchFamily="49" charset="-122"/>
              <a:ea typeface="楷体_GB2312" pitchFamily="49" charset="-122"/>
              <a:sym typeface="+mn-ea"/>
            </a:endParaRPr>
          </a:p>
          <a:p>
            <a:pPr lvl="1"/>
            <a:r>
              <a:rPr lang="zh-CN" altLang="zh-CN" dirty="0">
                <a:latin typeface="楷体_GB2312" pitchFamily="49" charset="-122"/>
                <a:ea typeface="楷体_GB2312" pitchFamily="49" charset="-122"/>
                <a:sym typeface="+mn-ea"/>
              </a:rPr>
              <a:t>对有向图构造其顶点的拓扑有序序列，若网中所有顶点都在它的拓扑有序序列中，则该</a:t>
            </a:r>
            <a:r>
              <a:rPr lang="en-US" altLang="zh-CN">
                <a:ea typeface="楷体_GB2312" pitchFamily="49" charset="-122"/>
                <a:sym typeface="+mn-ea"/>
              </a:rPr>
              <a:t>AOV</a:t>
            </a:r>
            <a:r>
              <a:rPr lang="zh-CN" altLang="zh-CN" dirty="0">
                <a:latin typeface="楷体_GB2312" pitchFamily="49" charset="-122"/>
                <a:ea typeface="楷体_GB2312" pitchFamily="49" charset="-122"/>
                <a:sym typeface="+mn-ea"/>
              </a:rPr>
              <a:t>网必定不存在回路，否则存在回路。</a:t>
            </a:r>
            <a:endParaRPr lang="zh-CN" altLang="zh-CN" dirty="0">
              <a:latin typeface="楷体_GB2312" pitchFamily="49" charset="-122"/>
              <a:ea typeface="楷体_GB2312" pitchFamily="49" charset="-122"/>
              <a:sym typeface="+mn-ea"/>
            </a:endParaRPr>
          </a:p>
          <a:p>
            <a:pPr lvl="0"/>
            <a:r>
              <a:rPr lang="zh-CN" altLang="zh-CN" dirty="0">
                <a:sym typeface="+mn-ea"/>
              </a:rPr>
              <a:t>拓扑排序算法思想</a:t>
            </a:r>
            <a:endParaRPr lang="zh-CN" altLang="zh-CN" dirty="0">
              <a:sym typeface="+mn-ea"/>
            </a:endParaRPr>
          </a:p>
          <a:p>
            <a:pPr lvl="1"/>
            <a:r>
              <a:rPr lang="zh-CN" altLang="zh-CN" dirty="0">
                <a:sym typeface="+mn-ea"/>
              </a:rPr>
              <a:t>在有向图中选一个没有前驱（</a:t>
            </a:r>
            <a:r>
              <a:rPr lang="zh-CN" altLang="zh-CN" dirty="0">
                <a:sym typeface="+mn-ea"/>
              </a:rPr>
              <a:t>入度等于</a:t>
            </a:r>
            <a:r>
              <a:rPr lang="en-US" altLang="zh-CN" dirty="0">
                <a:sym typeface="+mn-ea"/>
              </a:rPr>
              <a:t>0</a:t>
            </a:r>
            <a:r>
              <a:rPr lang="zh-CN" altLang="en-US" dirty="0">
                <a:sym typeface="+mn-ea"/>
              </a:rPr>
              <a:t>）</a:t>
            </a:r>
            <a:r>
              <a:rPr lang="zh-CN" altLang="zh-CN" dirty="0">
                <a:sym typeface="+mn-ea"/>
              </a:rPr>
              <a:t>的顶点且输出之；</a:t>
            </a:r>
            <a:endParaRPr lang="zh-CN" altLang="zh-CN" dirty="0">
              <a:sym typeface="+mn-ea"/>
            </a:endParaRPr>
          </a:p>
          <a:p>
            <a:pPr lvl="1"/>
            <a:r>
              <a:rPr lang="zh-CN" altLang="zh-CN" dirty="0">
                <a:sym typeface="+mn-ea"/>
              </a:rPr>
              <a:t>从图中</a:t>
            </a:r>
            <a:r>
              <a:rPr lang="en-US" altLang="zh-CN" dirty="0">
                <a:sym typeface="+mn-ea"/>
              </a:rPr>
              <a:t>“</a:t>
            </a:r>
            <a:r>
              <a:rPr lang="zh-CN" altLang="zh-CN" dirty="0">
                <a:sym typeface="+mn-ea"/>
              </a:rPr>
              <a:t>删除</a:t>
            </a:r>
            <a:r>
              <a:rPr lang="en-US" altLang="zh-CN" dirty="0">
                <a:sym typeface="+mn-ea"/>
              </a:rPr>
              <a:t>”</a:t>
            </a:r>
            <a:r>
              <a:rPr lang="zh-CN" altLang="zh-CN" dirty="0">
                <a:sym typeface="+mn-ea"/>
              </a:rPr>
              <a:t>该顶点和所有以它为尾的弧；</a:t>
            </a:r>
            <a:endParaRPr lang="zh-CN" altLang="zh-CN" dirty="0">
              <a:sym typeface="+mn-ea"/>
            </a:endParaRPr>
          </a:p>
          <a:p>
            <a:pPr lvl="1"/>
            <a:r>
              <a:rPr lang="zh-CN" altLang="zh-CN" dirty="0">
                <a:sym typeface="+mn-ea"/>
              </a:rPr>
              <a:t>重复上述两步直到全部顶点均已输出（不存在回路）或不存在没有前驱</a:t>
            </a:r>
            <a:r>
              <a:rPr lang="zh-CN" altLang="en-US" dirty="0">
                <a:sym typeface="+mn-ea"/>
              </a:rPr>
              <a:t>顶点。</a:t>
            </a:r>
            <a:endParaRPr lang="zh-CN" altLang="en-US" dirty="0">
              <a:sym typeface="+mn-ea"/>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TABLE_BEAUTIFY" val="smartTable{25e7a2d7-105c-4571-ab19-368bc10d4f83}"/>
</p:tagLst>
</file>

<file path=ppt/tags/tag2.xml><?xml version="1.0" encoding="utf-8"?>
<p:tagLst xmlns:p="http://schemas.openxmlformats.org/presentationml/2006/main">
  <p:tag name="KSO_WM_UNIT_TABLE_BEAUTIFY" val="smartTable{2e9c31c6-32d6-4480-930e-0378d42b4a68}"/>
</p:tagLst>
</file>

<file path=ppt/tags/tag3.xml><?xml version="1.0" encoding="utf-8"?>
<p:tagLst xmlns:p="http://schemas.openxmlformats.org/presentationml/2006/main">
  <p:tag name="REFSHAPE" val="1102525652"/>
</p:tagLst>
</file>

<file path=ppt/tags/tag4.xml><?xml version="1.0" encoding="utf-8"?>
<p:tagLst xmlns:p="http://schemas.openxmlformats.org/presentationml/2006/main">
  <p:tag name="KSO_WM_UNIT_TABLE_BEAUTIFY" val="smartTable{3938afd9-714b-475a-8d7c-5033b9cf5114}"/>
</p:tagLst>
</file>

<file path=ppt/tags/tag5.xml><?xml version="1.0" encoding="utf-8"?>
<p:tagLst xmlns:p="http://schemas.openxmlformats.org/presentationml/2006/main">
  <p:tag name="KSO_WM_UNIT_TABLE_BEAUTIFY" val="smartTable{3938afd9-714b-475a-8d7c-5033b9cf5114}"/>
</p:tagLst>
</file>

<file path=ppt/tags/tag6.xml><?xml version="1.0" encoding="utf-8"?>
<p:tagLst xmlns:p="http://schemas.openxmlformats.org/presentationml/2006/main">
  <p:tag name="KSO_WM_UNIT_TABLE_BEAUTIFY" val="smartTable{3938afd9-714b-475a-8d7c-5033b9cf5114}"/>
</p:tagLst>
</file>

<file path=ppt/tags/tag7.xml><?xml version="1.0" encoding="utf-8"?>
<p:tagLst xmlns:p="http://schemas.openxmlformats.org/presentationml/2006/main">
  <p:tag name="KSO_WM_UNIT_TABLE_BEAUTIFY" val="smartTable{95c941df-bbc6-4ed2-a86c-de2cd87bea2f}"/>
</p:tagLst>
</file>

<file path=ppt/tags/tag8.xml><?xml version="1.0" encoding="utf-8"?>
<p:tagLst xmlns:p="http://schemas.openxmlformats.org/presentationml/2006/main">
  <p:tag name="KSO_WM_UNIT_TABLE_BEAUTIFY" val="smartTable{3938afd9-714b-475a-8d7c-5033b9cf5114}"/>
</p:tagLst>
</file>

<file path=ppt/tags/tag9.xml><?xml version="1.0" encoding="utf-8"?>
<p:tagLst xmlns:p="http://schemas.openxmlformats.org/presentationml/2006/main">
  <p:tag name="KSO_WM_UNIT_TABLE_BEAUTIFY" val="smartTable{95c941df-bbc6-4ed2-a86c-de2cd87bea2f}"/>
</p:tagLst>
</file>

<file path=ppt/theme/theme1.xml><?xml version="1.0" encoding="utf-8"?>
<a:theme xmlns:a="http://schemas.openxmlformats.org/drawingml/2006/main" name="Profile">
  <a:themeElements>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fontScheme nam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0</TotalTime>
  <Words>4546</Words>
  <Application>WPS 演示</Application>
  <PresentationFormat>在屏幕上显示</PresentationFormat>
  <Paragraphs>1254</Paragraphs>
  <Slides>35</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4</vt:i4>
      </vt:variant>
      <vt:variant>
        <vt:lpstr>幻灯片标题</vt:lpstr>
      </vt:variant>
      <vt:variant>
        <vt:i4>35</vt:i4>
      </vt:variant>
    </vt:vector>
  </HeadingPairs>
  <TitlesOfParts>
    <vt:vector size="50" baseType="lpstr">
      <vt:lpstr>Arial</vt:lpstr>
      <vt:lpstr>宋体</vt:lpstr>
      <vt:lpstr>Wingdings</vt:lpstr>
      <vt:lpstr>Verdana</vt:lpstr>
      <vt:lpstr>Times New Roman</vt:lpstr>
      <vt:lpstr>楷体_GB2312</vt:lpstr>
      <vt:lpstr>新宋体</vt:lpstr>
      <vt:lpstr>微软雅黑</vt:lpstr>
      <vt:lpstr>Arial Unicode MS</vt:lpstr>
      <vt:lpstr>Calibri</vt:lpstr>
      <vt:lpstr>Profile</vt:lpstr>
      <vt:lpstr>Visio.Drawing.11</vt:lpstr>
      <vt:lpstr>Visio.Drawing.11</vt:lpstr>
      <vt:lpstr>Equation.3</vt:lpstr>
      <vt:lpstr>Equation.3</vt:lpstr>
      <vt:lpstr>数据结构</vt:lpstr>
      <vt:lpstr>有向无环图及其应用</vt:lpstr>
      <vt:lpstr>有向无环图</vt:lpstr>
      <vt:lpstr>有向无环图</vt:lpstr>
      <vt:lpstr>拓扑排序</vt:lpstr>
      <vt:lpstr>拓扑排序</vt:lpstr>
      <vt:lpstr>拓扑排序</vt:lpstr>
      <vt:lpstr>拓扑排序</vt:lpstr>
      <vt:lpstr>拓扑排序</vt:lpstr>
      <vt:lpstr>拓扑排序</vt:lpstr>
      <vt:lpstr>PowerPoint 演示文稿</vt:lpstr>
      <vt:lpstr>拓扑排序</vt:lpstr>
      <vt:lpstr>拓扑排序</vt:lpstr>
      <vt:lpstr>PowerPoint 演示文稿</vt:lpstr>
      <vt:lpstr>拓扑排序</vt:lpstr>
      <vt:lpstr>关键路径</vt:lpstr>
      <vt:lpstr>关键路径</vt:lpstr>
      <vt:lpstr>关键路径</vt:lpstr>
      <vt:lpstr>关键路径</vt:lpstr>
      <vt:lpstr>关键路径</vt:lpstr>
      <vt:lpstr>关键路径</vt:lpstr>
      <vt:lpstr>关键路径</vt:lpstr>
      <vt:lpstr>关键路径</vt:lpstr>
      <vt:lpstr>PowerPoint 演示文稿</vt:lpstr>
      <vt:lpstr>关键路径</vt:lpstr>
      <vt:lpstr>PowerPoint 演示文稿</vt:lpstr>
      <vt:lpstr>PowerPoint 演示文稿</vt:lpstr>
      <vt:lpstr>关键路径</vt:lpstr>
      <vt:lpstr>PowerPoint 演示文稿</vt:lpstr>
      <vt:lpstr>关键路径</vt:lpstr>
      <vt:lpstr>PowerPoint 演示文稿</vt:lpstr>
      <vt:lpstr>关键路径</vt:lpstr>
      <vt:lpstr>PowerPoint 演示文稿</vt:lpstr>
      <vt:lpstr>PowerPoint 演示文稿</vt:lpstr>
      <vt:lpstr>总结</vt:lpstr>
    </vt:vector>
  </TitlesOfParts>
  <Company>xzit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chk</dc:creator>
  <cp:lastModifiedBy>青杨</cp:lastModifiedBy>
  <cp:revision>38</cp:revision>
  <dcterms:created xsi:type="dcterms:W3CDTF">2011-03-09T13:17:00Z</dcterms:created>
  <dcterms:modified xsi:type="dcterms:W3CDTF">2020-04-22T09:46:46Z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