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av" ContentType="audio/x-wav"/>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4" r:id="rId4"/>
    <p:sldMasterId id="2147483686" r:id="rId5"/>
    <p:sldMasterId id="2147483698" r:id="rId6"/>
    <p:sldMasterId id="2147483710" r:id="rId7"/>
    <p:sldMasterId id="2147483722" r:id="rId8"/>
    <p:sldMasterId id="2147483734" r:id="rId9"/>
    <p:sldMasterId id="2147483746" r:id="rId10"/>
    <p:sldMasterId id="2147483758" r:id="rId11"/>
    <p:sldMasterId id="2147483770" r:id="rId12"/>
    <p:sldMasterId id="2147483782" r:id="rId13"/>
    <p:sldMasterId id="2147483794" r:id="rId14"/>
    <p:sldMasterId id="2147483806" r:id="rId15"/>
    <p:sldMasterId id="2147483818" r:id="rId16"/>
    <p:sldMasterId id="2147483830" r:id="rId17"/>
    <p:sldMasterId id="2147483842" r:id="rId18"/>
    <p:sldMasterId id="2147483854" r:id="rId19"/>
    <p:sldMasterId id="2147483866" r:id="rId20"/>
    <p:sldMasterId id="2147483878" r:id="rId21"/>
    <p:sldMasterId id="2147483890" r:id="rId22"/>
    <p:sldMasterId id="2147483902" r:id="rId23"/>
    <p:sldMasterId id="2147483914" r:id="rId24"/>
  </p:sldMasterIdLst>
  <p:notesMasterIdLst>
    <p:notesMasterId r:id="rId40"/>
  </p:notesMasterIdLst>
  <p:handoutMasterIdLst>
    <p:handoutMasterId r:id="rId41"/>
  </p:handoutMasterIdLst>
  <p:sldIdLst>
    <p:sldId id="1707" r:id="rId25"/>
    <p:sldId id="1827" r:id="rId26"/>
    <p:sldId id="1824" r:id="rId27"/>
    <p:sldId id="1828" r:id="rId28"/>
    <p:sldId id="1975" r:id="rId29"/>
    <p:sldId id="1997" r:id="rId30"/>
    <p:sldId id="1998" r:id="rId31"/>
    <p:sldId id="2004" r:id="rId32"/>
    <p:sldId id="2005" r:id="rId33"/>
    <p:sldId id="1999" r:id="rId34"/>
    <p:sldId id="2006" r:id="rId35"/>
    <p:sldId id="2007" r:id="rId36"/>
    <p:sldId id="2000" r:id="rId37"/>
    <p:sldId id="2001" r:id="rId38"/>
    <p:sldId id="2002" r:id="rId39"/>
  </p:sldIdLst>
  <p:sldSz cx="9144000" cy="6858000" type="screen4x3"/>
  <p:notesSz cx="6735445" cy="9799320"/>
  <p:custDataLst>
    <p:tags r:id="rId45"/>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327" userDrawn="1">
          <p15:clr>
            <a:srgbClr val="A4A3A4"/>
          </p15:clr>
        </p15:guide>
        <p15:guide id="2" pos="29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1842"/>
    <a:srgbClr val="67B0E3"/>
    <a:srgbClr val="FFFCD1"/>
    <a:srgbClr val="660033"/>
    <a:srgbClr val="993366"/>
    <a:srgbClr val="000066"/>
    <a:srgbClr val="FCFCD1"/>
    <a:srgbClr val="FF0066"/>
    <a:srgbClr val="00808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075" autoAdjust="0"/>
    <p:restoredTop sz="98222" autoAdjust="0"/>
  </p:normalViewPr>
  <p:slideViewPr>
    <p:cSldViewPr showGuides="1">
      <p:cViewPr varScale="1">
        <p:scale>
          <a:sx n="87" d="100"/>
          <a:sy n="87" d="100"/>
        </p:scale>
        <p:origin x="-1350" y="-84"/>
      </p:cViewPr>
      <p:guideLst>
        <p:guide orient="horz" pos="2327"/>
        <p:guide pos="2936"/>
      </p:guideLst>
    </p:cSldViewPr>
  </p:slideViewPr>
  <p:notesTextViewPr>
    <p:cViewPr>
      <p:scale>
        <a:sx n="1" d="1"/>
        <a:sy n="1" d="1"/>
      </p:scale>
      <p:origin x="0" y="0"/>
    </p:cViewPr>
  </p:notesTextViewPr>
  <p:sorterViewPr>
    <p:cViewPr>
      <p:scale>
        <a:sx n="100" d="100"/>
        <a:sy n="100" d="100"/>
      </p:scale>
      <p:origin x="0" y="10422"/>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5" Type="http://schemas.openxmlformats.org/officeDocument/2006/relationships/tags" Target="tags/tag268.xml"/><Relationship Id="rId44" Type="http://schemas.openxmlformats.org/officeDocument/2006/relationships/tableStyles" Target="tableStyles.xml"/><Relationship Id="rId43" Type="http://schemas.openxmlformats.org/officeDocument/2006/relationships/viewProps" Target="viewProps.xml"/><Relationship Id="rId42" Type="http://schemas.openxmlformats.org/officeDocument/2006/relationships/presProps" Target="presProps.xml"/><Relationship Id="rId41" Type="http://schemas.openxmlformats.org/officeDocument/2006/relationships/handoutMaster" Target="handoutMasters/handoutMaster1.xml"/><Relationship Id="rId40" Type="http://schemas.openxmlformats.org/officeDocument/2006/relationships/notesMaster" Target="notesMasters/notesMaster1.xml"/><Relationship Id="rId4" Type="http://schemas.openxmlformats.org/officeDocument/2006/relationships/slideMaster" Target="slideMasters/slideMaster3.xml"/><Relationship Id="rId39" Type="http://schemas.openxmlformats.org/officeDocument/2006/relationships/slide" Target="slides/slide15.xml"/><Relationship Id="rId38" Type="http://schemas.openxmlformats.org/officeDocument/2006/relationships/slide" Target="slides/slide14.xml"/><Relationship Id="rId37" Type="http://schemas.openxmlformats.org/officeDocument/2006/relationships/slide" Target="slides/slide13.xml"/><Relationship Id="rId36" Type="http://schemas.openxmlformats.org/officeDocument/2006/relationships/slide" Target="slides/slide12.xml"/><Relationship Id="rId35" Type="http://schemas.openxmlformats.org/officeDocument/2006/relationships/slide" Target="slides/slide11.xml"/><Relationship Id="rId34" Type="http://schemas.openxmlformats.org/officeDocument/2006/relationships/slide" Target="slides/slide10.xml"/><Relationship Id="rId33" Type="http://schemas.openxmlformats.org/officeDocument/2006/relationships/slide" Target="slides/slide9.xml"/><Relationship Id="rId32" Type="http://schemas.openxmlformats.org/officeDocument/2006/relationships/slide" Target="slides/slide8.xml"/><Relationship Id="rId31" Type="http://schemas.openxmlformats.org/officeDocument/2006/relationships/slide" Target="slides/slide7.xml"/><Relationship Id="rId30" Type="http://schemas.openxmlformats.org/officeDocument/2006/relationships/slide" Target="slides/slide6.xml"/><Relationship Id="rId3" Type="http://schemas.openxmlformats.org/officeDocument/2006/relationships/slideMaster" Target="slideMasters/slideMaster2.xml"/><Relationship Id="rId29" Type="http://schemas.openxmlformats.org/officeDocument/2006/relationships/slide" Target="slides/slide5.xml"/><Relationship Id="rId28" Type="http://schemas.openxmlformats.org/officeDocument/2006/relationships/slide" Target="slides/slide4.xml"/><Relationship Id="rId27" Type="http://schemas.openxmlformats.org/officeDocument/2006/relationships/slide" Target="slides/slide3.xml"/><Relationship Id="rId26" Type="http://schemas.openxmlformats.org/officeDocument/2006/relationships/slide" Target="slides/slide2.xml"/><Relationship Id="rId25" Type="http://schemas.openxmlformats.org/officeDocument/2006/relationships/slide" Target="slides/slide1.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88950"/>
          </a:xfrm>
          <a:prstGeom prst="rect">
            <a:avLst/>
          </a:prstGeom>
        </p:spPr>
        <p:txBody>
          <a:bodyPr vert="horz" lIns="91440" tIns="45720" rIns="91440" bIns="45720" rtlCol="0"/>
          <a:lstStyle>
            <a:lvl1pPr algn="l">
              <a:buFontTx/>
              <a:buNone/>
              <a:defRPr sz="1200">
                <a:ea typeface="宋体" panose="02010600030101010101" pitchFamily="2" charset="-122"/>
              </a:defRPr>
            </a:lvl1pPr>
          </a:lstStyle>
          <a:p>
            <a:pPr>
              <a:defRPr/>
            </a:pPr>
            <a:endParaRPr lang="zh-CN" altLang="en-US"/>
          </a:p>
        </p:txBody>
      </p:sp>
      <p:sp>
        <p:nvSpPr>
          <p:cNvPr id="3" name="日期占位符 2"/>
          <p:cNvSpPr>
            <a:spLocks noGrp="1"/>
          </p:cNvSpPr>
          <p:nvPr>
            <p:ph type="dt" sz="quarter" idx="1"/>
          </p:nvPr>
        </p:nvSpPr>
        <p:spPr>
          <a:xfrm>
            <a:off x="3816350" y="0"/>
            <a:ext cx="2917825" cy="488950"/>
          </a:xfrm>
          <a:prstGeom prst="rect">
            <a:avLst/>
          </a:prstGeom>
        </p:spPr>
        <p:txBody>
          <a:bodyPr vert="horz" lIns="91440" tIns="45720" rIns="91440" bIns="45720" rtlCol="0"/>
          <a:lstStyle>
            <a:lvl1pPr algn="r">
              <a:buFontTx/>
              <a:buNone/>
              <a:defRPr sz="1200">
                <a:ea typeface="宋体" panose="02010600030101010101" pitchFamily="2" charset="-122"/>
              </a:defRPr>
            </a:lvl1pPr>
          </a:lstStyle>
          <a:p>
            <a:pPr>
              <a:defRPr/>
            </a:pPr>
            <a:endParaRPr lang="zh-CN" altLang="en-US"/>
          </a:p>
        </p:txBody>
      </p:sp>
      <p:sp>
        <p:nvSpPr>
          <p:cNvPr id="4" name="页脚占位符 3"/>
          <p:cNvSpPr>
            <a:spLocks noGrp="1"/>
          </p:cNvSpPr>
          <p:nvPr>
            <p:ph type="ftr" sz="quarter" idx="2"/>
          </p:nvPr>
        </p:nvSpPr>
        <p:spPr>
          <a:xfrm>
            <a:off x="0" y="9307513"/>
            <a:ext cx="2919413" cy="490537"/>
          </a:xfrm>
          <a:prstGeom prst="rect">
            <a:avLst/>
          </a:prstGeom>
        </p:spPr>
        <p:txBody>
          <a:bodyPr vert="horz" lIns="91440" tIns="45720" rIns="91440" bIns="45720" rtlCol="0" anchor="b"/>
          <a:lstStyle>
            <a:lvl1pPr algn="l">
              <a:buFontTx/>
              <a:buNone/>
              <a:defRPr sz="1200">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3"/>
          </p:nvPr>
        </p:nvSpPr>
        <p:spPr>
          <a:xfrm>
            <a:off x="3816350" y="9307513"/>
            <a:ext cx="2917825" cy="490537"/>
          </a:xfrm>
          <a:prstGeom prst="rect">
            <a:avLst/>
          </a:prstGeom>
        </p:spPr>
        <p:txBody>
          <a:bodyPr vert="horz" wrap="square" lIns="91440" tIns="45720" rIns="91440" bIns="45720" numCol="1" anchor="b" anchorCtr="0" compatLnSpc="1"/>
          <a:lstStyle>
            <a:lvl1pPr algn="r">
              <a:buFont typeface="Arial" panose="020B0604020202020204" pitchFamily="34" charset="0"/>
              <a:buNone/>
              <a:defRPr sz="1200">
                <a:ea typeface="宋体" panose="02010600030101010101" pitchFamily="2" charset="-122"/>
              </a:defRPr>
            </a:lvl1pPr>
          </a:lstStyle>
          <a:p>
            <a:pPr>
              <a:defRPr/>
            </a:pPr>
            <a:fld id="{18A4ABDF-E1F8-4E0F-972C-E33724662ADA}"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19413" cy="492125"/>
          </a:xfrm>
          <a:prstGeom prst="rect">
            <a:avLst/>
          </a:prstGeom>
        </p:spPr>
        <p:txBody>
          <a:bodyPr vert="horz" lIns="91440" tIns="45720" rIns="91440" bIns="45720" rtlCol="0"/>
          <a:lstStyle>
            <a:lvl1pPr algn="l">
              <a:buFont typeface="Arial" panose="020B0604020202020204" pitchFamily="34" charset="0"/>
              <a:buNone/>
              <a:defRPr sz="1200" noProof="1">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14763" y="0"/>
            <a:ext cx="2919412" cy="492125"/>
          </a:xfrm>
          <a:prstGeom prst="rect">
            <a:avLst/>
          </a:prstGeom>
        </p:spPr>
        <p:txBody>
          <a:bodyPr vert="horz" lIns="91440" tIns="45720" rIns="91440" bIns="45720" rtlCol="0"/>
          <a:lstStyle>
            <a:lvl1pPr algn="r">
              <a:buFont typeface="Arial" panose="020B0604020202020204" pitchFamily="34" charset="0"/>
              <a:buNone/>
              <a:defRPr sz="1200" noProof="1">
                <a:ea typeface="宋体" panose="02010600030101010101" pitchFamily="2" charset="-122"/>
                <a:cs typeface="+mn-ea"/>
              </a:defRPr>
            </a:lvl1pPr>
          </a:lstStyle>
          <a:p>
            <a:pPr>
              <a:defRPr/>
            </a:pPr>
            <a:fld id="{8633B541-E492-48C0-A3E2-BFA4BC9D8013}" type="datetimeFigureOut">
              <a:rPr lang="zh-CN" altLang="en-US"/>
            </a:fld>
            <a:endParaRPr lang="zh-CN" altLang="en-US">
              <a:cs typeface="+mn-cs"/>
            </a:endParaRPr>
          </a:p>
        </p:txBody>
      </p:sp>
      <p:sp>
        <p:nvSpPr>
          <p:cNvPr id="56324" name="幻灯片图像占位符 3"/>
          <p:cNvSpPr>
            <a:spLocks noGrp="1" noRot="1" noChangeAspect="1" noChangeArrowheads="1"/>
          </p:cNvSpPr>
          <p:nvPr>
            <p:ph type="sldImg" idx="4294967295"/>
          </p:nvPr>
        </p:nvSpPr>
        <p:spPr bwMode="auto">
          <a:xfrm>
            <a:off x="428625" y="1225550"/>
            <a:ext cx="5880100" cy="3306763"/>
          </a:xfrm>
          <a:prstGeom prst="rect">
            <a:avLst/>
          </a:prstGeom>
          <a:noFill/>
          <a:ln w="12700">
            <a:solidFill>
              <a:srgbClr val="000000"/>
            </a:solidFill>
            <a:round/>
          </a:ln>
        </p:spPr>
      </p:sp>
      <p:sp>
        <p:nvSpPr>
          <p:cNvPr id="29701" name="备注占位符 4"/>
          <p:cNvSpPr>
            <a:spLocks noGrp="1" noChangeArrowheads="1"/>
          </p:cNvSpPr>
          <p:nvPr>
            <p:ph type="body" sz="quarter" idx="9"/>
          </p:nvPr>
        </p:nvSpPr>
        <p:spPr bwMode="auto">
          <a:xfrm>
            <a:off x="673100" y="4716463"/>
            <a:ext cx="5389563" cy="3859212"/>
          </a:xfrm>
          <a:prstGeom prst="rect">
            <a:avLst/>
          </a:prstGeom>
          <a:noFill/>
          <a:ln>
            <a:noFill/>
          </a:ln>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6" name="页脚占位符 5"/>
          <p:cNvSpPr>
            <a:spLocks noGrp="1"/>
          </p:cNvSpPr>
          <p:nvPr>
            <p:ph type="ftr" sz="quarter" idx="4"/>
          </p:nvPr>
        </p:nvSpPr>
        <p:spPr>
          <a:xfrm>
            <a:off x="0" y="9307513"/>
            <a:ext cx="2919413" cy="492125"/>
          </a:xfrm>
          <a:prstGeom prst="rect">
            <a:avLst/>
          </a:prstGeom>
        </p:spPr>
        <p:txBody>
          <a:bodyPr vert="horz" lIns="91440" tIns="45720" rIns="91440" bIns="45720" rtlCol="0" anchor="b"/>
          <a:lstStyle>
            <a:lvl1pPr algn="l">
              <a:buFont typeface="Arial" panose="020B0604020202020204" pitchFamily="34" charset="0"/>
              <a:buNone/>
              <a:defRPr sz="1200" noProof="1">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14763" y="9307513"/>
            <a:ext cx="2919412" cy="492125"/>
          </a:xfrm>
          <a:prstGeom prst="rect">
            <a:avLst/>
          </a:prstGeom>
        </p:spPr>
        <p:txBody>
          <a:bodyPr vert="horz" wrap="square" lIns="91440" tIns="45720" rIns="91440" bIns="45720" numCol="1" anchor="b" anchorCtr="0" compatLnSpc="1"/>
          <a:lstStyle>
            <a:lvl1pPr algn="r">
              <a:buFont typeface="Arial" panose="020B0604020202020204" pitchFamily="34" charset="0"/>
              <a:buNone/>
              <a:defRPr sz="1200">
                <a:ea typeface="宋体" panose="02010600030101010101" pitchFamily="2" charset="-122"/>
              </a:defRPr>
            </a:lvl1pPr>
          </a:lstStyle>
          <a:p>
            <a:pPr>
              <a:defRPr/>
            </a:pPr>
            <a:fld id="{CE39052A-66A1-4B3C-81B6-97378F7646B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0"/>
      </a:spcBef>
      <a:spcAft>
        <a:spcPct val="0"/>
      </a:spcAft>
      <a:defRPr sz="1200" kern="1200">
        <a:solidFill>
          <a:schemeClr val="tx1"/>
        </a:solidFill>
        <a:latin typeface="+mn-lt"/>
        <a:ea typeface="+mn-ea"/>
        <a:cs typeface="+mn-cs"/>
      </a:defRPr>
    </a:lvl1pPr>
    <a:lvl2pPr marL="457200" algn="l" rtl="0" eaLnBrk="0" fontAlgn="base" hangingPunct="0">
      <a:spcBef>
        <a:spcPct val="0"/>
      </a:spcBef>
      <a:spcAft>
        <a:spcPct val="0"/>
      </a:spcAft>
      <a:defRPr sz="1200" kern="1200">
        <a:solidFill>
          <a:schemeClr val="tx1"/>
        </a:solidFill>
        <a:latin typeface="+mn-lt"/>
        <a:ea typeface="+mn-ea"/>
        <a:cs typeface="+mn-cs"/>
      </a:defRPr>
    </a:lvl2pPr>
    <a:lvl3pPr marL="914400" algn="l" rtl="0" eaLnBrk="0" fontAlgn="base" hangingPunct="0">
      <a:spcBef>
        <a:spcPct val="0"/>
      </a:spcBef>
      <a:spcAft>
        <a:spcPct val="0"/>
      </a:spcAft>
      <a:defRPr sz="1200" kern="1200">
        <a:solidFill>
          <a:schemeClr val="tx1"/>
        </a:solidFill>
        <a:latin typeface="+mn-lt"/>
        <a:ea typeface="+mn-ea"/>
        <a:cs typeface="+mn-cs"/>
      </a:defRPr>
    </a:lvl3pPr>
    <a:lvl4pPr marL="1371600" algn="l" rtl="0" eaLnBrk="0" fontAlgn="base" hangingPunct="0">
      <a:spcBef>
        <a:spcPct val="0"/>
      </a:spcBef>
      <a:spcAft>
        <a:spcPct val="0"/>
      </a:spcAft>
      <a:defRPr sz="1200" kern="1200">
        <a:solidFill>
          <a:schemeClr val="tx1"/>
        </a:solidFill>
        <a:latin typeface="+mn-lt"/>
        <a:ea typeface="+mn-ea"/>
        <a:cs typeface="+mn-cs"/>
      </a:defRPr>
    </a:lvl4pPr>
    <a:lvl5pPr marL="1828800" algn="l" rtl="0" eaLnBrk="0" fontAlgn="base" hangingPunct="0">
      <a:spcBef>
        <a:spcPct val="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3.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5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5.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6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7.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8.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9.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0.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4.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1.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5.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6.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3.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3D81E1EF-1413-4F7E-AF72-0069B3A69D85}"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5144DC94-5805-4BFB-A587-F85CA4296C26}"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BF37BCE4-8AAA-4685-B7AF-1D9A509AF309}"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9BAC4F70-B1FA-4888-B4FA-AEDACBA0D312}"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39B16674-DC72-4572-A539-CED876F440DB}"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7881BC62-ADFC-41EA-8BB0-2A34A0E751A9}"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90498DE0-2074-498A-85E0-C4E8D066B7A8}" type="slidenum">
              <a:rPr lang="zh-CN" altLang="en-US"/>
            </a:fld>
            <a:endParaRPr lang="zh-CN" altLang="en-US"/>
          </a:p>
        </p:txBody>
      </p:sp>
    </p:spTree>
  </p:cSld>
  <p:clrMapOvr>
    <a:masterClrMapping/>
  </p:clrMapOvr>
  <p:timing>
    <p:tnLst>
      <p:par>
        <p:cTn id="1" dur="indefinite" restart="never" nodeType="tmRoot"/>
      </p:par>
    </p:tnLst>
  </p:timing>
</p:sldLayout>
</file>

<file path=ppt/slideLayouts/slideLayout1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6CF02218-B8F4-4A6C-B508-E406216128F7}" type="slidenum">
              <a:rPr lang="zh-CN" altLang="en-US"/>
            </a:fld>
            <a:endParaRPr lang="zh-CN" altLang="en-US"/>
          </a:p>
        </p:txBody>
      </p:sp>
    </p:spTree>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02EFC11-D696-4747-9B38-A1BB4CFF9C2F}" type="slidenum">
              <a:rPr lang="zh-CN" altLang="en-US"/>
            </a:fld>
            <a:endParaRPr lang="zh-CN" altLang="en-US"/>
          </a:p>
        </p:txBody>
      </p:sp>
    </p:spTree>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F80B10BC-A921-4ABD-9377-642FC5B44C60}" type="slidenum">
              <a:rPr lang="zh-CN" altLang="en-US"/>
            </a:fld>
            <a:endParaRPr lang="zh-CN" altLang="en-US"/>
          </a:p>
        </p:txBody>
      </p:sp>
    </p:spTree>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DA64EC36-485E-45FA-99F2-C07A1D7C971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030D319C-C672-45B4-B552-944560C017A0}" type="slidenum">
              <a:rPr lang="zh-CN" altLang="en-US"/>
            </a:fld>
            <a:endParaRPr lang="zh-CN" altLang="en-US"/>
          </a:p>
        </p:txBody>
      </p:sp>
    </p:spTree>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垂直排列标题与文本">
    <p:spTree>
      <p:nvGrpSpPr>
        <p:cNvPr id="1" name=""/>
        <p:cNvGrpSpPr/>
        <p:nvPr/>
      </p:nvGrpSpPr>
      <p:grpSpPr>
        <a:xfrm>
          <a:off x="0" y="0"/>
          <a:ext cx="0" cy="0"/>
          <a:chOff x="0" y="0"/>
          <a:chExt cx="0" cy="0"/>
        </a:xfrm>
      </p:grpSpPr>
    </p:spTree>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2_垂直排列标题与文本">
    <p:spTree>
      <p:nvGrpSpPr>
        <p:cNvPr id="1" name=""/>
        <p:cNvGrpSpPr/>
        <p:nvPr/>
      </p:nvGrpSpPr>
      <p:grpSpPr>
        <a:xfrm>
          <a:off x="0" y="0"/>
          <a:ext cx="0" cy="0"/>
          <a:chOff x="0" y="0"/>
          <a:chExt cx="0" cy="0"/>
        </a:xfrm>
      </p:grpSpPr>
    </p:spTree>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2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2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2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2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2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2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2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2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2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2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2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2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2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25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F7FE8E0D-9D26-4404-828B-3B76A4950ABE}" type="slidenum">
              <a:rPr lang="zh-CN" altLang="en-US"/>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9593B44F-CA42-4D34-BC60-752D0F5A3218}" type="slidenum">
              <a:rPr lang="zh-CN" altLang="en-US"/>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F3E9EEB4-9E96-4DD7-BD3F-60A8202C4602}" type="slidenum">
              <a:rPr lang="zh-CN" altLang="en-US"/>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70C2EA48-EFCA-4195-A0F1-4AD258BF2018}"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919231DB-0CE9-4459-883C-32610BC78749}" type="slidenum">
              <a:rPr lang="zh-CN" altLang="en-US"/>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FA1DA2BE-C760-4BDD-8B1E-AE256153BB74}" type="slidenum">
              <a:rPr lang="zh-CN" altLang="en-US"/>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B39BF417-AA52-4802-833C-928B426B4C81}" type="slidenum">
              <a:rPr lang="zh-CN" altLang="en-US"/>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03072D80-FDD3-4549-B379-A8C6382CF591}" type="slidenum">
              <a:rPr lang="zh-CN" altLang="en-US"/>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22717F4B-EF5F-4AEF-862B-D5218DDB8CF5}" type="slidenum">
              <a:rPr lang="zh-CN" altLang="en-US"/>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C1FC8EB6-9076-4F24-8E97-13C1734BE329}" type="datetimeFigureOut">
              <a:rPr lang="zh-CN" altLang="en-US"/>
            </a:fld>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buFont typeface="Arial" panose="020B0604020202020204" pitchFamily="34" charset="0"/>
              <a:buNone/>
              <a:defRPr>
                <a:ea typeface="宋体" panose="02010600030101010101" pitchFamily="2" charset="-122"/>
              </a:defRPr>
            </a:lvl1pPr>
          </a:lstStyle>
          <a:p>
            <a:pPr>
              <a:defRPr/>
            </a:pPr>
            <a:fld id="{7B016569-A0AD-4532-8601-85C2123D83D0}" type="slidenum">
              <a:rPr lang="zh-CN" altLang="en-US"/>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89E59E78-A493-45EE-AC3F-642B56F720F0}"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1829C95E-F9EE-402B-9580-B268DFEE90C4}" type="slidenum">
              <a:rPr lang="zh-CN" altLang="en-US"/>
            </a:fld>
            <a:endParaRPr lang="zh-CN" altLang="en-US"/>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FFC7CD62-AE04-416C-AAFC-821F40FCD9F5}" type="slidenum">
              <a:rPr lang="zh-CN" altLang="en-US"/>
            </a:fld>
            <a:endParaRPr lang="zh-CN" altLang="en-US"/>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35560" y="143510"/>
            <a:ext cx="6570345" cy="605790"/>
          </a:xfrm>
          <a:prstGeom prst="rect">
            <a:avLst/>
          </a:prstGeom>
        </p:spPr>
        <p:txBody>
          <a:bodyPr/>
          <a:lstStyle>
            <a:lvl1pPr algn="l">
              <a:defRPr sz="3600" i="1">
                <a:solidFill>
                  <a:schemeClr val="bg1"/>
                </a:solidFill>
                <a:latin typeface="Times New Roman" panose="02020603050405020304" charset="0"/>
              </a:defRPr>
            </a:lvl1pPr>
          </a:lstStyle>
          <a:p>
            <a:r>
              <a:rPr lang="zh-CN" altLang="en-US" noProof="1" smtClean="0"/>
              <a:t>单击此处编辑母版标题样式</a:t>
            </a:r>
            <a:endParaRPr lang="zh-CN" altLang="en-US" noProof="1"/>
          </a:p>
        </p:txBody>
      </p:sp>
      <p:sp>
        <p:nvSpPr>
          <p:cNvPr id="3" name="内容占位符 2" descr="7b0a202020202262756c6c6574223a20227b5c2263617465676f727949645c223a31303032352c5c2274656d706c61746549645c223a32303233303833397d220a7d0a"/>
          <p:cNvSpPr>
            <a:spLocks noGrp="1"/>
          </p:cNvSpPr>
          <p:nvPr>
            <p:ph idx="1"/>
          </p:nvPr>
        </p:nvSpPr>
        <p:spPr>
          <a:xfrm>
            <a:off x="35560" y="1165860"/>
            <a:ext cx="9071610" cy="5305425"/>
          </a:xfrm>
          <a:prstGeom prst="rect">
            <a:avLst/>
          </a:prstGeom>
        </p:spPr>
        <p:txBody>
          <a:bodyPr/>
          <a:lstStyle>
            <a:lvl1pPr>
              <a:buSzPct val="100000"/>
              <a:buBlip>
                <a:blip r:embed="rId2"/>
              </a:buBlip>
              <a:defRPr b="1" i="1" u="none" strike="noStrike" kern="1200" cap="none" spc="0" normalizeH="0">
                <a:solidFill>
                  <a:srgbClr val="002060"/>
                </a:solidFill>
                <a:uFillTx/>
                <a:latin typeface="Times New Roman" panose="02020603050405020304" charset="0"/>
              </a:defRPr>
            </a:lvl1pPr>
            <a:lvl2pPr>
              <a:buSzPct val="100000"/>
              <a:buBlip>
                <a:blip r:embed="rId3"/>
              </a:buBlip>
              <a:defRPr b="1" i="1" u="none" strike="noStrike" kern="1200" cap="none" spc="0" normalizeH="0">
                <a:solidFill>
                  <a:srgbClr val="C00000"/>
                </a:solidFill>
                <a:uFillTx/>
                <a:latin typeface="Times New Roman" panose="02020603050405020304" charset="0"/>
              </a:defRPr>
            </a:lvl2pPr>
            <a:lvl3pPr>
              <a:buSzPct val="100000"/>
              <a:buBlip>
                <a:blip r:embed="rId4"/>
              </a:buBlip>
              <a:defRPr sz="2000" b="1" i="1" u="none" strike="noStrike" kern="1200" cap="none" spc="0" normalizeH="0">
                <a:solidFill>
                  <a:schemeClr val="accent1"/>
                </a:solidFill>
                <a:uFillTx/>
                <a:latin typeface="Times New Roman" panose="02020603050405020304" charset="0"/>
              </a:defRPr>
            </a:lvl3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9EC7155A-B808-433B-85BA-60E64DE09CD6}" type="slidenum">
              <a:rPr lang="zh-CN" altLang="en-US"/>
            </a:fld>
            <a:endParaRPr lang="zh-CN" altLang="en-US"/>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页脚占位符 4"/>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灯片编号占位符 5"/>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338336E5-0D1D-4896-9C4B-6FDEFD6810B1}" type="slidenum">
              <a:rPr lang="zh-CN" altLang="en-US"/>
            </a:fld>
            <a:endParaRPr lang="zh-CN" altLang="en-US"/>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BCF7D12A-D1AD-468D-8EFC-97BE2E9824A5}" type="slidenum">
              <a:rPr lang="zh-CN" altLang="en-US"/>
            </a:fld>
            <a:endParaRPr lang="zh-CN" altLang="en-US"/>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6"/>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8" name="页脚占位符 7"/>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9" name="灯片编号占位符 8"/>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2EF7BADB-AA44-44EF-96A8-BDFCA2A9898D}" type="slidenum">
              <a:rPr lang="zh-CN" altLang="en-US"/>
            </a:fld>
            <a:endParaRPr lang="zh-CN" altLang="en-US"/>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日期占位符 2"/>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页脚占位符 3"/>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5" name="灯片编号占位符 4"/>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76460873-0D85-4967-AFDC-BF0191ED875A}" type="slidenum">
              <a:rPr lang="zh-CN" altLang="en-US"/>
            </a:fld>
            <a:endParaRPr lang="zh-CN" altLang="en-US"/>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3" name="页脚占位符 2"/>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4" name="灯片编号占位符 3"/>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4F692266-A895-431A-A39C-2D92FA220013}" type="slidenum">
              <a:rPr lang="zh-CN" altLang="en-US"/>
            </a:fld>
            <a:endParaRPr lang="zh-CN" altLang="en-US"/>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E936A2CE-E192-4979-A305-F80EF9ED7624}" type="slidenum">
              <a:rPr lang="zh-CN" altLang="en-US"/>
            </a:fld>
            <a:endParaRPr lang="zh-CN" altLang="en-US"/>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endParaRPr lang="zh-CN" altLang="en-US" noProof="1" smtClean="0"/>
          </a:p>
        </p:txBody>
      </p:sp>
      <p:sp>
        <p:nvSpPr>
          <p:cNvPr id="5" name="日期占位符 4"/>
          <p:cNvSpPr>
            <a:spLocks noGrp="1"/>
          </p:cNvSpPr>
          <p:nvPr>
            <p:ph type="dt" sz="half" idx="10"/>
          </p:nvPr>
        </p:nvSpPr>
        <p:spPr>
          <a:xfrm>
            <a:off x="457200" y="6356350"/>
            <a:ext cx="2133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6" name="页脚占位符 5"/>
          <p:cNvSpPr>
            <a:spLocks noGrp="1"/>
          </p:cNvSpPr>
          <p:nvPr>
            <p:ph type="ftr" sz="quarter" idx="11"/>
          </p:nvPr>
        </p:nvSpPr>
        <p:spPr>
          <a:xfrm>
            <a:off x="3124200" y="6356350"/>
            <a:ext cx="2895600" cy="365125"/>
          </a:xfrm>
          <a:prstGeom prst="rect">
            <a:avLst/>
          </a:prstGeom>
        </p:spPr>
        <p:txBody>
          <a:bodyPr/>
          <a:lstStyle>
            <a:lvl1pPr>
              <a:buFontTx/>
              <a:buNone/>
              <a:defRPr>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12"/>
          </p:nvPr>
        </p:nvSpPr>
        <p:spPr>
          <a:xfrm>
            <a:off x="6553200" y="6356350"/>
            <a:ext cx="2133600" cy="365125"/>
          </a:xfrm>
          <a:prstGeom prst="rect">
            <a:avLst/>
          </a:prstGeom>
        </p:spPr>
        <p:txBody>
          <a:bodyPr vert="horz" wrap="square" lIns="91440" tIns="45720" rIns="91440" bIns="45720" numCol="1" anchor="t" anchorCtr="0" compatLnSpc="1"/>
          <a:lstStyle>
            <a:lvl1pPr>
              <a:buFont typeface="Arial" panose="020B0604020202020204" pitchFamily="34" charset="0"/>
              <a:buNone/>
              <a:defRPr>
                <a:ea typeface="宋体" panose="02010600030101010101" pitchFamily="2" charset="-122"/>
              </a:defRPr>
            </a:lvl1pPr>
          </a:lstStyle>
          <a:p>
            <a:pPr>
              <a:defRPr/>
            </a:pPr>
            <a:fld id="{095115BB-4DC1-4DFC-8E71-BB4D16AC3BAD}"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4.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slideLayout" Target="../slideLayouts/slideLayout110.xml"/><Relationship Id="rId8" Type="http://schemas.openxmlformats.org/officeDocument/2006/relationships/slideLayout" Target="../slideLayouts/slideLayout109.xml"/><Relationship Id="rId7" Type="http://schemas.openxmlformats.org/officeDocument/2006/relationships/slideLayout" Target="../slideLayouts/slideLayout108.xml"/><Relationship Id="rId6" Type="http://schemas.openxmlformats.org/officeDocument/2006/relationships/slideLayout" Target="../slideLayouts/slideLayout107.xml"/><Relationship Id="rId5" Type="http://schemas.openxmlformats.org/officeDocument/2006/relationships/slideLayout" Target="../slideLayouts/slideLayout106.xml"/><Relationship Id="rId4" Type="http://schemas.openxmlformats.org/officeDocument/2006/relationships/slideLayout" Target="../slideLayouts/slideLayout105.xml"/><Relationship Id="rId3" Type="http://schemas.openxmlformats.org/officeDocument/2006/relationships/slideLayout" Target="../slideLayouts/slideLayout104.xml"/><Relationship Id="rId2" Type="http://schemas.openxmlformats.org/officeDocument/2006/relationships/slideLayout" Target="../slideLayouts/slideLayout103.xml"/><Relationship Id="rId13" Type="http://schemas.openxmlformats.org/officeDocument/2006/relationships/theme" Target="../theme/theme10.xml"/><Relationship Id="rId12" Type="http://schemas.openxmlformats.org/officeDocument/2006/relationships/image" Target="../media/image4.png"/><Relationship Id="rId11" Type="http://schemas.openxmlformats.org/officeDocument/2006/relationships/slideLayout" Target="../slideLayouts/slideLayout112.xml"/><Relationship Id="rId10" Type="http://schemas.openxmlformats.org/officeDocument/2006/relationships/slideLayout" Target="../slideLayouts/slideLayout111.xml"/><Relationship Id="rId1" Type="http://schemas.openxmlformats.org/officeDocument/2006/relationships/slideLayout" Target="../slideLayouts/slideLayout102.xml"/></Relationships>
</file>

<file path=ppt/slideMasters/_rels/slideMaster11.xml.rels><?xml version="1.0" encoding="UTF-8" standalone="yes"?>
<Relationships xmlns="http://schemas.openxmlformats.org/package/2006/relationships"><Relationship Id="rId9" Type="http://schemas.openxmlformats.org/officeDocument/2006/relationships/slideLayout" Target="../slideLayouts/slideLayout121.xml"/><Relationship Id="rId8" Type="http://schemas.openxmlformats.org/officeDocument/2006/relationships/slideLayout" Target="../slideLayouts/slideLayout120.xml"/><Relationship Id="rId7" Type="http://schemas.openxmlformats.org/officeDocument/2006/relationships/slideLayout" Target="../slideLayouts/slideLayout119.xml"/><Relationship Id="rId6" Type="http://schemas.openxmlformats.org/officeDocument/2006/relationships/slideLayout" Target="../slideLayouts/slideLayout118.xml"/><Relationship Id="rId5" Type="http://schemas.openxmlformats.org/officeDocument/2006/relationships/slideLayout" Target="../slideLayouts/slideLayout117.xml"/><Relationship Id="rId4" Type="http://schemas.openxmlformats.org/officeDocument/2006/relationships/slideLayout" Target="../slideLayouts/slideLayout116.xml"/><Relationship Id="rId3" Type="http://schemas.openxmlformats.org/officeDocument/2006/relationships/slideLayout" Target="../slideLayouts/slideLayout115.xml"/><Relationship Id="rId2" Type="http://schemas.openxmlformats.org/officeDocument/2006/relationships/slideLayout" Target="../slideLayouts/slideLayout114.xml"/><Relationship Id="rId13" Type="http://schemas.openxmlformats.org/officeDocument/2006/relationships/theme" Target="../theme/theme11.xml"/><Relationship Id="rId12" Type="http://schemas.openxmlformats.org/officeDocument/2006/relationships/image" Target="../media/image4.png"/><Relationship Id="rId11" Type="http://schemas.openxmlformats.org/officeDocument/2006/relationships/slideLayout" Target="../slideLayouts/slideLayout123.xml"/><Relationship Id="rId10" Type="http://schemas.openxmlformats.org/officeDocument/2006/relationships/slideLayout" Target="../slideLayouts/slideLayout122.xml"/><Relationship Id="rId1" Type="http://schemas.openxmlformats.org/officeDocument/2006/relationships/slideLayout" Target="../slideLayouts/slideLayout113.xml"/></Relationships>
</file>

<file path=ppt/slideMasters/_rels/slideMaster12.xml.rels><?xml version="1.0" encoding="UTF-8" standalone="yes"?>
<Relationships xmlns="http://schemas.openxmlformats.org/package/2006/relationships"><Relationship Id="rId9" Type="http://schemas.openxmlformats.org/officeDocument/2006/relationships/slideLayout" Target="../slideLayouts/slideLayout132.xml"/><Relationship Id="rId8" Type="http://schemas.openxmlformats.org/officeDocument/2006/relationships/slideLayout" Target="../slideLayouts/slideLayout131.xml"/><Relationship Id="rId7" Type="http://schemas.openxmlformats.org/officeDocument/2006/relationships/slideLayout" Target="../slideLayouts/slideLayout130.xml"/><Relationship Id="rId6" Type="http://schemas.openxmlformats.org/officeDocument/2006/relationships/slideLayout" Target="../slideLayouts/slideLayout129.xml"/><Relationship Id="rId5" Type="http://schemas.openxmlformats.org/officeDocument/2006/relationships/slideLayout" Target="../slideLayouts/slideLayout128.xml"/><Relationship Id="rId4" Type="http://schemas.openxmlformats.org/officeDocument/2006/relationships/slideLayout" Target="../slideLayouts/slideLayout127.xml"/><Relationship Id="rId3" Type="http://schemas.openxmlformats.org/officeDocument/2006/relationships/slideLayout" Target="../slideLayouts/slideLayout126.xml"/><Relationship Id="rId2" Type="http://schemas.openxmlformats.org/officeDocument/2006/relationships/slideLayout" Target="../slideLayouts/slideLayout125.xml"/><Relationship Id="rId13" Type="http://schemas.openxmlformats.org/officeDocument/2006/relationships/theme" Target="../theme/theme12.xml"/><Relationship Id="rId12" Type="http://schemas.openxmlformats.org/officeDocument/2006/relationships/image" Target="../media/image4.png"/><Relationship Id="rId11" Type="http://schemas.openxmlformats.org/officeDocument/2006/relationships/slideLayout" Target="../slideLayouts/slideLayout134.xml"/><Relationship Id="rId10" Type="http://schemas.openxmlformats.org/officeDocument/2006/relationships/slideLayout" Target="../slideLayouts/slideLayout133.xml"/><Relationship Id="rId1" Type="http://schemas.openxmlformats.org/officeDocument/2006/relationships/slideLayout" Target="../slideLayouts/slideLayout124.xml"/></Relationships>
</file>

<file path=ppt/slideMasters/_rels/slideMaster13.xml.rels><?xml version="1.0" encoding="UTF-8" standalone="yes"?>
<Relationships xmlns="http://schemas.openxmlformats.org/package/2006/relationships"><Relationship Id="rId9" Type="http://schemas.openxmlformats.org/officeDocument/2006/relationships/slideLayout" Target="../slideLayouts/slideLayout143.xml"/><Relationship Id="rId8" Type="http://schemas.openxmlformats.org/officeDocument/2006/relationships/slideLayout" Target="../slideLayouts/slideLayout142.xml"/><Relationship Id="rId7" Type="http://schemas.openxmlformats.org/officeDocument/2006/relationships/slideLayout" Target="../slideLayouts/slideLayout141.xml"/><Relationship Id="rId6" Type="http://schemas.openxmlformats.org/officeDocument/2006/relationships/slideLayout" Target="../slideLayouts/slideLayout140.xml"/><Relationship Id="rId5" Type="http://schemas.openxmlformats.org/officeDocument/2006/relationships/slideLayout" Target="../slideLayouts/slideLayout139.xml"/><Relationship Id="rId4" Type="http://schemas.openxmlformats.org/officeDocument/2006/relationships/slideLayout" Target="../slideLayouts/slideLayout138.xml"/><Relationship Id="rId3" Type="http://schemas.openxmlformats.org/officeDocument/2006/relationships/slideLayout" Target="../slideLayouts/slideLayout137.xml"/><Relationship Id="rId2" Type="http://schemas.openxmlformats.org/officeDocument/2006/relationships/slideLayout" Target="../slideLayouts/slideLayout136.xml"/><Relationship Id="rId13" Type="http://schemas.openxmlformats.org/officeDocument/2006/relationships/theme" Target="../theme/theme13.xml"/><Relationship Id="rId12" Type="http://schemas.openxmlformats.org/officeDocument/2006/relationships/image" Target="../media/image4.png"/><Relationship Id="rId11" Type="http://schemas.openxmlformats.org/officeDocument/2006/relationships/slideLayout" Target="../slideLayouts/slideLayout145.xml"/><Relationship Id="rId10" Type="http://schemas.openxmlformats.org/officeDocument/2006/relationships/slideLayout" Target="../slideLayouts/slideLayout144.xml"/><Relationship Id="rId1" Type="http://schemas.openxmlformats.org/officeDocument/2006/relationships/slideLayout" Target="../slideLayouts/slideLayout135.xml"/></Relationships>
</file>

<file path=ppt/slideMasters/_rels/slideMaster14.xml.rels><?xml version="1.0" encoding="UTF-8" standalone="yes"?>
<Relationships xmlns="http://schemas.openxmlformats.org/package/2006/relationships"><Relationship Id="rId9" Type="http://schemas.openxmlformats.org/officeDocument/2006/relationships/slideLayout" Target="../slideLayouts/slideLayout154.xml"/><Relationship Id="rId8" Type="http://schemas.openxmlformats.org/officeDocument/2006/relationships/slideLayout" Target="../slideLayouts/slideLayout153.xml"/><Relationship Id="rId7" Type="http://schemas.openxmlformats.org/officeDocument/2006/relationships/slideLayout" Target="../slideLayouts/slideLayout152.xml"/><Relationship Id="rId6" Type="http://schemas.openxmlformats.org/officeDocument/2006/relationships/slideLayout" Target="../slideLayouts/slideLayout151.xml"/><Relationship Id="rId5" Type="http://schemas.openxmlformats.org/officeDocument/2006/relationships/slideLayout" Target="../slideLayouts/slideLayout150.xml"/><Relationship Id="rId4" Type="http://schemas.openxmlformats.org/officeDocument/2006/relationships/slideLayout" Target="../slideLayouts/slideLayout149.xml"/><Relationship Id="rId3" Type="http://schemas.openxmlformats.org/officeDocument/2006/relationships/slideLayout" Target="../slideLayouts/slideLayout148.xml"/><Relationship Id="rId2" Type="http://schemas.openxmlformats.org/officeDocument/2006/relationships/slideLayout" Target="../slideLayouts/slideLayout147.xml"/><Relationship Id="rId13" Type="http://schemas.openxmlformats.org/officeDocument/2006/relationships/theme" Target="../theme/theme14.xml"/><Relationship Id="rId12" Type="http://schemas.openxmlformats.org/officeDocument/2006/relationships/image" Target="../media/image4.png"/><Relationship Id="rId11" Type="http://schemas.openxmlformats.org/officeDocument/2006/relationships/slideLayout" Target="../slideLayouts/slideLayout156.xml"/><Relationship Id="rId10" Type="http://schemas.openxmlformats.org/officeDocument/2006/relationships/slideLayout" Target="../slideLayouts/slideLayout155.xml"/><Relationship Id="rId1" Type="http://schemas.openxmlformats.org/officeDocument/2006/relationships/slideLayout" Target="../slideLayouts/slideLayout146.xml"/></Relationships>
</file>

<file path=ppt/slideMasters/_rels/slideMaster15.xml.rels><?xml version="1.0" encoding="UTF-8" standalone="yes"?>
<Relationships xmlns="http://schemas.openxmlformats.org/package/2006/relationships"><Relationship Id="rId9" Type="http://schemas.openxmlformats.org/officeDocument/2006/relationships/slideLayout" Target="../slideLayouts/slideLayout165.xml"/><Relationship Id="rId8" Type="http://schemas.openxmlformats.org/officeDocument/2006/relationships/slideLayout" Target="../slideLayouts/slideLayout164.xml"/><Relationship Id="rId7" Type="http://schemas.openxmlformats.org/officeDocument/2006/relationships/slideLayout" Target="../slideLayouts/slideLayout163.xml"/><Relationship Id="rId6" Type="http://schemas.openxmlformats.org/officeDocument/2006/relationships/slideLayout" Target="../slideLayouts/slideLayout162.xml"/><Relationship Id="rId5" Type="http://schemas.openxmlformats.org/officeDocument/2006/relationships/slideLayout" Target="../slideLayouts/slideLayout161.xml"/><Relationship Id="rId4" Type="http://schemas.openxmlformats.org/officeDocument/2006/relationships/slideLayout" Target="../slideLayouts/slideLayout160.xml"/><Relationship Id="rId3" Type="http://schemas.openxmlformats.org/officeDocument/2006/relationships/slideLayout" Target="../slideLayouts/slideLayout159.xml"/><Relationship Id="rId2" Type="http://schemas.openxmlformats.org/officeDocument/2006/relationships/slideLayout" Target="../slideLayouts/slideLayout158.xml"/><Relationship Id="rId13" Type="http://schemas.openxmlformats.org/officeDocument/2006/relationships/theme" Target="../theme/theme15.xml"/><Relationship Id="rId12" Type="http://schemas.openxmlformats.org/officeDocument/2006/relationships/image" Target="../media/image4.png"/><Relationship Id="rId11" Type="http://schemas.openxmlformats.org/officeDocument/2006/relationships/slideLayout" Target="../slideLayouts/slideLayout167.xml"/><Relationship Id="rId10" Type="http://schemas.openxmlformats.org/officeDocument/2006/relationships/slideLayout" Target="../slideLayouts/slideLayout166.xml"/><Relationship Id="rId1" Type="http://schemas.openxmlformats.org/officeDocument/2006/relationships/slideLayout" Target="../slideLayouts/slideLayout157.xml"/></Relationships>
</file>

<file path=ppt/slideMasters/_rels/slideMaster16.xml.rels><?xml version="1.0" encoding="UTF-8" standalone="yes"?>
<Relationships xmlns="http://schemas.openxmlformats.org/package/2006/relationships"><Relationship Id="rId9" Type="http://schemas.openxmlformats.org/officeDocument/2006/relationships/slideLayout" Target="../slideLayouts/slideLayout176.xml"/><Relationship Id="rId8" Type="http://schemas.openxmlformats.org/officeDocument/2006/relationships/slideLayout" Target="../slideLayouts/slideLayout175.xml"/><Relationship Id="rId7" Type="http://schemas.openxmlformats.org/officeDocument/2006/relationships/slideLayout" Target="../slideLayouts/slideLayout174.xml"/><Relationship Id="rId6" Type="http://schemas.openxmlformats.org/officeDocument/2006/relationships/slideLayout" Target="../slideLayouts/slideLayout173.xml"/><Relationship Id="rId5" Type="http://schemas.openxmlformats.org/officeDocument/2006/relationships/slideLayout" Target="../slideLayouts/slideLayout172.xml"/><Relationship Id="rId4" Type="http://schemas.openxmlformats.org/officeDocument/2006/relationships/slideLayout" Target="../slideLayouts/slideLayout171.xml"/><Relationship Id="rId3" Type="http://schemas.openxmlformats.org/officeDocument/2006/relationships/slideLayout" Target="../slideLayouts/slideLayout170.xml"/><Relationship Id="rId2" Type="http://schemas.openxmlformats.org/officeDocument/2006/relationships/slideLayout" Target="../slideLayouts/slideLayout169.xml"/><Relationship Id="rId13" Type="http://schemas.openxmlformats.org/officeDocument/2006/relationships/theme" Target="../theme/theme16.xml"/><Relationship Id="rId12" Type="http://schemas.openxmlformats.org/officeDocument/2006/relationships/image" Target="../media/image4.png"/><Relationship Id="rId11" Type="http://schemas.openxmlformats.org/officeDocument/2006/relationships/slideLayout" Target="../slideLayouts/slideLayout178.xml"/><Relationship Id="rId10" Type="http://schemas.openxmlformats.org/officeDocument/2006/relationships/slideLayout" Target="../slideLayouts/slideLayout177.xml"/><Relationship Id="rId1" Type="http://schemas.openxmlformats.org/officeDocument/2006/relationships/slideLayout" Target="../slideLayouts/slideLayout168.xml"/></Relationships>
</file>

<file path=ppt/slideMasters/_rels/slideMaster17.xml.rels><?xml version="1.0" encoding="UTF-8" standalone="yes"?>
<Relationships xmlns="http://schemas.openxmlformats.org/package/2006/relationships"><Relationship Id="rId9" Type="http://schemas.openxmlformats.org/officeDocument/2006/relationships/slideLayout" Target="../slideLayouts/slideLayout187.xml"/><Relationship Id="rId8" Type="http://schemas.openxmlformats.org/officeDocument/2006/relationships/slideLayout" Target="../slideLayouts/slideLayout186.xml"/><Relationship Id="rId7" Type="http://schemas.openxmlformats.org/officeDocument/2006/relationships/slideLayout" Target="../slideLayouts/slideLayout185.xml"/><Relationship Id="rId6" Type="http://schemas.openxmlformats.org/officeDocument/2006/relationships/slideLayout" Target="../slideLayouts/slideLayout184.xml"/><Relationship Id="rId5" Type="http://schemas.openxmlformats.org/officeDocument/2006/relationships/slideLayout" Target="../slideLayouts/slideLayout183.xml"/><Relationship Id="rId4" Type="http://schemas.openxmlformats.org/officeDocument/2006/relationships/slideLayout" Target="../slideLayouts/slideLayout182.xml"/><Relationship Id="rId3" Type="http://schemas.openxmlformats.org/officeDocument/2006/relationships/slideLayout" Target="../slideLayouts/slideLayout181.xml"/><Relationship Id="rId2" Type="http://schemas.openxmlformats.org/officeDocument/2006/relationships/slideLayout" Target="../slideLayouts/slideLayout180.xml"/><Relationship Id="rId13" Type="http://schemas.openxmlformats.org/officeDocument/2006/relationships/theme" Target="../theme/theme17.xml"/><Relationship Id="rId12" Type="http://schemas.openxmlformats.org/officeDocument/2006/relationships/image" Target="../media/image4.png"/><Relationship Id="rId11" Type="http://schemas.openxmlformats.org/officeDocument/2006/relationships/slideLayout" Target="../slideLayouts/slideLayout189.xml"/><Relationship Id="rId10" Type="http://schemas.openxmlformats.org/officeDocument/2006/relationships/slideLayout" Target="../slideLayouts/slideLayout188.xml"/><Relationship Id="rId1" Type="http://schemas.openxmlformats.org/officeDocument/2006/relationships/slideLayout" Target="../slideLayouts/slideLayout179.xml"/></Relationships>
</file>

<file path=ppt/slideMasters/_rels/slideMaster18.xml.rels><?xml version="1.0" encoding="UTF-8" standalone="yes"?>
<Relationships xmlns="http://schemas.openxmlformats.org/package/2006/relationships"><Relationship Id="rId9" Type="http://schemas.openxmlformats.org/officeDocument/2006/relationships/slideLayout" Target="../slideLayouts/slideLayout198.xml"/><Relationship Id="rId8" Type="http://schemas.openxmlformats.org/officeDocument/2006/relationships/slideLayout" Target="../slideLayouts/slideLayout197.xml"/><Relationship Id="rId7" Type="http://schemas.openxmlformats.org/officeDocument/2006/relationships/slideLayout" Target="../slideLayouts/slideLayout196.xml"/><Relationship Id="rId6" Type="http://schemas.openxmlformats.org/officeDocument/2006/relationships/slideLayout" Target="../slideLayouts/slideLayout195.xml"/><Relationship Id="rId5" Type="http://schemas.openxmlformats.org/officeDocument/2006/relationships/slideLayout" Target="../slideLayouts/slideLayout194.xml"/><Relationship Id="rId4" Type="http://schemas.openxmlformats.org/officeDocument/2006/relationships/slideLayout" Target="../slideLayouts/slideLayout193.xml"/><Relationship Id="rId3" Type="http://schemas.openxmlformats.org/officeDocument/2006/relationships/slideLayout" Target="../slideLayouts/slideLayout192.xml"/><Relationship Id="rId2" Type="http://schemas.openxmlformats.org/officeDocument/2006/relationships/slideLayout" Target="../slideLayouts/slideLayout191.xml"/><Relationship Id="rId13" Type="http://schemas.openxmlformats.org/officeDocument/2006/relationships/theme" Target="../theme/theme18.xml"/><Relationship Id="rId12" Type="http://schemas.openxmlformats.org/officeDocument/2006/relationships/image" Target="../media/image4.png"/><Relationship Id="rId11" Type="http://schemas.openxmlformats.org/officeDocument/2006/relationships/slideLayout" Target="../slideLayouts/slideLayout200.xml"/><Relationship Id="rId10" Type="http://schemas.openxmlformats.org/officeDocument/2006/relationships/slideLayout" Target="../slideLayouts/slideLayout199.xml"/><Relationship Id="rId1" Type="http://schemas.openxmlformats.org/officeDocument/2006/relationships/slideLayout" Target="../slideLayouts/slideLayout190.xml"/></Relationships>
</file>

<file path=ppt/slideMasters/_rels/slideMaster19.xml.rels><?xml version="1.0" encoding="UTF-8" standalone="yes"?>
<Relationships xmlns="http://schemas.openxmlformats.org/package/2006/relationships"><Relationship Id="rId9" Type="http://schemas.openxmlformats.org/officeDocument/2006/relationships/slideLayout" Target="../slideLayouts/slideLayout209.xml"/><Relationship Id="rId8" Type="http://schemas.openxmlformats.org/officeDocument/2006/relationships/slideLayout" Target="../slideLayouts/slideLayout208.xml"/><Relationship Id="rId7" Type="http://schemas.openxmlformats.org/officeDocument/2006/relationships/slideLayout" Target="../slideLayouts/slideLayout207.xml"/><Relationship Id="rId6" Type="http://schemas.openxmlformats.org/officeDocument/2006/relationships/slideLayout" Target="../slideLayouts/slideLayout206.xml"/><Relationship Id="rId5" Type="http://schemas.openxmlformats.org/officeDocument/2006/relationships/slideLayout" Target="../slideLayouts/slideLayout205.xml"/><Relationship Id="rId4" Type="http://schemas.openxmlformats.org/officeDocument/2006/relationships/slideLayout" Target="../slideLayouts/slideLayout204.xml"/><Relationship Id="rId3" Type="http://schemas.openxmlformats.org/officeDocument/2006/relationships/slideLayout" Target="../slideLayouts/slideLayout203.xml"/><Relationship Id="rId2" Type="http://schemas.openxmlformats.org/officeDocument/2006/relationships/slideLayout" Target="../slideLayouts/slideLayout202.xml"/><Relationship Id="rId13" Type="http://schemas.openxmlformats.org/officeDocument/2006/relationships/theme" Target="../theme/theme19.xml"/><Relationship Id="rId12" Type="http://schemas.openxmlformats.org/officeDocument/2006/relationships/image" Target="../media/image4.png"/><Relationship Id="rId11" Type="http://schemas.openxmlformats.org/officeDocument/2006/relationships/slideLayout" Target="../slideLayouts/slideLayout211.xml"/><Relationship Id="rId10" Type="http://schemas.openxmlformats.org/officeDocument/2006/relationships/slideLayout" Target="../slideLayouts/slideLayout210.xml"/><Relationship Id="rId1" Type="http://schemas.openxmlformats.org/officeDocument/2006/relationships/slideLayout" Target="../slideLayouts/slideLayout20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5.png"/><Relationship Id="rId14" Type="http://schemas.openxmlformats.org/officeDocument/2006/relationships/image" Target="../media/image4.pn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20.xml"/><Relationship Id="rId8" Type="http://schemas.openxmlformats.org/officeDocument/2006/relationships/slideLayout" Target="../slideLayouts/slideLayout219.xml"/><Relationship Id="rId7" Type="http://schemas.openxmlformats.org/officeDocument/2006/relationships/slideLayout" Target="../slideLayouts/slideLayout218.xml"/><Relationship Id="rId6" Type="http://schemas.openxmlformats.org/officeDocument/2006/relationships/slideLayout" Target="../slideLayouts/slideLayout217.xml"/><Relationship Id="rId5" Type="http://schemas.openxmlformats.org/officeDocument/2006/relationships/slideLayout" Target="../slideLayouts/slideLayout216.xml"/><Relationship Id="rId4" Type="http://schemas.openxmlformats.org/officeDocument/2006/relationships/slideLayout" Target="../slideLayouts/slideLayout215.xml"/><Relationship Id="rId3" Type="http://schemas.openxmlformats.org/officeDocument/2006/relationships/slideLayout" Target="../slideLayouts/slideLayout214.xml"/><Relationship Id="rId2" Type="http://schemas.openxmlformats.org/officeDocument/2006/relationships/slideLayout" Target="../slideLayouts/slideLayout213.xml"/><Relationship Id="rId13" Type="http://schemas.openxmlformats.org/officeDocument/2006/relationships/theme" Target="../theme/theme20.xml"/><Relationship Id="rId12" Type="http://schemas.openxmlformats.org/officeDocument/2006/relationships/image" Target="../media/image4.png"/><Relationship Id="rId11" Type="http://schemas.openxmlformats.org/officeDocument/2006/relationships/slideLayout" Target="../slideLayouts/slideLayout222.xml"/><Relationship Id="rId10" Type="http://schemas.openxmlformats.org/officeDocument/2006/relationships/slideLayout" Target="../slideLayouts/slideLayout221.xml"/><Relationship Id="rId1" Type="http://schemas.openxmlformats.org/officeDocument/2006/relationships/slideLayout" Target="../slideLayouts/slideLayout212.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231.xml"/><Relationship Id="rId8" Type="http://schemas.openxmlformats.org/officeDocument/2006/relationships/slideLayout" Target="../slideLayouts/slideLayout230.xml"/><Relationship Id="rId7" Type="http://schemas.openxmlformats.org/officeDocument/2006/relationships/slideLayout" Target="../slideLayouts/slideLayout229.xml"/><Relationship Id="rId6" Type="http://schemas.openxmlformats.org/officeDocument/2006/relationships/slideLayout" Target="../slideLayouts/slideLayout228.xml"/><Relationship Id="rId5" Type="http://schemas.openxmlformats.org/officeDocument/2006/relationships/slideLayout" Target="../slideLayouts/slideLayout227.xml"/><Relationship Id="rId4" Type="http://schemas.openxmlformats.org/officeDocument/2006/relationships/slideLayout" Target="../slideLayouts/slideLayout226.xml"/><Relationship Id="rId3" Type="http://schemas.openxmlformats.org/officeDocument/2006/relationships/slideLayout" Target="../slideLayouts/slideLayout225.xml"/><Relationship Id="rId2" Type="http://schemas.openxmlformats.org/officeDocument/2006/relationships/slideLayout" Target="../slideLayouts/slideLayout224.xml"/><Relationship Id="rId13" Type="http://schemas.openxmlformats.org/officeDocument/2006/relationships/theme" Target="../theme/theme21.xml"/><Relationship Id="rId12" Type="http://schemas.openxmlformats.org/officeDocument/2006/relationships/image" Target="../media/image4.png"/><Relationship Id="rId11" Type="http://schemas.openxmlformats.org/officeDocument/2006/relationships/slideLayout" Target="../slideLayouts/slideLayout233.xml"/><Relationship Id="rId10" Type="http://schemas.openxmlformats.org/officeDocument/2006/relationships/slideLayout" Target="../slideLayouts/slideLayout232.xml"/><Relationship Id="rId1" Type="http://schemas.openxmlformats.org/officeDocument/2006/relationships/slideLayout" Target="../slideLayouts/slideLayout223.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242.xml"/><Relationship Id="rId8" Type="http://schemas.openxmlformats.org/officeDocument/2006/relationships/slideLayout" Target="../slideLayouts/slideLayout241.xml"/><Relationship Id="rId7" Type="http://schemas.openxmlformats.org/officeDocument/2006/relationships/slideLayout" Target="../slideLayouts/slideLayout240.xml"/><Relationship Id="rId6" Type="http://schemas.openxmlformats.org/officeDocument/2006/relationships/slideLayout" Target="../slideLayouts/slideLayout239.xml"/><Relationship Id="rId5" Type="http://schemas.openxmlformats.org/officeDocument/2006/relationships/slideLayout" Target="../slideLayouts/slideLayout238.xml"/><Relationship Id="rId4" Type="http://schemas.openxmlformats.org/officeDocument/2006/relationships/slideLayout" Target="../slideLayouts/slideLayout237.xml"/><Relationship Id="rId3" Type="http://schemas.openxmlformats.org/officeDocument/2006/relationships/slideLayout" Target="../slideLayouts/slideLayout236.xml"/><Relationship Id="rId2" Type="http://schemas.openxmlformats.org/officeDocument/2006/relationships/slideLayout" Target="../slideLayouts/slideLayout235.xml"/><Relationship Id="rId13" Type="http://schemas.openxmlformats.org/officeDocument/2006/relationships/theme" Target="../theme/theme22.xml"/><Relationship Id="rId12" Type="http://schemas.openxmlformats.org/officeDocument/2006/relationships/image" Target="../media/image4.png"/><Relationship Id="rId11" Type="http://schemas.openxmlformats.org/officeDocument/2006/relationships/slideLayout" Target="../slideLayouts/slideLayout244.xml"/><Relationship Id="rId10" Type="http://schemas.openxmlformats.org/officeDocument/2006/relationships/slideLayout" Target="../slideLayouts/slideLayout243.xml"/><Relationship Id="rId1" Type="http://schemas.openxmlformats.org/officeDocument/2006/relationships/slideLayout" Target="../slideLayouts/slideLayout234.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253.xml"/><Relationship Id="rId8" Type="http://schemas.openxmlformats.org/officeDocument/2006/relationships/slideLayout" Target="../slideLayouts/slideLayout252.xml"/><Relationship Id="rId7" Type="http://schemas.openxmlformats.org/officeDocument/2006/relationships/slideLayout" Target="../slideLayouts/slideLayout251.xml"/><Relationship Id="rId6" Type="http://schemas.openxmlformats.org/officeDocument/2006/relationships/slideLayout" Target="../slideLayouts/slideLayout250.xml"/><Relationship Id="rId5" Type="http://schemas.openxmlformats.org/officeDocument/2006/relationships/slideLayout" Target="../slideLayouts/slideLayout249.xml"/><Relationship Id="rId4" Type="http://schemas.openxmlformats.org/officeDocument/2006/relationships/slideLayout" Target="../slideLayouts/slideLayout248.xml"/><Relationship Id="rId3" Type="http://schemas.openxmlformats.org/officeDocument/2006/relationships/slideLayout" Target="../slideLayouts/slideLayout247.xml"/><Relationship Id="rId2" Type="http://schemas.openxmlformats.org/officeDocument/2006/relationships/slideLayout" Target="../slideLayouts/slideLayout246.xml"/><Relationship Id="rId13" Type="http://schemas.openxmlformats.org/officeDocument/2006/relationships/theme" Target="../theme/theme23.xml"/><Relationship Id="rId12" Type="http://schemas.openxmlformats.org/officeDocument/2006/relationships/image" Target="../media/image4.png"/><Relationship Id="rId11" Type="http://schemas.openxmlformats.org/officeDocument/2006/relationships/slideLayout" Target="../slideLayouts/slideLayout255.xml"/><Relationship Id="rId10" Type="http://schemas.openxmlformats.org/officeDocument/2006/relationships/slideLayout" Target="../slideLayouts/slideLayout254.xml"/><Relationship Id="rId1" Type="http://schemas.openxmlformats.org/officeDocument/2006/relationships/slideLayout" Target="../slideLayouts/slideLayout245.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3.xml"/><Relationship Id="rId8" Type="http://schemas.openxmlformats.org/officeDocument/2006/relationships/slideLayout" Target="../slideLayouts/slideLayout32.xml"/><Relationship Id="rId7" Type="http://schemas.openxmlformats.org/officeDocument/2006/relationships/slideLayout" Target="../slideLayouts/slideLayout31.xml"/><Relationship Id="rId6" Type="http://schemas.openxmlformats.org/officeDocument/2006/relationships/slideLayout" Target="../slideLayouts/slideLayout30.xml"/><Relationship Id="rId5" Type="http://schemas.openxmlformats.org/officeDocument/2006/relationships/slideLayout" Target="../slideLayouts/slideLayout29.xml"/><Relationship Id="rId4" Type="http://schemas.openxmlformats.org/officeDocument/2006/relationships/slideLayout" Target="../slideLayouts/slideLayout28.xml"/><Relationship Id="rId3" Type="http://schemas.openxmlformats.org/officeDocument/2006/relationships/slideLayout" Target="../slideLayouts/slideLayout27.xml"/><Relationship Id="rId2" Type="http://schemas.openxmlformats.org/officeDocument/2006/relationships/slideLayout" Target="../slideLayouts/slideLayout26.xml"/><Relationship Id="rId13" Type="http://schemas.openxmlformats.org/officeDocument/2006/relationships/theme" Target="../theme/theme3.xml"/><Relationship Id="rId12" Type="http://schemas.openxmlformats.org/officeDocument/2006/relationships/image" Target="../media/image4.png"/><Relationship Id="rId11" Type="http://schemas.openxmlformats.org/officeDocument/2006/relationships/slideLayout" Target="../slideLayouts/slideLayout35.xml"/><Relationship Id="rId10" Type="http://schemas.openxmlformats.org/officeDocument/2006/relationships/slideLayout" Target="../slideLayouts/slideLayout34.xml"/><Relationship Id="rId1"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4.xml"/><Relationship Id="rId8" Type="http://schemas.openxmlformats.org/officeDocument/2006/relationships/slideLayout" Target="../slideLayouts/slideLayout43.xml"/><Relationship Id="rId7" Type="http://schemas.openxmlformats.org/officeDocument/2006/relationships/slideLayout" Target="../slideLayouts/slideLayout42.xml"/><Relationship Id="rId6" Type="http://schemas.openxmlformats.org/officeDocument/2006/relationships/slideLayout" Target="../slideLayouts/slideLayout41.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3" Type="http://schemas.openxmlformats.org/officeDocument/2006/relationships/theme" Target="../theme/theme4.xml"/><Relationship Id="rId12" Type="http://schemas.openxmlformats.org/officeDocument/2006/relationships/image" Target="../media/image4.png"/><Relationship Id="rId11" Type="http://schemas.openxmlformats.org/officeDocument/2006/relationships/slideLayout" Target="../slideLayouts/slideLayout46.xml"/><Relationship Id="rId10" Type="http://schemas.openxmlformats.org/officeDocument/2006/relationships/slideLayout" Target="../slideLayouts/slideLayout45.xml"/><Relationship Id="rId1" Type="http://schemas.openxmlformats.org/officeDocument/2006/relationships/slideLayout" Target="../slideLayouts/slideLayout36.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5.xml"/><Relationship Id="rId8" Type="http://schemas.openxmlformats.org/officeDocument/2006/relationships/slideLayout" Target="../slideLayouts/slideLayout54.xml"/><Relationship Id="rId7" Type="http://schemas.openxmlformats.org/officeDocument/2006/relationships/slideLayout" Target="../slideLayouts/slideLayout53.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 Id="rId3" Type="http://schemas.openxmlformats.org/officeDocument/2006/relationships/slideLayout" Target="../slideLayouts/slideLayout49.xml"/><Relationship Id="rId2" Type="http://schemas.openxmlformats.org/officeDocument/2006/relationships/slideLayout" Target="../slideLayouts/slideLayout48.xml"/><Relationship Id="rId13" Type="http://schemas.openxmlformats.org/officeDocument/2006/relationships/theme" Target="../theme/theme5.xml"/><Relationship Id="rId12" Type="http://schemas.openxmlformats.org/officeDocument/2006/relationships/image" Target="../media/image4.png"/><Relationship Id="rId11" Type="http://schemas.openxmlformats.org/officeDocument/2006/relationships/slideLayout" Target="../slideLayouts/slideLayout57.xml"/><Relationship Id="rId10" Type="http://schemas.openxmlformats.org/officeDocument/2006/relationships/slideLayout" Target="../slideLayouts/slideLayout56.xml"/><Relationship Id="rId1" Type="http://schemas.openxmlformats.org/officeDocument/2006/relationships/slideLayout" Target="../slideLayouts/slideLayout47.xml"/></Relationships>
</file>

<file path=ppt/slideMasters/_rels/slideMaster6.xml.rels><?xml version="1.0" encoding="UTF-8" standalone="yes"?>
<Relationships xmlns="http://schemas.openxmlformats.org/package/2006/relationships"><Relationship Id="rId9" Type="http://schemas.openxmlformats.org/officeDocument/2006/relationships/slideLayout" Target="../slideLayouts/slideLayout66.xml"/><Relationship Id="rId8" Type="http://schemas.openxmlformats.org/officeDocument/2006/relationships/slideLayout" Target="../slideLayouts/slideLayout65.xml"/><Relationship Id="rId7" Type="http://schemas.openxmlformats.org/officeDocument/2006/relationships/slideLayout" Target="../slideLayouts/slideLayout64.xml"/><Relationship Id="rId6" Type="http://schemas.openxmlformats.org/officeDocument/2006/relationships/slideLayout" Target="../slideLayouts/slideLayout63.xml"/><Relationship Id="rId5" Type="http://schemas.openxmlformats.org/officeDocument/2006/relationships/slideLayout" Target="../slideLayouts/slideLayout62.xml"/><Relationship Id="rId4" Type="http://schemas.openxmlformats.org/officeDocument/2006/relationships/slideLayout" Target="../slideLayouts/slideLayout61.xml"/><Relationship Id="rId3" Type="http://schemas.openxmlformats.org/officeDocument/2006/relationships/slideLayout" Target="../slideLayouts/slideLayout60.xml"/><Relationship Id="rId2" Type="http://schemas.openxmlformats.org/officeDocument/2006/relationships/slideLayout" Target="../slideLayouts/slideLayout59.xml"/><Relationship Id="rId13" Type="http://schemas.openxmlformats.org/officeDocument/2006/relationships/theme" Target="../theme/theme6.xml"/><Relationship Id="rId12" Type="http://schemas.openxmlformats.org/officeDocument/2006/relationships/image" Target="../media/image4.png"/><Relationship Id="rId11" Type="http://schemas.openxmlformats.org/officeDocument/2006/relationships/slideLayout" Target="../slideLayouts/slideLayout68.xml"/><Relationship Id="rId10" Type="http://schemas.openxmlformats.org/officeDocument/2006/relationships/slideLayout" Target="../slideLayouts/slideLayout67.xml"/><Relationship Id="rId1" Type="http://schemas.openxmlformats.org/officeDocument/2006/relationships/slideLayout" Target="../slideLayouts/slideLayout58.xml"/></Relationships>
</file>

<file path=ppt/slideMasters/_rels/slideMaster7.xml.rels><?xml version="1.0" encoding="UTF-8" standalone="yes"?>
<Relationships xmlns="http://schemas.openxmlformats.org/package/2006/relationships"><Relationship Id="rId9" Type="http://schemas.openxmlformats.org/officeDocument/2006/relationships/slideLayout" Target="../slideLayouts/slideLayout77.xml"/><Relationship Id="rId8" Type="http://schemas.openxmlformats.org/officeDocument/2006/relationships/slideLayout" Target="../slideLayouts/slideLayout76.xml"/><Relationship Id="rId7" Type="http://schemas.openxmlformats.org/officeDocument/2006/relationships/slideLayout" Target="../slideLayouts/slideLayout75.xml"/><Relationship Id="rId6" Type="http://schemas.openxmlformats.org/officeDocument/2006/relationships/slideLayout" Target="../slideLayouts/slideLayout74.xml"/><Relationship Id="rId5" Type="http://schemas.openxmlformats.org/officeDocument/2006/relationships/slideLayout" Target="../slideLayouts/slideLayout73.xml"/><Relationship Id="rId4" Type="http://schemas.openxmlformats.org/officeDocument/2006/relationships/slideLayout" Target="../slideLayouts/slideLayout72.xml"/><Relationship Id="rId3" Type="http://schemas.openxmlformats.org/officeDocument/2006/relationships/slideLayout" Target="../slideLayouts/slideLayout71.xml"/><Relationship Id="rId2" Type="http://schemas.openxmlformats.org/officeDocument/2006/relationships/slideLayout" Target="../slideLayouts/slideLayout70.xml"/><Relationship Id="rId13" Type="http://schemas.openxmlformats.org/officeDocument/2006/relationships/theme" Target="../theme/theme7.xml"/><Relationship Id="rId12" Type="http://schemas.openxmlformats.org/officeDocument/2006/relationships/image" Target="../media/image4.png"/><Relationship Id="rId11" Type="http://schemas.openxmlformats.org/officeDocument/2006/relationships/slideLayout" Target="../slideLayouts/slideLayout79.xml"/><Relationship Id="rId10" Type="http://schemas.openxmlformats.org/officeDocument/2006/relationships/slideLayout" Target="../slideLayouts/slideLayout78.xml"/><Relationship Id="rId1" Type="http://schemas.openxmlformats.org/officeDocument/2006/relationships/slideLayout" Target="../slideLayouts/slideLayout69.xml"/></Relationships>
</file>

<file path=ppt/slideMasters/_rels/slideMaster8.xml.rels><?xml version="1.0" encoding="UTF-8" standalone="yes"?>
<Relationships xmlns="http://schemas.openxmlformats.org/package/2006/relationships"><Relationship Id="rId9" Type="http://schemas.openxmlformats.org/officeDocument/2006/relationships/slideLayout" Target="../slideLayouts/slideLayout88.xml"/><Relationship Id="rId8" Type="http://schemas.openxmlformats.org/officeDocument/2006/relationships/slideLayout" Target="../slideLayouts/slideLayout87.xml"/><Relationship Id="rId7" Type="http://schemas.openxmlformats.org/officeDocument/2006/relationships/slideLayout" Target="../slideLayouts/slideLayout86.xml"/><Relationship Id="rId6" Type="http://schemas.openxmlformats.org/officeDocument/2006/relationships/slideLayout" Target="../slideLayouts/slideLayout85.xml"/><Relationship Id="rId5" Type="http://schemas.openxmlformats.org/officeDocument/2006/relationships/slideLayout" Target="../slideLayouts/slideLayout84.xml"/><Relationship Id="rId4" Type="http://schemas.openxmlformats.org/officeDocument/2006/relationships/slideLayout" Target="../slideLayouts/slideLayout83.xml"/><Relationship Id="rId3" Type="http://schemas.openxmlformats.org/officeDocument/2006/relationships/slideLayout" Target="../slideLayouts/slideLayout82.xml"/><Relationship Id="rId2" Type="http://schemas.openxmlformats.org/officeDocument/2006/relationships/slideLayout" Target="../slideLayouts/slideLayout81.xml"/><Relationship Id="rId13" Type="http://schemas.openxmlformats.org/officeDocument/2006/relationships/theme" Target="../theme/theme8.xml"/><Relationship Id="rId12" Type="http://schemas.openxmlformats.org/officeDocument/2006/relationships/image" Target="../media/image4.png"/><Relationship Id="rId11" Type="http://schemas.openxmlformats.org/officeDocument/2006/relationships/slideLayout" Target="../slideLayouts/slideLayout90.xml"/><Relationship Id="rId10" Type="http://schemas.openxmlformats.org/officeDocument/2006/relationships/slideLayout" Target="../slideLayouts/slideLayout89.xml"/><Relationship Id="rId1" Type="http://schemas.openxmlformats.org/officeDocument/2006/relationships/slideLayout" Target="../slideLayouts/slideLayout80.xml"/></Relationships>
</file>

<file path=ppt/slideMasters/_rels/slideMaster9.xml.rels><?xml version="1.0" encoding="UTF-8" standalone="yes"?>
<Relationships xmlns="http://schemas.openxmlformats.org/package/2006/relationships"><Relationship Id="rId9" Type="http://schemas.openxmlformats.org/officeDocument/2006/relationships/slideLayout" Target="../slideLayouts/slideLayout99.xml"/><Relationship Id="rId8" Type="http://schemas.openxmlformats.org/officeDocument/2006/relationships/slideLayout" Target="../slideLayouts/slideLayout98.xml"/><Relationship Id="rId7" Type="http://schemas.openxmlformats.org/officeDocument/2006/relationships/slideLayout" Target="../slideLayouts/slideLayout97.xml"/><Relationship Id="rId6" Type="http://schemas.openxmlformats.org/officeDocument/2006/relationships/slideLayout" Target="../slideLayouts/slideLayout96.xml"/><Relationship Id="rId5" Type="http://schemas.openxmlformats.org/officeDocument/2006/relationships/slideLayout" Target="../slideLayouts/slideLayout95.xml"/><Relationship Id="rId4" Type="http://schemas.openxmlformats.org/officeDocument/2006/relationships/slideLayout" Target="../slideLayouts/slideLayout94.xml"/><Relationship Id="rId3" Type="http://schemas.openxmlformats.org/officeDocument/2006/relationships/slideLayout" Target="../slideLayouts/slideLayout93.xml"/><Relationship Id="rId2" Type="http://schemas.openxmlformats.org/officeDocument/2006/relationships/slideLayout" Target="../slideLayouts/slideLayout92.xml"/><Relationship Id="rId13" Type="http://schemas.openxmlformats.org/officeDocument/2006/relationships/theme" Target="../theme/theme9.xml"/><Relationship Id="rId12" Type="http://schemas.openxmlformats.org/officeDocument/2006/relationships/image" Target="../media/image4.png"/><Relationship Id="rId11" Type="http://schemas.openxmlformats.org/officeDocument/2006/relationships/slideLayout" Target="../slideLayouts/slideLayout101.xml"/><Relationship Id="rId10" Type="http://schemas.openxmlformats.org/officeDocument/2006/relationships/slideLayout" Target="../slideLayouts/slideLayout100.xml"/><Relationship Id="rId1"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59" r:id="rId1"/>
    <p:sldLayoutId id="2147483760" r:id="rId2"/>
    <p:sldLayoutId id="2147483761" r:id="rId3"/>
    <p:sldLayoutId id="2147483762" r:id="rId4"/>
    <p:sldLayoutId id="2147483763" r:id="rId5"/>
    <p:sldLayoutId id="2147483764" r:id="rId6"/>
    <p:sldLayoutId id="2147483765" r:id="rId7"/>
    <p:sldLayoutId id="2147483766" r:id="rId8"/>
    <p:sldLayoutId id="2147483767" r:id="rId9"/>
    <p:sldLayoutId id="2147483768" r:id="rId10"/>
    <p:sldLayoutId id="214748376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71" r:id="rId1"/>
    <p:sldLayoutId id="2147483772" r:id="rId2"/>
    <p:sldLayoutId id="2147483773" r:id="rId3"/>
    <p:sldLayoutId id="2147483774" r:id="rId4"/>
    <p:sldLayoutId id="2147483775" r:id="rId5"/>
    <p:sldLayoutId id="2147483776" r:id="rId6"/>
    <p:sldLayoutId id="2147483777" r:id="rId7"/>
    <p:sldLayoutId id="2147483778" r:id="rId8"/>
    <p:sldLayoutId id="2147483779" r:id="rId9"/>
    <p:sldLayoutId id="2147483780" r:id="rId10"/>
    <p:sldLayoutId id="214748378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07" r:id="rId1"/>
    <p:sldLayoutId id="2147483808" r:id="rId2"/>
    <p:sldLayoutId id="2147483809" r:id="rId3"/>
    <p:sldLayoutId id="2147483810" r:id="rId4"/>
    <p:sldLayoutId id="2147483811" r:id="rId5"/>
    <p:sldLayoutId id="2147483812" r:id="rId6"/>
    <p:sldLayoutId id="2147483813" r:id="rId7"/>
    <p:sldLayoutId id="2147483814" r:id="rId8"/>
    <p:sldLayoutId id="2147483815" r:id="rId9"/>
    <p:sldLayoutId id="2147483816" r:id="rId10"/>
    <p:sldLayoutId id="214748381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19" r:id="rId1"/>
    <p:sldLayoutId id="2147483820" r:id="rId2"/>
    <p:sldLayoutId id="2147483821" r:id="rId3"/>
    <p:sldLayoutId id="2147483822" r:id="rId4"/>
    <p:sldLayoutId id="2147483823" r:id="rId5"/>
    <p:sldLayoutId id="2147483824" r:id="rId6"/>
    <p:sldLayoutId id="2147483825" r:id="rId7"/>
    <p:sldLayoutId id="2147483826" r:id="rId8"/>
    <p:sldLayoutId id="2147483827" r:id="rId9"/>
    <p:sldLayoutId id="2147483828" r:id="rId10"/>
    <p:sldLayoutId id="214748382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4"/>
          <a:stretch>
            <a:fillRect/>
          </a:stretch>
        </a:blipFill>
        <a:effectLst/>
      </p:bgPr>
    </p:bg>
    <p:spTree>
      <p:nvGrpSpPr>
        <p:cNvPr id="1" name=""/>
        <p:cNvGrpSpPr/>
        <p:nvPr/>
      </p:nvGrpSpPr>
      <p:grpSpPr>
        <a:xfrm>
          <a:off x="0" y="0"/>
          <a:ext cx="0" cy="0"/>
          <a:chOff x="0" y="0"/>
          <a:chExt cx="0" cy="0"/>
        </a:xfrm>
      </p:grpSpPr>
      <p:pic>
        <p:nvPicPr>
          <p:cNvPr id="29698" name="Picture 26"/>
          <p:cNvPicPr>
            <a:picLocks noChangeAspect="1" noChangeArrowheads="1"/>
          </p:cNvPicPr>
          <p:nvPr userDrawn="1"/>
        </p:nvPicPr>
        <p:blipFill>
          <a:blip r:embed="rId15"/>
          <a:srcRect/>
          <a:stretch>
            <a:fillRect/>
          </a:stretch>
        </p:blipFill>
        <p:spPr bwMode="auto">
          <a:xfrm>
            <a:off x="-180975" y="-68263"/>
            <a:ext cx="10153650" cy="6981826"/>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79" r:id="rId1"/>
    <p:sldLayoutId id="2147483880" r:id="rId2"/>
    <p:sldLayoutId id="2147483881" r:id="rId3"/>
    <p:sldLayoutId id="2147483882" r:id="rId4"/>
    <p:sldLayoutId id="2147483883" r:id="rId5"/>
    <p:sldLayoutId id="2147483884" r:id="rId6"/>
    <p:sldLayoutId id="2147483885" r:id="rId7"/>
    <p:sldLayoutId id="2147483886" r:id="rId8"/>
    <p:sldLayoutId id="2147483887" r:id="rId9"/>
    <p:sldLayoutId id="2147483888" r:id="rId10"/>
    <p:sldLayoutId id="214748388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891" r:id="rId1"/>
    <p:sldLayoutId id="2147483892" r:id="rId2"/>
    <p:sldLayoutId id="2147483893" r:id="rId3"/>
    <p:sldLayoutId id="2147483894" r:id="rId4"/>
    <p:sldLayoutId id="2147483895" r:id="rId5"/>
    <p:sldLayoutId id="2147483896" r:id="rId6"/>
    <p:sldLayoutId id="2147483897" r:id="rId7"/>
    <p:sldLayoutId id="2147483898" r:id="rId8"/>
    <p:sldLayoutId id="2147483899" r:id="rId9"/>
    <p:sldLayoutId id="2147483900" r:id="rId10"/>
    <p:sldLayoutId id="214748390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 id="2147483906" r:id="rId4"/>
    <p:sldLayoutId id="2147483907" r:id="rId5"/>
    <p:sldLayoutId id="2147483908" r:id="rId6"/>
    <p:sldLayoutId id="2147483909" r:id="rId7"/>
    <p:sldLayoutId id="2147483910" r:id="rId8"/>
    <p:sldLayoutId id="2147483911" r:id="rId9"/>
    <p:sldLayoutId id="2147483912" r:id="rId10"/>
    <p:sldLayoutId id="214748391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 id="2147483922" r:id="rId8"/>
    <p:sldLayoutId id="2147483923" r:id="rId9"/>
    <p:sldLayoutId id="2147483924" r:id="rId10"/>
    <p:sldLayoutId id="214748392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iming>
    <p:tnLst>
      <p:par>
        <p:cTn id="1" dur="indefinite" restart="never" nodeType="tmRoot"/>
      </p:par>
    </p:tnLst>
  </p:timing>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bwMode="auto">
      <p:bgPr>
        <a:blipFill rotWithShape="0">
          <a:blip r:embed="rId12"/>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52" r:id="rId6"/>
    <p:sldLayoutId id="2147483753" r:id="rId7"/>
    <p:sldLayoutId id="2147483754" r:id="rId8"/>
    <p:sldLayoutId id="2147483755" r:id="rId9"/>
    <p:sldLayoutId id="2147483756" r:id="rId10"/>
    <p:sldLayoutId id="2147483757"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9" Type="http://schemas.openxmlformats.org/officeDocument/2006/relationships/tags" Target="../tags/tag166.xml"/><Relationship Id="rId8" Type="http://schemas.openxmlformats.org/officeDocument/2006/relationships/tags" Target="../tags/tag165.xml"/><Relationship Id="rId7" Type="http://schemas.openxmlformats.org/officeDocument/2006/relationships/tags" Target="../tags/tag164.xml"/><Relationship Id="rId6" Type="http://schemas.openxmlformats.org/officeDocument/2006/relationships/tags" Target="../tags/tag163.xml"/><Relationship Id="rId5" Type="http://schemas.openxmlformats.org/officeDocument/2006/relationships/tags" Target="../tags/tag162.xml"/><Relationship Id="rId41" Type="http://schemas.openxmlformats.org/officeDocument/2006/relationships/slideLayout" Target="../slideLayouts/slideLayout213.xml"/><Relationship Id="rId40" Type="http://schemas.openxmlformats.org/officeDocument/2006/relationships/tags" Target="../tags/tag197.xml"/><Relationship Id="rId4" Type="http://schemas.openxmlformats.org/officeDocument/2006/relationships/tags" Target="../tags/tag161.xml"/><Relationship Id="rId39" Type="http://schemas.openxmlformats.org/officeDocument/2006/relationships/tags" Target="../tags/tag196.xml"/><Relationship Id="rId38" Type="http://schemas.openxmlformats.org/officeDocument/2006/relationships/tags" Target="../tags/tag195.xml"/><Relationship Id="rId37" Type="http://schemas.openxmlformats.org/officeDocument/2006/relationships/tags" Target="../tags/tag194.xml"/><Relationship Id="rId36" Type="http://schemas.openxmlformats.org/officeDocument/2006/relationships/tags" Target="../tags/tag193.xml"/><Relationship Id="rId35" Type="http://schemas.openxmlformats.org/officeDocument/2006/relationships/tags" Target="../tags/tag192.xml"/><Relationship Id="rId34" Type="http://schemas.openxmlformats.org/officeDocument/2006/relationships/tags" Target="../tags/tag191.xml"/><Relationship Id="rId33" Type="http://schemas.openxmlformats.org/officeDocument/2006/relationships/tags" Target="../tags/tag190.xml"/><Relationship Id="rId32" Type="http://schemas.openxmlformats.org/officeDocument/2006/relationships/tags" Target="../tags/tag189.xml"/><Relationship Id="rId31" Type="http://schemas.openxmlformats.org/officeDocument/2006/relationships/tags" Target="../tags/tag188.xml"/><Relationship Id="rId30" Type="http://schemas.openxmlformats.org/officeDocument/2006/relationships/tags" Target="../tags/tag187.xml"/><Relationship Id="rId3" Type="http://schemas.openxmlformats.org/officeDocument/2006/relationships/tags" Target="../tags/tag160.xml"/><Relationship Id="rId29" Type="http://schemas.openxmlformats.org/officeDocument/2006/relationships/tags" Target="../tags/tag186.xml"/><Relationship Id="rId28" Type="http://schemas.openxmlformats.org/officeDocument/2006/relationships/tags" Target="../tags/tag185.xml"/><Relationship Id="rId27" Type="http://schemas.openxmlformats.org/officeDocument/2006/relationships/tags" Target="../tags/tag184.xml"/><Relationship Id="rId26" Type="http://schemas.openxmlformats.org/officeDocument/2006/relationships/tags" Target="../tags/tag183.xml"/><Relationship Id="rId25" Type="http://schemas.openxmlformats.org/officeDocument/2006/relationships/tags" Target="../tags/tag182.xml"/><Relationship Id="rId24" Type="http://schemas.openxmlformats.org/officeDocument/2006/relationships/tags" Target="../tags/tag181.xml"/><Relationship Id="rId23" Type="http://schemas.openxmlformats.org/officeDocument/2006/relationships/tags" Target="../tags/tag180.xml"/><Relationship Id="rId22" Type="http://schemas.openxmlformats.org/officeDocument/2006/relationships/tags" Target="../tags/tag179.xml"/><Relationship Id="rId21" Type="http://schemas.openxmlformats.org/officeDocument/2006/relationships/tags" Target="../tags/tag178.xml"/><Relationship Id="rId20" Type="http://schemas.openxmlformats.org/officeDocument/2006/relationships/tags" Target="../tags/tag177.xml"/><Relationship Id="rId2" Type="http://schemas.openxmlformats.org/officeDocument/2006/relationships/tags" Target="../tags/tag159.xml"/><Relationship Id="rId19" Type="http://schemas.openxmlformats.org/officeDocument/2006/relationships/tags" Target="../tags/tag176.xml"/><Relationship Id="rId18" Type="http://schemas.openxmlformats.org/officeDocument/2006/relationships/tags" Target="../tags/tag175.xml"/><Relationship Id="rId17" Type="http://schemas.openxmlformats.org/officeDocument/2006/relationships/tags" Target="../tags/tag174.xml"/><Relationship Id="rId16" Type="http://schemas.openxmlformats.org/officeDocument/2006/relationships/tags" Target="../tags/tag173.xml"/><Relationship Id="rId15" Type="http://schemas.openxmlformats.org/officeDocument/2006/relationships/tags" Target="../tags/tag172.xml"/><Relationship Id="rId14" Type="http://schemas.openxmlformats.org/officeDocument/2006/relationships/tags" Target="../tags/tag171.xml"/><Relationship Id="rId13" Type="http://schemas.openxmlformats.org/officeDocument/2006/relationships/tags" Target="../tags/tag170.xml"/><Relationship Id="rId12" Type="http://schemas.openxmlformats.org/officeDocument/2006/relationships/tags" Target="../tags/tag169.xml"/><Relationship Id="rId11" Type="http://schemas.openxmlformats.org/officeDocument/2006/relationships/tags" Target="../tags/tag168.xml"/><Relationship Id="rId10" Type="http://schemas.openxmlformats.org/officeDocument/2006/relationships/tags" Target="../tags/tag167.xml"/><Relationship Id="rId1" Type="http://schemas.openxmlformats.org/officeDocument/2006/relationships/image" Target="../media/image1.png"/></Relationships>
</file>

<file path=ppt/slides/_rels/slide11.xml.rels><?xml version="1.0" encoding="UTF-8" standalone="yes"?>
<Relationships xmlns="http://schemas.openxmlformats.org/package/2006/relationships"><Relationship Id="rId9" Type="http://schemas.openxmlformats.org/officeDocument/2006/relationships/tags" Target="../tags/tag206.xml"/><Relationship Id="rId8" Type="http://schemas.openxmlformats.org/officeDocument/2006/relationships/tags" Target="../tags/tag205.xml"/><Relationship Id="rId7" Type="http://schemas.openxmlformats.org/officeDocument/2006/relationships/tags" Target="../tags/tag204.xml"/><Relationship Id="rId6" Type="http://schemas.openxmlformats.org/officeDocument/2006/relationships/tags" Target="../tags/tag203.xml"/><Relationship Id="rId53" Type="http://schemas.openxmlformats.org/officeDocument/2006/relationships/slideLayout" Target="../slideLayouts/slideLayout213.xml"/><Relationship Id="rId52" Type="http://schemas.openxmlformats.org/officeDocument/2006/relationships/tags" Target="../tags/tag249.xml"/><Relationship Id="rId51" Type="http://schemas.openxmlformats.org/officeDocument/2006/relationships/tags" Target="../tags/tag248.xml"/><Relationship Id="rId50" Type="http://schemas.openxmlformats.org/officeDocument/2006/relationships/tags" Target="../tags/tag247.xml"/><Relationship Id="rId5" Type="http://schemas.openxmlformats.org/officeDocument/2006/relationships/tags" Target="../tags/tag202.xml"/><Relationship Id="rId49" Type="http://schemas.openxmlformats.org/officeDocument/2006/relationships/tags" Target="../tags/tag246.xml"/><Relationship Id="rId48" Type="http://schemas.openxmlformats.org/officeDocument/2006/relationships/tags" Target="../tags/tag245.xml"/><Relationship Id="rId47" Type="http://schemas.openxmlformats.org/officeDocument/2006/relationships/tags" Target="../tags/tag244.xml"/><Relationship Id="rId46" Type="http://schemas.openxmlformats.org/officeDocument/2006/relationships/tags" Target="../tags/tag243.xml"/><Relationship Id="rId45" Type="http://schemas.openxmlformats.org/officeDocument/2006/relationships/tags" Target="../tags/tag242.xml"/><Relationship Id="rId44" Type="http://schemas.openxmlformats.org/officeDocument/2006/relationships/tags" Target="../tags/tag241.xml"/><Relationship Id="rId43" Type="http://schemas.openxmlformats.org/officeDocument/2006/relationships/tags" Target="../tags/tag240.xml"/><Relationship Id="rId42" Type="http://schemas.openxmlformats.org/officeDocument/2006/relationships/tags" Target="../tags/tag239.xml"/><Relationship Id="rId41" Type="http://schemas.openxmlformats.org/officeDocument/2006/relationships/tags" Target="../tags/tag238.xml"/><Relationship Id="rId40" Type="http://schemas.openxmlformats.org/officeDocument/2006/relationships/tags" Target="../tags/tag237.xml"/><Relationship Id="rId4" Type="http://schemas.openxmlformats.org/officeDocument/2006/relationships/tags" Target="../tags/tag201.xml"/><Relationship Id="rId39" Type="http://schemas.openxmlformats.org/officeDocument/2006/relationships/tags" Target="../tags/tag236.xml"/><Relationship Id="rId38" Type="http://schemas.openxmlformats.org/officeDocument/2006/relationships/tags" Target="../tags/tag235.xml"/><Relationship Id="rId37" Type="http://schemas.openxmlformats.org/officeDocument/2006/relationships/tags" Target="../tags/tag234.xml"/><Relationship Id="rId36" Type="http://schemas.openxmlformats.org/officeDocument/2006/relationships/tags" Target="../tags/tag233.xml"/><Relationship Id="rId35" Type="http://schemas.openxmlformats.org/officeDocument/2006/relationships/tags" Target="../tags/tag232.xml"/><Relationship Id="rId34" Type="http://schemas.openxmlformats.org/officeDocument/2006/relationships/tags" Target="../tags/tag231.xml"/><Relationship Id="rId33" Type="http://schemas.openxmlformats.org/officeDocument/2006/relationships/tags" Target="../tags/tag230.xml"/><Relationship Id="rId32" Type="http://schemas.openxmlformats.org/officeDocument/2006/relationships/tags" Target="../tags/tag229.xml"/><Relationship Id="rId31" Type="http://schemas.openxmlformats.org/officeDocument/2006/relationships/tags" Target="../tags/tag228.xml"/><Relationship Id="rId30" Type="http://schemas.openxmlformats.org/officeDocument/2006/relationships/tags" Target="../tags/tag227.xml"/><Relationship Id="rId3" Type="http://schemas.openxmlformats.org/officeDocument/2006/relationships/tags" Target="../tags/tag200.xml"/><Relationship Id="rId29" Type="http://schemas.openxmlformats.org/officeDocument/2006/relationships/tags" Target="../tags/tag226.xml"/><Relationship Id="rId28" Type="http://schemas.openxmlformats.org/officeDocument/2006/relationships/tags" Target="../tags/tag225.xml"/><Relationship Id="rId27" Type="http://schemas.openxmlformats.org/officeDocument/2006/relationships/tags" Target="../tags/tag224.xml"/><Relationship Id="rId26" Type="http://schemas.openxmlformats.org/officeDocument/2006/relationships/tags" Target="../tags/tag223.xml"/><Relationship Id="rId25" Type="http://schemas.openxmlformats.org/officeDocument/2006/relationships/tags" Target="../tags/tag222.xml"/><Relationship Id="rId24" Type="http://schemas.openxmlformats.org/officeDocument/2006/relationships/tags" Target="../tags/tag221.xml"/><Relationship Id="rId23" Type="http://schemas.openxmlformats.org/officeDocument/2006/relationships/tags" Target="../tags/tag220.xml"/><Relationship Id="rId22" Type="http://schemas.openxmlformats.org/officeDocument/2006/relationships/tags" Target="../tags/tag219.xml"/><Relationship Id="rId21" Type="http://schemas.openxmlformats.org/officeDocument/2006/relationships/tags" Target="../tags/tag218.xml"/><Relationship Id="rId20" Type="http://schemas.openxmlformats.org/officeDocument/2006/relationships/tags" Target="../tags/tag217.xml"/><Relationship Id="rId2" Type="http://schemas.openxmlformats.org/officeDocument/2006/relationships/tags" Target="../tags/tag199.xml"/><Relationship Id="rId19" Type="http://schemas.openxmlformats.org/officeDocument/2006/relationships/tags" Target="../tags/tag216.xml"/><Relationship Id="rId18" Type="http://schemas.openxmlformats.org/officeDocument/2006/relationships/tags" Target="../tags/tag215.xml"/><Relationship Id="rId17" Type="http://schemas.openxmlformats.org/officeDocument/2006/relationships/tags" Target="../tags/tag214.xml"/><Relationship Id="rId16" Type="http://schemas.openxmlformats.org/officeDocument/2006/relationships/tags" Target="../tags/tag213.xml"/><Relationship Id="rId15" Type="http://schemas.openxmlformats.org/officeDocument/2006/relationships/tags" Target="../tags/tag212.xml"/><Relationship Id="rId14" Type="http://schemas.openxmlformats.org/officeDocument/2006/relationships/tags" Target="../tags/tag211.xml"/><Relationship Id="rId13" Type="http://schemas.openxmlformats.org/officeDocument/2006/relationships/tags" Target="../tags/tag210.xml"/><Relationship Id="rId12" Type="http://schemas.openxmlformats.org/officeDocument/2006/relationships/tags" Target="../tags/tag209.xml"/><Relationship Id="rId11" Type="http://schemas.openxmlformats.org/officeDocument/2006/relationships/tags" Target="../tags/tag208.xml"/><Relationship Id="rId10" Type="http://schemas.openxmlformats.org/officeDocument/2006/relationships/tags" Target="../tags/tag207.xml"/><Relationship Id="rId1" Type="http://schemas.openxmlformats.org/officeDocument/2006/relationships/tags" Target="../tags/tag198.xml"/></Relationships>
</file>

<file path=ppt/slides/_rels/slide12.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13.xml"/><Relationship Id="rId4" Type="http://schemas.openxmlformats.org/officeDocument/2006/relationships/audio" Target="../media/audio2.wav"/><Relationship Id="rId3"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tags" Target="../tags/tag250.xml"/></Relationships>
</file>

<file path=ppt/slides/_rels/slide13.xml.rels><?xml version="1.0" encoding="UTF-8" standalone="yes"?>
<Relationships xmlns="http://schemas.openxmlformats.org/package/2006/relationships"><Relationship Id="rId9" Type="http://schemas.openxmlformats.org/officeDocument/2006/relationships/tags" Target="../tags/tag258.xml"/><Relationship Id="rId8" Type="http://schemas.openxmlformats.org/officeDocument/2006/relationships/tags" Target="../tags/tag257.xml"/><Relationship Id="rId7" Type="http://schemas.openxmlformats.org/officeDocument/2006/relationships/tags" Target="../tags/tag256.xml"/><Relationship Id="rId6" Type="http://schemas.openxmlformats.org/officeDocument/2006/relationships/tags" Target="../tags/tag255.xml"/><Relationship Id="rId5" Type="http://schemas.openxmlformats.org/officeDocument/2006/relationships/tags" Target="../tags/tag254.xml"/><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7" Type="http://schemas.openxmlformats.org/officeDocument/2006/relationships/slideLayout" Target="../slideLayouts/slideLayout224.xml"/><Relationship Id="rId16" Type="http://schemas.openxmlformats.org/officeDocument/2006/relationships/tags" Target="../tags/tag265.xml"/><Relationship Id="rId15" Type="http://schemas.openxmlformats.org/officeDocument/2006/relationships/tags" Target="../tags/tag264.xml"/><Relationship Id="rId14" Type="http://schemas.openxmlformats.org/officeDocument/2006/relationships/tags" Target="../tags/tag263.xml"/><Relationship Id="rId13" Type="http://schemas.openxmlformats.org/officeDocument/2006/relationships/tags" Target="../tags/tag262.xml"/><Relationship Id="rId12" Type="http://schemas.openxmlformats.org/officeDocument/2006/relationships/tags" Target="../tags/tag261.xml"/><Relationship Id="rId11" Type="http://schemas.openxmlformats.org/officeDocument/2006/relationships/tags" Target="../tags/tag260.xml"/><Relationship Id="rId10" Type="http://schemas.openxmlformats.org/officeDocument/2006/relationships/tags" Target="../tags/tag259.xml"/><Relationship Id="rId1" Type="http://schemas.openxmlformats.org/officeDocument/2006/relationships/image" Target="../media/image1.png"/></Relationships>
</file>

<file path=ppt/slides/_rels/slide14.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slideLayout" Target="../slideLayouts/slideLayout235.xml"/><Relationship Id="rId5" Type="http://schemas.openxmlformats.org/officeDocument/2006/relationships/audio" Target="../media/audio2.wav"/><Relationship Id="rId4" Type="http://schemas.openxmlformats.org/officeDocument/2006/relationships/image" Target="../media/image8.wmf"/><Relationship Id="rId3" Type="http://schemas.openxmlformats.org/officeDocument/2006/relationships/oleObject" Target="../embeddings/oleObject3.bin"/><Relationship Id="rId2" Type="http://schemas.openxmlformats.org/officeDocument/2006/relationships/tags" Target="../tags/tag266.xml"/><Relationship Id="rId1"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46.xml"/><Relationship Id="rId2" Type="http://schemas.openxmlformats.org/officeDocument/2006/relationships/tags" Target="../tags/tag26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47.xml"/><Relationship Id="rId2" Type="http://schemas.openxmlformats.org/officeDocument/2006/relationships/tags" Target="../tags/tag3.xml"/><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191.xml"/><Relationship Id="rId4" Type="http://schemas.openxmlformats.org/officeDocument/2006/relationships/image" Target="../media/image6.wmf"/><Relationship Id="rId3" Type="http://schemas.openxmlformats.org/officeDocument/2006/relationships/oleObject" Target="../embeddings/oleObject1.bin"/><Relationship Id="rId2" Type="http://schemas.openxmlformats.org/officeDocument/2006/relationships/tags" Target="../tags/tag4.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02.xml"/><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2" Type="http://schemas.openxmlformats.org/officeDocument/2006/relationships/slideLayout" Target="../slideLayouts/slideLayout202.xml"/><Relationship Id="rId61" Type="http://schemas.openxmlformats.org/officeDocument/2006/relationships/audio" Target="../media/audio1.wav"/><Relationship Id="rId60" Type="http://schemas.openxmlformats.org/officeDocument/2006/relationships/tags" Target="../tags/tag64.xml"/><Relationship Id="rId6" Type="http://schemas.openxmlformats.org/officeDocument/2006/relationships/tags" Target="../tags/tag10.xml"/><Relationship Id="rId59" Type="http://schemas.openxmlformats.org/officeDocument/2006/relationships/tags" Target="../tags/tag63.xml"/><Relationship Id="rId58" Type="http://schemas.openxmlformats.org/officeDocument/2006/relationships/tags" Target="../tags/tag62.xml"/><Relationship Id="rId57" Type="http://schemas.openxmlformats.org/officeDocument/2006/relationships/tags" Target="../tags/tag61.xml"/><Relationship Id="rId56" Type="http://schemas.openxmlformats.org/officeDocument/2006/relationships/tags" Target="../tags/tag60.xml"/><Relationship Id="rId55" Type="http://schemas.openxmlformats.org/officeDocument/2006/relationships/tags" Target="../tags/tag59.xml"/><Relationship Id="rId54" Type="http://schemas.openxmlformats.org/officeDocument/2006/relationships/tags" Target="../tags/tag58.xml"/><Relationship Id="rId53" Type="http://schemas.openxmlformats.org/officeDocument/2006/relationships/tags" Target="../tags/tag57.xml"/><Relationship Id="rId52" Type="http://schemas.openxmlformats.org/officeDocument/2006/relationships/tags" Target="../tags/tag56.xml"/><Relationship Id="rId51" Type="http://schemas.openxmlformats.org/officeDocument/2006/relationships/tags" Target="../tags/tag55.xml"/><Relationship Id="rId50" Type="http://schemas.openxmlformats.org/officeDocument/2006/relationships/tags" Target="../tags/tag54.xml"/><Relationship Id="rId5" Type="http://schemas.openxmlformats.org/officeDocument/2006/relationships/tags" Target="../tags/tag9.xml"/><Relationship Id="rId49" Type="http://schemas.openxmlformats.org/officeDocument/2006/relationships/tags" Target="../tags/tag53.xml"/><Relationship Id="rId48" Type="http://schemas.openxmlformats.org/officeDocument/2006/relationships/tags" Target="../tags/tag52.xml"/><Relationship Id="rId47" Type="http://schemas.openxmlformats.org/officeDocument/2006/relationships/tags" Target="../tags/tag51.xml"/><Relationship Id="rId46" Type="http://schemas.openxmlformats.org/officeDocument/2006/relationships/tags" Target="../tags/tag50.xml"/><Relationship Id="rId45" Type="http://schemas.openxmlformats.org/officeDocument/2006/relationships/tags" Target="../tags/tag49.xml"/><Relationship Id="rId44" Type="http://schemas.openxmlformats.org/officeDocument/2006/relationships/tags" Target="../tags/tag48.xml"/><Relationship Id="rId43" Type="http://schemas.openxmlformats.org/officeDocument/2006/relationships/tags" Target="../tags/tag47.xml"/><Relationship Id="rId42" Type="http://schemas.openxmlformats.org/officeDocument/2006/relationships/tags" Target="../tags/tag46.xml"/><Relationship Id="rId41" Type="http://schemas.openxmlformats.org/officeDocument/2006/relationships/tags" Target="../tags/tag45.xml"/><Relationship Id="rId40" Type="http://schemas.openxmlformats.org/officeDocument/2006/relationships/tags" Target="../tags/tag44.xml"/><Relationship Id="rId4" Type="http://schemas.openxmlformats.org/officeDocument/2006/relationships/tags" Target="../tags/tag8.xml"/><Relationship Id="rId39" Type="http://schemas.openxmlformats.org/officeDocument/2006/relationships/tags" Target="../tags/tag43.xml"/><Relationship Id="rId38" Type="http://schemas.openxmlformats.org/officeDocument/2006/relationships/tags" Target="../tags/tag42.xml"/><Relationship Id="rId37" Type="http://schemas.openxmlformats.org/officeDocument/2006/relationships/tags" Target="../tags/tag41.xml"/><Relationship Id="rId36" Type="http://schemas.openxmlformats.org/officeDocument/2006/relationships/tags" Target="../tags/tag40.xml"/><Relationship Id="rId35" Type="http://schemas.openxmlformats.org/officeDocument/2006/relationships/tags" Target="../tags/tag39.xml"/><Relationship Id="rId34" Type="http://schemas.openxmlformats.org/officeDocument/2006/relationships/tags" Target="../tags/tag38.xml"/><Relationship Id="rId33" Type="http://schemas.openxmlformats.org/officeDocument/2006/relationships/tags" Target="../tags/tag37.xml"/><Relationship Id="rId32" Type="http://schemas.openxmlformats.org/officeDocument/2006/relationships/tags" Target="../tags/tag36.xml"/><Relationship Id="rId31" Type="http://schemas.openxmlformats.org/officeDocument/2006/relationships/tags" Target="../tags/tag35.xml"/><Relationship Id="rId30" Type="http://schemas.openxmlformats.org/officeDocument/2006/relationships/tags" Target="../tags/tag34.xml"/><Relationship Id="rId3" Type="http://schemas.openxmlformats.org/officeDocument/2006/relationships/tags" Target="../tags/tag7.xml"/><Relationship Id="rId29" Type="http://schemas.openxmlformats.org/officeDocument/2006/relationships/tags" Target="../tags/tag33.xml"/><Relationship Id="rId28" Type="http://schemas.openxmlformats.org/officeDocument/2006/relationships/tags" Target="../tags/tag32.xml"/><Relationship Id="rId27" Type="http://schemas.openxmlformats.org/officeDocument/2006/relationships/tags" Target="../tags/tag31.xml"/><Relationship Id="rId26" Type="http://schemas.openxmlformats.org/officeDocument/2006/relationships/tags" Target="../tags/tag30.xml"/><Relationship Id="rId25" Type="http://schemas.openxmlformats.org/officeDocument/2006/relationships/tags" Target="../tags/tag29.xml"/><Relationship Id="rId24" Type="http://schemas.openxmlformats.org/officeDocument/2006/relationships/tags" Target="../tags/tag28.xml"/><Relationship Id="rId23" Type="http://schemas.openxmlformats.org/officeDocument/2006/relationships/tags" Target="../tags/tag27.xml"/><Relationship Id="rId22" Type="http://schemas.openxmlformats.org/officeDocument/2006/relationships/tags" Target="../tags/tag26.xml"/><Relationship Id="rId21" Type="http://schemas.openxmlformats.org/officeDocument/2006/relationships/tags" Target="../tags/tag25.xml"/><Relationship Id="rId20" Type="http://schemas.openxmlformats.org/officeDocument/2006/relationships/tags" Target="../tags/tag24.xml"/><Relationship Id="rId2" Type="http://schemas.openxmlformats.org/officeDocument/2006/relationships/tags" Target="../tags/tag6.xml"/><Relationship Id="rId19" Type="http://schemas.openxmlformats.org/officeDocument/2006/relationships/tags" Target="../tags/tag23.xml"/><Relationship Id="rId18" Type="http://schemas.openxmlformats.org/officeDocument/2006/relationships/tags" Target="../tags/tag22.xml"/><Relationship Id="rId17" Type="http://schemas.openxmlformats.org/officeDocument/2006/relationships/tags" Target="../tags/tag21.xml"/><Relationship Id="rId16" Type="http://schemas.openxmlformats.org/officeDocument/2006/relationships/tags" Target="../tags/tag20.xml"/><Relationship Id="rId15" Type="http://schemas.openxmlformats.org/officeDocument/2006/relationships/tags" Target="../tags/tag19.xml"/><Relationship Id="rId14" Type="http://schemas.openxmlformats.org/officeDocument/2006/relationships/tags" Target="../tags/tag18.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96" Type="http://schemas.openxmlformats.org/officeDocument/2006/relationships/slideLayout" Target="../slideLayouts/slideLayout202.xml"/><Relationship Id="rId95" Type="http://schemas.openxmlformats.org/officeDocument/2006/relationships/audio" Target="../media/audio2.wav"/><Relationship Id="rId94" Type="http://schemas.openxmlformats.org/officeDocument/2006/relationships/tags" Target="../tags/tag158.xml"/><Relationship Id="rId93" Type="http://schemas.openxmlformats.org/officeDocument/2006/relationships/tags" Target="../tags/tag157.xml"/><Relationship Id="rId92" Type="http://schemas.openxmlformats.org/officeDocument/2006/relationships/tags" Target="../tags/tag156.xml"/><Relationship Id="rId91" Type="http://schemas.openxmlformats.org/officeDocument/2006/relationships/tags" Target="../tags/tag155.xml"/><Relationship Id="rId90" Type="http://schemas.openxmlformats.org/officeDocument/2006/relationships/tags" Target="../tags/tag154.xml"/><Relationship Id="rId9" Type="http://schemas.openxmlformats.org/officeDocument/2006/relationships/tags" Target="../tags/tag73.xml"/><Relationship Id="rId89" Type="http://schemas.openxmlformats.org/officeDocument/2006/relationships/tags" Target="../tags/tag153.xml"/><Relationship Id="rId88" Type="http://schemas.openxmlformats.org/officeDocument/2006/relationships/tags" Target="../tags/tag152.xml"/><Relationship Id="rId87" Type="http://schemas.openxmlformats.org/officeDocument/2006/relationships/tags" Target="../tags/tag151.xml"/><Relationship Id="rId86" Type="http://schemas.openxmlformats.org/officeDocument/2006/relationships/tags" Target="../tags/tag150.xml"/><Relationship Id="rId85" Type="http://schemas.openxmlformats.org/officeDocument/2006/relationships/tags" Target="../tags/tag149.xml"/><Relationship Id="rId84" Type="http://schemas.openxmlformats.org/officeDocument/2006/relationships/tags" Target="../tags/tag148.xml"/><Relationship Id="rId83" Type="http://schemas.openxmlformats.org/officeDocument/2006/relationships/tags" Target="../tags/tag147.xml"/><Relationship Id="rId82" Type="http://schemas.openxmlformats.org/officeDocument/2006/relationships/tags" Target="../tags/tag146.xml"/><Relationship Id="rId81" Type="http://schemas.openxmlformats.org/officeDocument/2006/relationships/tags" Target="../tags/tag145.xml"/><Relationship Id="rId80" Type="http://schemas.openxmlformats.org/officeDocument/2006/relationships/tags" Target="../tags/tag144.xml"/><Relationship Id="rId8" Type="http://schemas.openxmlformats.org/officeDocument/2006/relationships/tags" Target="../tags/tag72.xml"/><Relationship Id="rId79" Type="http://schemas.openxmlformats.org/officeDocument/2006/relationships/tags" Target="../tags/tag143.xml"/><Relationship Id="rId78" Type="http://schemas.openxmlformats.org/officeDocument/2006/relationships/tags" Target="../tags/tag142.xml"/><Relationship Id="rId77" Type="http://schemas.openxmlformats.org/officeDocument/2006/relationships/tags" Target="../tags/tag141.xml"/><Relationship Id="rId76" Type="http://schemas.openxmlformats.org/officeDocument/2006/relationships/tags" Target="../tags/tag140.xml"/><Relationship Id="rId75" Type="http://schemas.openxmlformats.org/officeDocument/2006/relationships/tags" Target="../tags/tag139.xml"/><Relationship Id="rId74" Type="http://schemas.openxmlformats.org/officeDocument/2006/relationships/tags" Target="../tags/tag138.xml"/><Relationship Id="rId73" Type="http://schemas.openxmlformats.org/officeDocument/2006/relationships/tags" Target="../tags/tag137.xml"/><Relationship Id="rId72" Type="http://schemas.openxmlformats.org/officeDocument/2006/relationships/tags" Target="../tags/tag136.xml"/><Relationship Id="rId71" Type="http://schemas.openxmlformats.org/officeDocument/2006/relationships/tags" Target="../tags/tag135.xml"/><Relationship Id="rId70" Type="http://schemas.openxmlformats.org/officeDocument/2006/relationships/tags" Target="../tags/tag134.xml"/><Relationship Id="rId7" Type="http://schemas.openxmlformats.org/officeDocument/2006/relationships/tags" Target="../tags/tag71.xml"/><Relationship Id="rId69" Type="http://schemas.openxmlformats.org/officeDocument/2006/relationships/tags" Target="../tags/tag133.xml"/><Relationship Id="rId68" Type="http://schemas.openxmlformats.org/officeDocument/2006/relationships/tags" Target="../tags/tag132.xml"/><Relationship Id="rId67" Type="http://schemas.openxmlformats.org/officeDocument/2006/relationships/tags" Target="../tags/tag131.xml"/><Relationship Id="rId66" Type="http://schemas.openxmlformats.org/officeDocument/2006/relationships/tags" Target="../tags/tag130.xml"/><Relationship Id="rId65" Type="http://schemas.openxmlformats.org/officeDocument/2006/relationships/tags" Target="../tags/tag129.xml"/><Relationship Id="rId64" Type="http://schemas.openxmlformats.org/officeDocument/2006/relationships/tags" Target="../tags/tag128.xml"/><Relationship Id="rId63" Type="http://schemas.openxmlformats.org/officeDocument/2006/relationships/tags" Target="../tags/tag127.xml"/><Relationship Id="rId62" Type="http://schemas.openxmlformats.org/officeDocument/2006/relationships/tags" Target="../tags/tag126.xml"/><Relationship Id="rId61" Type="http://schemas.openxmlformats.org/officeDocument/2006/relationships/tags" Target="../tags/tag125.xml"/><Relationship Id="rId60" Type="http://schemas.openxmlformats.org/officeDocument/2006/relationships/tags" Target="../tags/tag124.xml"/><Relationship Id="rId6" Type="http://schemas.openxmlformats.org/officeDocument/2006/relationships/tags" Target="../tags/tag70.xml"/><Relationship Id="rId59" Type="http://schemas.openxmlformats.org/officeDocument/2006/relationships/tags" Target="../tags/tag123.xml"/><Relationship Id="rId58" Type="http://schemas.openxmlformats.org/officeDocument/2006/relationships/tags" Target="../tags/tag122.xml"/><Relationship Id="rId57" Type="http://schemas.openxmlformats.org/officeDocument/2006/relationships/tags" Target="../tags/tag121.xml"/><Relationship Id="rId56" Type="http://schemas.openxmlformats.org/officeDocument/2006/relationships/tags" Target="../tags/tag120.xml"/><Relationship Id="rId55" Type="http://schemas.openxmlformats.org/officeDocument/2006/relationships/tags" Target="../tags/tag119.xml"/><Relationship Id="rId54" Type="http://schemas.openxmlformats.org/officeDocument/2006/relationships/tags" Target="../tags/tag118.xml"/><Relationship Id="rId53" Type="http://schemas.openxmlformats.org/officeDocument/2006/relationships/tags" Target="../tags/tag117.xml"/><Relationship Id="rId52" Type="http://schemas.openxmlformats.org/officeDocument/2006/relationships/tags" Target="../tags/tag116.xml"/><Relationship Id="rId51" Type="http://schemas.openxmlformats.org/officeDocument/2006/relationships/tags" Target="../tags/tag115.xml"/><Relationship Id="rId50" Type="http://schemas.openxmlformats.org/officeDocument/2006/relationships/tags" Target="../tags/tag114.xml"/><Relationship Id="rId5" Type="http://schemas.openxmlformats.org/officeDocument/2006/relationships/tags" Target="../tags/tag69.xml"/><Relationship Id="rId49" Type="http://schemas.openxmlformats.org/officeDocument/2006/relationships/tags" Target="../tags/tag113.xml"/><Relationship Id="rId48" Type="http://schemas.openxmlformats.org/officeDocument/2006/relationships/tags" Target="../tags/tag112.xml"/><Relationship Id="rId47" Type="http://schemas.openxmlformats.org/officeDocument/2006/relationships/tags" Target="../tags/tag111.xml"/><Relationship Id="rId46" Type="http://schemas.openxmlformats.org/officeDocument/2006/relationships/tags" Target="../tags/tag110.xml"/><Relationship Id="rId45" Type="http://schemas.openxmlformats.org/officeDocument/2006/relationships/tags" Target="../tags/tag109.xml"/><Relationship Id="rId44" Type="http://schemas.openxmlformats.org/officeDocument/2006/relationships/tags" Target="../tags/tag108.xml"/><Relationship Id="rId43" Type="http://schemas.openxmlformats.org/officeDocument/2006/relationships/tags" Target="../tags/tag107.xml"/><Relationship Id="rId42" Type="http://schemas.openxmlformats.org/officeDocument/2006/relationships/tags" Target="../tags/tag106.xml"/><Relationship Id="rId41" Type="http://schemas.openxmlformats.org/officeDocument/2006/relationships/tags" Target="../tags/tag105.xml"/><Relationship Id="rId40" Type="http://schemas.openxmlformats.org/officeDocument/2006/relationships/tags" Target="../tags/tag104.xml"/><Relationship Id="rId4" Type="http://schemas.openxmlformats.org/officeDocument/2006/relationships/tags" Target="../tags/tag68.xml"/><Relationship Id="rId39" Type="http://schemas.openxmlformats.org/officeDocument/2006/relationships/tags" Target="../tags/tag103.xml"/><Relationship Id="rId38" Type="http://schemas.openxmlformats.org/officeDocument/2006/relationships/tags" Target="../tags/tag102.xml"/><Relationship Id="rId37" Type="http://schemas.openxmlformats.org/officeDocument/2006/relationships/tags" Target="../tags/tag101.xml"/><Relationship Id="rId36" Type="http://schemas.openxmlformats.org/officeDocument/2006/relationships/tags" Target="../tags/tag100.xml"/><Relationship Id="rId35" Type="http://schemas.openxmlformats.org/officeDocument/2006/relationships/tags" Target="../tags/tag99.xml"/><Relationship Id="rId34" Type="http://schemas.openxmlformats.org/officeDocument/2006/relationships/tags" Target="../tags/tag98.xml"/><Relationship Id="rId33" Type="http://schemas.openxmlformats.org/officeDocument/2006/relationships/tags" Target="../tags/tag97.xml"/><Relationship Id="rId32" Type="http://schemas.openxmlformats.org/officeDocument/2006/relationships/tags" Target="../tags/tag96.xml"/><Relationship Id="rId31" Type="http://schemas.openxmlformats.org/officeDocument/2006/relationships/tags" Target="../tags/tag95.xml"/><Relationship Id="rId30" Type="http://schemas.openxmlformats.org/officeDocument/2006/relationships/tags" Target="../tags/tag94.xml"/><Relationship Id="rId3" Type="http://schemas.openxmlformats.org/officeDocument/2006/relationships/tags" Target="../tags/tag67.xml"/><Relationship Id="rId29" Type="http://schemas.openxmlformats.org/officeDocument/2006/relationships/tags" Target="../tags/tag93.xml"/><Relationship Id="rId28" Type="http://schemas.openxmlformats.org/officeDocument/2006/relationships/tags" Target="../tags/tag92.xml"/><Relationship Id="rId27" Type="http://schemas.openxmlformats.org/officeDocument/2006/relationships/tags" Target="../tags/tag91.xml"/><Relationship Id="rId26" Type="http://schemas.openxmlformats.org/officeDocument/2006/relationships/tags" Target="../tags/tag90.xml"/><Relationship Id="rId25" Type="http://schemas.openxmlformats.org/officeDocument/2006/relationships/tags" Target="../tags/tag89.xml"/><Relationship Id="rId24" Type="http://schemas.openxmlformats.org/officeDocument/2006/relationships/tags" Target="../tags/tag88.xml"/><Relationship Id="rId23" Type="http://schemas.openxmlformats.org/officeDocument/2006/relationships/tags" Target="../tags/tag87.xml"/><Relationship Id="rId22" Type="http://schemas.openxmlformats.org/officeDocument/2006/relationships/tags" Target="../tags/tag86.xml"/><Relationship Id="rId21" Type="http://schemas.openxmlformats.org/officeDocument/2006/relationships/tags" Target="../tags/tag85.xml"/><Relationship Id="rId20" Type="http://schemas.openxmlformats.org/officeDocument/2006/relationships/tags" Target="../tags/tag84.xml"/><Relationship Id="rId2" Type="http://schemas.openxmlformats.org/officeDocument/2006/relationships/tags" Target="../tags/tag66.xml"/><Relationship Id="rId19" Type="http://schemas.openxmlformats.org/officeDocument/2006/relationships/tags" Target="../tags/tag83.xml"/><Relationship Id="rId18" Type="http://schemas.openxmlformats.org/officeDocument/2006/relationships/tags" Target="../tags/tag82.xml"/><Relationship Id="rId17" Type="http://schemas.openxmlformats.org/officeDocument/2006/relationships/tags" Target="../tags/tag81.xml"/><Relationship Id="rId16" Type="http://schemas.openxmlformats.org/officeDocument/2006/relationships/tags" Target="../tags/tag80.xml"/><Relationship Id="rId15" Type="http://schemas.openxmlformats.org/officeDocument/2006/relationships/tags" Target="../tags/tag79.xml"/><Relationship Id="rId14" Type="http://schemas.openxmlformats.org/officeDocument/2006/relationships/tags" Target="../tags/tag78.xml"/><Relationship Id="rId13" Type="http://schemas.openxmlformats.org/officeDocument/2006/relationships/tags" Target="../tags/tag77.xml"/><Relationship Id="rId12" Type="http://schemas.openxmlformats.org/officeDocument/2006/relationships/tags" Target="../tags/tag76.xml"/><Relationship Id="rId11" Type="http://schemas.openxmlformats.org/officeDocument/2006/relationships/tags" Target="../tags/tag75.xml"/><Relationship Id="rId10" Type="http://schemas.openxmlformats.org/officeDocument/2006/relationships/tags" Target="../tags/tag74.xml"/><Relationship Id="rId1" Type="http://schemas.openxmlformats.org/officeDocument/2006/relationships/tags" Target="../tags/tag6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71475" y="1916430"/>
            <a:ext cx="9868535" cy="829945"/>
          </a:xfrm>
          <a:prstGeom prst="rect">
            <a:avLst/>
          </a:prstGeom>
          <a:noFill/>
        </p:spPr>
        <p:txBody>
          <a:bodyPr wrap="square" rtlCol="0">
            <a:spAutoFit/>
            <a:scene3d>
              <a:camera prst="orthographicFront"/>
              <a:lightRig rig="harsh" dir="t"/>
            </a:scene3d>
            <a:sp3d extrusionH="57150" prstMaterial="matte">
              <a:bevelT w="63500" h="12700" prst="angle"/>
              <a:contourClr>
                <a:schemeClr val="bg1">
                  <a:lumMod val="65000"/>
                </a:schemeClr>
              </a:contourClr>
            </a:sp3d>
          </a:bodyPr>
          <a:p>
            <a:pPr algn="ctr"/>
            <a:r>
              <a:rPr lang="zh-CN" altLang="en-US" sz="4800" b="1">
                <a:gradFill>
                  <a:gsLst>
                    <a:gs pos="0">
                      <a:srgbClr val="012D86"/>
                    </a:gs>
                    <a:gs pos="100000">
                      <a:srgbClr val="0E2557"/>
                    </a:gs>
                  </a:gsLst>
                  <a:lin scaled="0"/>
                </a:gradFill>
                <a:effectLst/>
                <a:latin typeface="Times New Roman" panose="02020603050405020304" charset="0"/>
                <a:cs typeface="Times New Roman" panose="02020603050405020304" charset="0"/>
              </a:rPr>
              <a:t>静态查找表</a:t>
            </a:r>
            <a:endParaRPr lang="zh-CN" altLang="en-US" sz="4800" b="1">
              <a:gradFill>
                <a:gsLst>
                  <a:gs pos="0">
                    <a:srgbClr val="012D86"/>
                  </a:gs>
                  <a:gs pos="100000">
                    <a:srgbClr val="0E2557"/>
                  </a:gs>
                </a:gsLst>
                <a:lin scaled="0"/>
              </a:gradFill>
              <a:effectLst/>
              <a:latin typeface="Times New Roman" panose="02020603050405020304" charset="0"/>
              <a:cs typeface="Times New Roman" panose="02020603050405020304" charset="0"/>
            </a:endParaRPr>
          </a:p>
        </p:txBody>
      </p:sp>
      <p:sp>
        <p:nvSpPr>
          <p:cNvPr id="4099" name="Rectangle 4"/>
          <p:cNvSpPr/>
          <p:nvPr>
            <p:custDataLst>
              <p:tags r:id="rId1"/>
            </p:custDataLst>
          </p:nvPr>
        </p:nvSpPr>
        <p:spPr>
          <a:xfrm>
            <a:off x="323215" y="3716655"/>
            <a:ext cx="8788400" cy="1125855"/>
          </a:xfrm>
          <a:prstGeom prst="rect">
            <a:avLst/>
          </a:prstGeom>
          <a:noFill/>
          <a:ln w="9525">
            <a:noFill/>
          </a:ln>
        </p:spPr>
        <p:txBody>
          <a:bodyPr anchor="t" anchorCtr="0"/>
          <a:p>
            <a:pPr algn="ctr">
              <a:spcBef>
                <a:spcPct val="20000"/>
              </a:spcBef>
              <a:buClr>
                <a:schemeClr val="tx2"/>
              </a:buClr>
              <a:buSzPct val="70000"/>
            </a:pPr>
            <a:endParaRPr sz="3200" b="1" i="1" dirty="0">
              <a:solidFill>
                <a:srgbClr val="FF0000"/>
              </a:solidFill>
              <a:latin typeface="Times New Roman" panose="02020603050405020304" charset="0"/>
              <a:ea typeface="楷体" panose="02010609060101010101" charset="-122"/>
              <a:cs typeface="Times New Roman" panose="02020603050405020304" charset="0"/>
            </a:endParaRPr>
          </a:p>
        </p:txBody>
      </p:sp>
    </p:spTree>
    <p:custDataLst>
      <p:tags r:id="rId2"/>
    </p:custData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143510"/>
            <a:ext cx="8650605" cy="605790"/>
          </a:xfrm>
        </p:spPr>
        <p:txBody>
          <a:bodyPr/>
          <a:p>
            <a:r>
              <a:rPr lang="zh-CN" i="0">
                <a:sym typeface="+mn-ea"/>
              </a:rPr>
              <a:t>优化与性能分析</a:t>
            </a:r>
            <a:endParaRPr lang="en-US" altLang="zh-CN" b="1" i="0">
              <a:sym typeface="+mn-ea"/>
            </a:endParaRPr>
          </a:p>
        </p:txBody>
      </p:sp>
      <p:sp>
        <p:nvSpPr>
          <p:cNvPr id="3" name="内容占位符 2"/>
          <p:cNvSpPr>
            <a:spLocks noGrp="1"/>
          </p:cNvSpPr>
          <p:nvPr>
            <p:ph idx="1"/>
          </p:nvPr>
        </p:nvSpPr>
        <p:spPr>
          <a:xfrm>
            <a:off x="179705" y="1052195"/>
            <a:ext cx="8933180" cy="5283835"/>
          </a:xfrm>
        </p:spPr>
        <p:txBody>
          <a:bodyPr/>
          <a:p>
            <a:pPr lvl="0" algn="l">
              <a:buClrTx/>
              <a:buSzTx/>
              <a:buBlip>
                <a:blip r:embed="rId1"/>
              </a:buBlip>
            </a:pPr>
            <a:r>
              <a:rPr lang="zh-CN" i="0" dirty="0">
                <a:cs typeface="Times New Roman" panose="02020603050405020304" charset="0"/>
                <a:sym typeface="+mn-ea"/>
              </a:rPr>
              <a:t>存在的问题</a:t>
            </a:r>
            <a:endParaRPr lang="zh-CN" altLang="en-US" i="0" dirty="0">
              <a:cs typeface="Times New Roman" panose="02020603050405020304" charset="0"/>
              <a:sym typeface="+mn-ea"/>
            </a:endParaRPr>
          </a:p>
          <a:p>
            <a:pPr lvl="1" algn="l">
              <a:buClrTx/>
              <a:buSzTx/>
              <a:buBlip>
                <a:blip r:embed="rId1"/>
              </a:buBlip>
            </a:pPr>
            <a:endParaRPr lang="zh-CN" altLang="en-US" i="0" dirty="0">
              <a:cs typeface="Times New Roman" panose="02020603050405020304" charset="0"/>
              <a:sym typeface="+mn-ea"/>
            </a:endParaRPr>
          </a:p>
          <a:p>
            <a:pPr lvl="0" algn="l">
              <a:buClrTx/>
              <a:buSzTx/>
              <a:buBlip>
                <a:blip r:embed="rId1"/>
              </a:buBlip>
            </a:pPr>
            <a:r>
              <a:rPr lang="zh-CN" altLang="en-US" i="0" dirty="0">
                <a:cs typeface="Times New Roman" panose="02020603050405020304" charset="0"/>
                <a:sym typeface="+mn-ea"/>
              </a:rPr>
              <a:t>折半查找性能分析</a:t>
            </a:r>
            <a:endParaRPr lang="zh-CN" altLang="en-US" i="0" dirty="0">
              <a:cs typeface="Times New Roman" panose="02020603050405020304" charset="0"/>
              <a:sym typeface="+mn-ea"/>
            </a:endParaRPr>
          </a:p>
          <a:p>
            <a:pPr lvl="1" algn="l">
              <a:buClrTx/>
              <a:buSzTx/>
              <a:buBlip>
                <a:blip r:embed="rId1"/>
              </a:buBlip>
            </a:pPr>
            <a:r>
              <a:rPr lang="zh-CN" altLang="en-US" i="0" dirty="0">
                <a:cs typeface="Times New Roman" panose="02020603050405020304" charset="0"/>
                <a:sym typeface="+mn-ea"/>
              </a:rPr>
              <a:t> 判定树：</a:t>
            </a:r>
            <a:r>
              <a:rPr lang="zh-CN" altLang="en-US" i="0" dirty="0">
                <a:sym typeface="+mn-ea"/>
              </a:rPr>
              <a:t>描述折半查找过程的二叉树</a:t>
            </a:r>
            <a:r>
              <a:rPr lang="zh-CN" altLang="en-US" i="0" dirty="0">
                <a:cs typeface="Times New Roman" panose="02020603050405020304" charset="0"/>
                <a:sym typeface="+mn-ea"/>
              </a:rPr>
              <a:t>。</a:t>
            </a:r>
            <a:endParaRPr lang="zh-CN" altLang="en-US" i="0" dirty="0">
              <a:cs typeface="Times New Roman" panose="02020603050405020304" charset="0"/>
              <a:sym typeface="+mn-ea"/>
            </a:endParaRPr>
          </a:p>
          <a:p>
            <a:pPr lvl="0" algn="l">
              <a:buClrTx/>
              <a:buSzTx/>
              <a:buBlip>
                <a:blip r:embed="rId1"/>
              </a:buBlip>
            </a:pPr>
            <a:endParaRPr lang="en-US" altLang="zh-CN" i="0" dirty="0">
              <a:cs typeface="Times New Roman" panose="02020603050405020304" charset="0"/>
              <a:sym typeface="+mn-ea"/>
            </a:endParaRPr>
          </a:p>
        </p:txBody>
      </p:sp>
      <p:grpSp>
        <p:nvGrpSpPr>
          <p:cNvPr id="26629" name="组合 26628"/>
          <p:cNvGrpSpPr/>
          <p:nvPr/>
        </p:nvGrpSpPr>
        <p:grpSpPr>
          <a:xfrm>
            <a:off x="899795" y="3356610"/>
            <a:ext cx="6967538" cy="755650"/>
            <a:chOff x="542" y="691"/>
            <a:chExt cx="4389" cy="476"/>
          </a:xfrm>
        </p:grpSpPr>
        <p:sp>
          <p:nvSpPr>
            <p:cNvPr id="26630" name="文本框 26629"/>
            <p:cNvSpPr txBox="1"/>
            <p:nvPr>
              <p:custDataLst>
                <p:tags r:id="rId2"/>
              </p:custDataLst>
            </p:nvPr>
          </p:nvSpPr>
          <p:spPr>
            <a:xfrm>
              <a:off x="542" y="806"/>
              <a:ext cx="156" cy="250"/>
            </a:xfrm>
            <a:prstGeom prst="rect">
              <a:avLst/>
            </a:prstGeom>
            <a:noFill/>
            <a:ln w="9525">
              <a:noFill/>
            </a:ln>
          </p:spPr>
          <p:txBody>
            <a:bodyPr wrap="none" anchor="t" anchorCtr="0">
              <a:spAutoFit/>
            </a:bodyPr>
            <a:p>
              <a:r>
                <a:rPr lang="en-US" altLang="zh-CN" sz="2000" dirty="0">
                  <a:latin typeface="Times New Roman" panose="02020603050405020304" charset="0"/>
                </a:rPr>
                <a:t> </a:t>
              </a:r>
              <a:endParaRPr lang="en-US" altLang="zh-CN" sz="2000">
                <a:latin typeface="Times New Roman" panose="02020603050405020304" charset="0"/>
              </a:endParaRPr>
            </a:p>
          </p:txBody>
        </p:sp>
        <p:sp>
          <p:nvSpPr>
            <p:cNvPr id="26631" name="文本框 26630"/>
            <p:cNvSpPr txBox="1"/>
            <p:nvPr>
              <p:custDataLst>
                <p:tags r:id="rId3"/>
              </p:custDataLst>
            </p:nvPr>
          </p:nvSpPr>
          <p:spPr>
            <a:xfrm>
              <a:off x="1015" y="691"/>
              <a:ext cx="3916" cy="250"/>
            </a:xfrm>
            <a:prstGeom prst="rect">
              <a:avLst/>
            </a:prstGeom>
            <a:noFill/>
            <a:ln w="9525">
              <a:noFill/>
            </a:ln>
          </p:spPr>
          <p:txBody>
            <a:bodyPr wrap="none" anchor="t" anchorCtr="0">
              <a:spAutoFit/>
            </a:bodyPr>
            <a:p>
              <a:r>
                <a:rPr lang="en-US" altLang="zh-CN" sz="2000">
                  <a:latin typeface="Times New Roman" panose="02020603050405020304" charset="0"/>
                </a:rPr>
                <a:t>1       2       3       4       5       6        7        8       9      10     11</a:t>
              </a:r>
              <a:endParaRPr lang="en-US" altLang="zh-CN" sz="2000">
                <a:latin typeface="Times New Roman" panose="02020603050405020304" charset="0"/>
              </a:endParaRPr>
            </a:p>
          </p:txBody>
        </p:sp>
        <p:sp>
          <p:nvSpPr>
            <p:cNvPr id="26632" name="矩形 26631"/>
            <p:cNvSpPr/>
            <p:nvPr>
              <p:custDataLst>
                <p:tags r:id="rId4"/>
              </p:custDataLst>
            </p:nvPr>
          </p:nvSpPr>
          <p:spPr>
            <a:xfrm>
              <a:off x="1033" y="912"/>
              <a:ext cx="3879" cy="255"/>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000">
                  <a:latin typeface="Times New Roman" panose="02020603050405020304" charset="0"/>
                </a:rPr>
                <a:t>5      13     19     21     37     56      64      75     80     88     92</a:t>
              </a:r>
              <a:endParaRPr lang="en-US" altLang="zh-CN" sz="2000">
                <a:latin typeface="Times New Roman" panose="02020603050405020304" charset="0"/>
              </a:endParaRPr>
            </a:p>
          </p:txBody>
        </p:sp>
        <p:sp>
          <p:nvSpPr>
            <p:cNvPr id="26633" name="直接连接符 26632"/>
            <p:cNvSpPr/>
            <p:nvPr>
              <p:custDataLst>
                <p:tags r:id="rId5"/>
              </p:custDataLst>
            </p:nvPr>
          </p:nvSpPr>
          <p:spPr>
            <a:xfrm>
              <a:off x="1300" y="911"/>
              <a:ext cx="0" cy="256"/>
            </a:xfrm>
            <a:prstGeom prst="line">
              <a:avLst/>
            </a:prstGeom>
            <a:ln w="9525" cap="flat" cmpd="sng">
              <a:solidFill>
                <a:schemeClr val="tx1"/>
              </a:solidFill>
              <a:prstDash val="solid"/>
              <a:headEnd type="none" w="med" len="med"/>
              <a:tailEnd type="none" w="med" len="med"/>
            </a:ln>
          </p:spPr>
        </p:sp>
        <p:sp>
          <p:nvSpPr>
            <p:cNvPr id="26634" name="直接连接符 26633"/>
            <p:cNvSpPr/>
            <p:nvPr>
              <p:custDataLst>
                <p:tags r:id="rId6"/>
              </p:custDataLst>
            </p:nvPr>
          </p:nvSpPr>
          <p:spPr>
            <a:xfrm>
              <a:off x="1664" y="911"/>
              <a:ext cx="0" cy="256"/>
            </a:xfrm>
            <a:prstGeom prst="line">
              <a:avLst/>
            </a:prstGeom>
            <a:ln w="9525" cap="flat" cmpd="sng">
              <a:solidFill>
                <a:schemeClr val="tx1"/>
              </a:solidFill>
              <a:prstDash val="solid"/>
              <a:headEnd type="none" w="med" len="med"/>
              <a:tailEnd type="none" w="med" len="med"/>
            </a:ln>
          </p:spPr>
        </p:sp>
        <p:sp>
          <p:nvSpPr>
            <p:cNvPr id="26635" name="直接连接符 26634"/>
            <p:cNvSpPr/>
            <p:nvPr>
              <p:custDataLst>
                <p:tags r:id="rId7"/>
              </p:custDataLst>
            </p:nvPr>
          </p:nvSpPr>
          <p:spPr>
            <a:xfrm>
              <a:off x="2028" y="911"/>
              <a:ext cx="0" cy="256"/>
            </a:xfrm>
            <a:prstGeom prst="line">
              <a:avLst/>
            </a:prstGeom>
            <a:ln w="9525" cap="flat" cmpd="sng">
              <a:solidFill>
                <a:schemeClr val="tx1"/>
              </a:solidFill>
              <a:prstDash val="solid"/>
              <a:headEnd type="none" w="med" len="med"/>
              <a:tailEnd type="none" w="med" len="med"/>
            </a:ln>
          </p:spPr>
        </p:sp>
        <p:sp>
          <p:nvSpPr>
            <p:cNvPr id="26636" name="直接连接符 26635"/>
            <p:cNvSpPr/>
            <p:nvPr>
              <p:custDataLst>
                <p:tags r:id="rId8"/>
              </p:custDataLst>
            </p:nvPr>
          </p:nvSpPr>
          <p:spPr>
            <a:xfrm>
              <a:off x="2392" y="911"/>
              <a:ext cx="0" cy="256"/>
            </a:xfrm>
            <a:prstGeom prst="line">
              <a:avLst/>
            </a:prstGeom>
            <a:ln w="9525" cap="flat" cmpd="sng">
              <a:solidFill>
                <a:schemeClr val="tx1"/>
              </a:solidFill>
              <a:prstDash val="solid"/>
              <a:headEnd type="none" w="med" len="med"/>
              <a:tailEnd type="none" w="med" len="med"/>
            </a:ln>
          </p:spPr>
        </p:sp>
        <p:sp>
          <p:nvSpPr>
            <p:cNvPr id="26637" name="直接连接符 26636"/>
            <p:cNvSpPr/>
            <p:nvPr>
              <p:custDataLst>
                <p:tags r:id="rId9"/>
              </p:custDataLst>
            </p:nvPr>
          </p:nvSpPr>
          <p:spPr>
            <a:xfrm>
              <a:off x="2756" y="911"/>
              <a:ext cx="0" cy="256"/>
            </a:xfrm>
            <a:prstGeom prst="line">
              <a:avLst/>
            </a:prstGeom>
            <a:ln w="9525" cap="flat" cmpd="sng">
              <a:solidFill>
                <a:schemeClr val="tx1"/>
              </a:solidFill>
              <a:prstDash val="solid"/>
              <a:headEnd type="none" w="med" len="med"/>
              <a:tailEnd type="none" w="med" len="med"/>
            </a:ln>
          </p:spPr>
        </p:sp>
        <p:sp>
          <p:nvSpPr>
            <p:cNvPr id="26638" name="直接连接符 26637"/>
            <p:cNvSpPr/>
            <p:nvPr>
              <p:custDataLst>
                <p:tags r:id="rId10"/>
              </p:custDataLst>
            </p:nvPr>
          </p:nvSpPr>
          <p:spPr>
            <a:xfrm>
              <a:off x="3120" y="911"/>
              <a:ext cx="0" cy="256"/>
            </a:xfrm>
            <a:prstGeom prst="line">
              <a:avLst/>
            </a:prstGeom>
            <a:ln w="9525" cap="flat" cmpd="sng">
              <a:solidFill>
                <a:schemeClr val="tx1"/>
              </a:solidFill>
              <a:prstDash val="solid"/>
              <a:headEnd type="none" w="med" len="med"/>
              <a:tailEnd type="none" w="med" len="med"/>
            </a:ln>
          </p:spPr>
        </p:sp>
        <p:sp>
          <p:nvSpPr>
            <p:cNvPr id="26639" name="直接连接符 26638"/>
            <p:cNvSpPr/>
            <p:nvPr>
              <p:custDataLst>
                <p:tags r:id="rId11"/>
              </p:custDataLst>
            </p:nvPr>
          </p:nvSpPr>
          <p:spPr>
            <a:xfrm>
              <a:off x="3484" y="911"/>
              <a:ext cx="0" cy="256"/>
            </a:xfrm>
            <a:prstGeom prst="line">
              <a:avLst/>
            </a:prstGeom>
            <a:ln w="9525" cap="flat" cmpd="sng">
              <a:solidFill>
                <a:schemeClr val="tx1"/>
              </a:solidFill>
              <a:prstDash val="solid"/>
              <a:headEnd type="none" w="med" len="med"/>
              <a:tailEnd type="none" w="med" len="med"/>
            </a:ln>
          </p:spPr>
        </p:sp>
        <p:sp>
          <p:nvSpPr>
            <p:cNvPr id="26640" name="直接连接符 26639"/>
            <p:cNvSpPr/>
            <p:nvPr>
              <p:custDataLst>
                <p:tags r:id="rId12"/>
              </p:custDataLst>
            </p:nvPr>
          </p:nvSpPr>
          <p:spPr>
            <a:xfrm>
              <a:off x="3848" y="911"/>
              <a:ext cx="0" cy="256"/>
            </a:xfrm>
            <a:prstGeom prst="line">
              <a:avLst/>
            </a:prstGeom>
            <a:ln w="9525" cap="flat" cmpd="sng">
              <a:solidFill>
                <a:schemeClr val="tx1"/>
              </a:solidFill>
              <a:prstDash val="solid"/>
              <a:headEnd type="none" w="med" len="med"/>
              <a:tailEnd type="none" w="med" len="med"/>
            </a:ln>
          </p:spPr>
        </p:sp>
        <p:sp>
          <p:nvSpPr>
            <p:cNvPr id="26641" name="直接连接符 26640"/>
            <p:cNvSpPr/>
            <p:nvPr>
              <p:custDataLst>
                <p:tags r:id="rId13"/>
              </p:custDataLst>
            </p:nvPr>
          </p:nvSpPr>
          <p:spPr>
            <a:xfrm>
              <a:off x="4212" y="911"/>
              <a:ext cx="0" cy="256"/>
            </a:xfrm>
            <a:prstGeom prst="line">
              <a:avLst/>
            </a:prstGeom>
            <a:ln w="9525" cap="flat" cmpd="sng">
              <a:solidFill>
                <a:schemeClr val="tx1"/>
              </a:solidFill>
              <a:prstDash val="solid"/>
              <a:headEnd type="none" w="med" len="med"/>
              <a:tailEnd type="none" w="med" len="med"/>
            </a:ln>
          </p:spPr>
        </p:sp>
        <p:sp>
          <p:nvSpPr>
            <p:cNvPr id="26642" name="直接连接符 26641"/>
            <p:cNvSpPr/>
            <p:nvPr>
              <p:custDataLst>
                <p:tags r:id="rId14"/>
              </p:custDataLst>
            </p:nvPr>
          </p:nvSpPr>
          <p:spPr>
            <a:xfrm>
              <a:off x="4576" y="911"/>
              <a:ext cx="0" cy="256"/>
            </a:xfrm>
            <a:prstGeom prst="line">
              <a:avLst/>
            </a:prstGeom>
            <a:ln w="9525" cap="flat" cmpd="sng">
              <a:solidFill>
                <a:schemeClr val="tx1"/>
              </a:solidFill>
              <a:prstDash val="solid"/>
              <a:headEnd type="none" w="med" len="med"/>
              <a:tailEnd type="none" w="med" len="med"/>
            </a:ln>
          </p:spPr>
        </p:sp>
      </p:grpSp>
      <p:grpSp>
        <p:nvGrpSpPr>
          <p:cNvPr id="26644" name="组合 26643"/>
          <p:cNvGrpSpPr/>
          <p:nvPr/>
        </p:nvGrpSpPr>
        <p:grpSpPr>
          <a:xfrm>
            <a:off x="1907858" y="4293235"/>
            <a:ext cx="4041775" cy="2136775"/>
            <a:chOff x="1098" y="1884"/>
            <a:chExt cx="2546" cy="1346"/>
          </a:xfrm>
        </p:grpSpPr>
        <p:grpSp>
          <p:nvGrpSpPr>
            <p:cNvPr id="26645" name="组合 26644"/>
            <p:cNvGrpSpPr/>
            <p:nvPr/>
          </p:nvGrpSpPr>
          <p:grpSpPr>
            <a:xfrm>
              <a:off x="1683" y="1892"/>
              <a:ext cx="1961" cy="1338"/>
              <a:chOff x="3028" y="2392"/>
              <a:chExt cx="1961" cy="1338"/>
            </a:xfrm>
          </p:grpSpPr>
          <p:sp>
            <p:nvSpPr>
              <p:cNvPr id="26646" name="椭圆 26645"/>
              <p:cNvSpPr/>
              <p:nvPr>
                <p:custDataLst>
                  <p:tags r:id="rId15"/>
                </p:custDataLst>
              </p:nvPr>
            </p:nvSpPr>
            <p:spPr>
              <a:xfrm>
                <a:off x="4744" y="3496"/>
                <a:ext cx="245" cy="23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000">
                    <a:solidFill>
                      <a:srgbClr val="FF0000"/>
                    </a:solidFill>
                    <a:latin typeface="Times New Roman" panose="02020603050405020304" charset="0"/>
                  </a:rPr>
                  <a:t>11</a:t>
                </a:r>
                <a:endParaRPr lang="en-US" altLang="zh-CN" sz="2000">
                  <a:solidFill>
                    <a:srgbClr val="FF0000"/>
                  </a:solidFill>
                  <a:latin typeface="Times New Roman" panose="02020603050405020304" charset="0"/>
                </a:endParaRPr>
              </a:p>
            </p:txBody>
          </p:sp>
          <p:sp>
            <p:nvSpPr>
              <p:cNvPr id="26647" name="椭圆 26646"/>
              <p:cNvSpPr/>
              <p:nvPr>
                <p:custDataLst>
                  <p:tags r:id="rId16"/>
                </p:custDataLst>
              </p:nvPr>
            </p:nvSpPr>
            <p:spPr>
              <a:xfrm>
                <a:off x="4262" y="3496"/>
                <a:ext cx="245" cy="23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000">
                    <a:solidFill>
                      <a:srgbClr val="FF0000"/>
                    </a:solidFill>
                    <a:latin typeface="Times New Roman" panose="02020603050405020304" charset="0"/>
                  </a:rPr>
                  <a:t>8</a:t>
                </a:r>
                <a:endParaRPr lang="en-US" altLang="zh-CN" sz="2000">
                  <a:solidFill>
                    <a:srgbClr val="FF0000"/>
                  </a:solidFill>
                  <a:latin typeface="Times New Roman" panose="02020603050405020304" charset="0"/>
                </a:endParaRPr>
              </a:p>
            </p:txBody>
          </p:sp>
          <p:sp>
            <p:nvSpPr>
              <p:cNvPr id="26648" name="椭圆 26647"/>
              <p:cNvSpPr/>
              <p:nvPr>
                <p:custDataLst>
                  <p:tags r:id="rId17"/>
                </p:custDataLst>
              </p:nvPr>
            </p:nvSpPr>
            <p:spPr>
              <a:xfrm>
                <a:off x="3793" y="3496"/>
                <a:ext cx="245" cy="23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000">
                    <a:solidFill>
                      <a:srgbClr val="FF0000"/>
                    </a:solidFill>
                    <a:latin typeface="Times New Roman" panose="02020603050405020304" charset="0"/>
                  </a:rPr>
                  <a:t>5</a:t>
                </a:r>
                <a:endParaRPr lang="en-US" altLang="zh-CN" sz="2000">
                  <a:solidFill>
                    <a:srgbClr val="FF0000"/>
                  </a:solidFill>
                  <a:latin typeface="Times New Roman" panose="02020603050405020304" charset="0"/>
                </a:endParaRPr>
              </a:p>
            </p:txBody>
          </p:sp>
          <p:sp>
            <p:nvSpPr>
              <p:cNvPr id="26649" name="椭圆 26648"/>
              <p:cNvSpPr/>
              <p:nvPr>
                <p:custDataLst>
                  <p:tags r:id="rId18"/>
                </p:custDataLst>
              </p:nvPr>
            </p:nvSpPr>
            <p:spPr>
              <a:xfrm>
                <a:off x="3266" y="3496"/>
                <a:ext cx="245" cy="23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000">
                    <a:solidFill>
                      <a:srgbClr val="FF0000"/>
                    </a:solidFill>
                    <a:latin typeface="Times New Roman" panose="02020603050405020304" charset="0"/>
                  </a:rPr>
                  <a:t>2</a:t>
                </a:r>
                <a:endParaRPr lang="en-US" altLang="zh-CN" sz="2000">
                  <a:solidFill>
                    <a:srgbClr val="FF0000"/>
                  </a:solidFill>
                  <a:latin typeface="Times New Roman" panose="02020603050405020304" charset="0"/>
                </a:endParaRPr>
              </a:p>
            </p:txBody>
          </p:sp>
          <p:sp>
            <p:nvSpPr>
              <p:cNvPr id="26650" name="椭圆 26649"/>
              <p:cNvSpPr/>
              <p:nvPr>
                <p:custDataLst>
                  <p:tags r:id="rId19"/>
                </p:custDataLst>
              </p:nvPr>
            </p:nvSpPr>
            <p:spPr>
              <a:xfrm>
                <a:off x="4517" y="3072"/>
                <a:ext cx="245" cy="23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000">
                    <a:solidFill>
                      <a:srgbClr val="FF0000"/>
                    </a:solidFill>
                    <a:latin typeface="Times New Roman" panose="02020603050405020304" charset="0"/>
                  </a:rPr>
                  <a:t>10</a:t>
                </a:r>
                <a:endParaRPr lang="en-US" altLang="zh-CN" sz="2000">
                  <a:solidFill>
                    <a:srgbClr val="FF0000"/>
                  </a:solidFill>
                  <a:latin typeface="Times New Roman" panose="02020603050405020304" charset="0"/>
                </a:endParaRPr>
              </a:p>
            </p:txBody>
          </p:sp>
          <p:sp>
            <p:nvSpPr>
              <p:cNvPr id="26651" name="椭圆 26650"/>
              <p:cNvSpPr/>
              <p:nvPr>
                <p:custDataLst>
                  <p:tags r:id="rId20"/>
                </p:custDataLst>
              </p:nvPr>
            </p:nvSpPr>
            <p:spPr>
              <a:xfrm>
                <a:off x="4002" y="3072"/>
                <a:ext cx="245" cy="23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000">
                    <a:solidFill>
                      <a:srgbClr val="FF0000"/>
                    </a:solidFill>
                    <a:latin typeface="Times New Roman" panose="02020603050405020304" charset="0"/>
                  </a:rPr>
                  <a:t>7</a:t>
                </a:r>
                <a:endParaRPr lang="en-US" altLang="zh-CN" sz="2000">
                  <a:solidFill>
                    <a:srgbClr val="FF0000"/>
                  </a:solidFill>
                  <a:latin typeface="Times New Roman" panose="02020603050405020304" charset="0"/>
                </a:endParaRPr>
              </a:p>
            </p:txBody>
          </p:sp>
          <p:sp>
            <p:nvSpPr>
              <p:cNvPr id="26652" name="椭圆 26651"/>
              <p:cNvSpPr/>
              <p:nvPr>
                <p:custDataLst>
                  <p:tags r:id="rId21"/>
                </p:custDataLst>
              </p:nvPr>
            </p:nvSpPr>
            <p:spPr>
              <a:xfrm>
                <a:off x="3543" y="3072"/>
                <a:ext cx="245" cy="23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000">
                    <a:solidFill>
                      <a:srgbClr val="FF0000"/>
                    </a:solidFill>
                    <a:latin typeface="Times New Roman" panose="02020603050405020304" charset="0"/>
                  </a:rPr>
                  <a:t>4</a:t>
                </a:r>
                <a:endParaRPr lang="en-US" altLang="zh-CN" sz="2000">
                  <a:solidFill>
                    <a:srgbClr val="FF0000"/>
                  </a:solidFill>
                  <a:latin typeface="Times New Roman" panose="02020603050405020304" charset="0"/>
                </a:endParaRPr>
              </a:p>
            </p:txBody>
          </p:sp>
          <p:sp>
            <p:nvSpPr>
              <p:cNvPr id="26653" name="椭圆 26652"/>
              <p:cNvSpPr/>
              <p:nvPr>
                <p:custDataLst>
                  <p:tags r:id="rId22"/>
                </p:custDataLst>
              </p:nvPr>
            </p:nvSpPr>
            <p:spPr>
              <a:xfrm>
                <a:off x="3028" y="3072"/>
                <a:ext cx="245" cy="23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000">
                    <a:solidFill>
                      <a:srgbClr val="FF0000"/>
                    </a:solidFill>
                    <a:latin typeface="Times New Roman" panose="02020603050405020304" charset="0"/>
                  </a:rPr>
                  <a:t>1</a:t>
                </a:r>
                <a:endParaRPr lang="en-US" altLang="zh-CN" sz="2000">
                  <a:solidFill>
                    <a:srgbClr val="FF0000"/>
                  </a:solidFill>
                  <a:latin typeface="Times New Roman" panose="02020603050405020304" charset="0"/>
                </a:endParaRPr>
              </a:p>
            </p:txBody>
          </p:sp>
          <p:sp>
            <p:nvSpPr>
              <p:cNvPr id="26654" name="椭圆 26653"/>
              <p:cNvSpPr/>
              <p:nvPr>
                <p:custDataLst>
                  <p:tags r:id="rId23"/>
                </p:custDataLst>
              </p:nvPr>
            </p:nvSpPr>
            <p:spPr>
              <a:xfrm>
                <a:off x="4291" y="2708"/>
                <a:ext cx="245" cy="23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000">
                    <a:solidFill>
                      <a:srgbClr val="FF0000"/>
                    </a:solidFill>
                    <a:latin typeface="Times New Roman" panose="02020603050405020304" charset="0"/>
                  </a:rPr>
                  <a:t>9</a:t>
                </a:r>
                <a:endParaRPr lang="en-US" altLang="zh-CN" sz="2000">
                  <a:solidFill>
                    <a:srgbClr val="FF0000"/>
                  </a:solidFill>
                  <a:latin typeface="Times New Roman" panose="02020603050405020304" charset="0"/>
                </a:endParaRPr>
              </a:p>
            </p:txBody>
          </p:sp>
          <p:sp>
            <p:nvSpPr>
              <p:cNvPr id="26655" name="椭圆 26654"/>
              <p:cNvSpPr/>
              <p:nvPr>
                <p:custDataLst>
                  <p:tags r:id="rId24"/>
                </p:custDataLst>
              </p:nvPr>
            </p:nvSpPr>
            <p:spPr>
              <a:xfrm>
                <a:off x="3275" y="2708"/>
                <a:ext cx="245" cy="23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000">
                    <a:solidFill>
                      <a:srgbClr val="FF0000"/>
                    </a:solidFill>
                    <a:latin typeface="Times New Roman" panose="02020603050405020304" charset="0"/>
                  </a:rPr>
                  <a:t>3</a:t>
                </a:r>
                <a:endParaRPr lang="en-US" altLang="zh-CN" sz="2000">
                  <a:solidFill>
                    <a:srgbClr val="FF0000"/>
                  </a:solidFill>
                  <a:latin typeface="Times New Roman" panose="02020603050405020304" charset="0"/>
                </a:endParaRPr>
              </a:p>
            </p:txBody>
          </p:sp>
          <p:sp>
            <p:nvSpPr>
              <p:cNvPr id="26656" name="椭圆 26655"/>
              <p:cNvSpPr/>
              <p:nvPr>
                <p:custDataLst>
                  <p:tags r:id="rId25"/>
                </p:custDataLst>
              </p:nvPr>
            </p:nvSpPr>
            <p:spPr>
              <a:xfrm>
                <a:off x="3805" y="2392"/>
                <a:ext cx="245" cy="23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000">
                    <a:solidFill>
                      <a:srgbClr val="FF0000"/>
                    </a:solidFill>
                    <a:latin typeface="Times New Roman" panose="02020603050405020304" charset="0"/>
                  </a:rPr>
                  <a:t>6</a:t>
                </a:r>
                <a:endParaRPr lang="en-US" altLang="zh-CN" sz="2000">
                  <a:solidFill>
                    <a:srgbClr val="FF0000"/>
                  </a:solidFill>
                  <a:latin typeface="Times New Roman" panose="02020603050405020304" charset="0"/>
                </a:endParaRPr>
              </a:p>
            </p:txBody>
          </p:sp>
          <p:sp>
            <p:nvSpPr>
              <p:cNvPr id="26657" name="直接连接符 26656"/>
              <p:cNvSpPr/>
              <p:nvPr>
                <p:custDataLst>
                  <p:tags r:id="rId26"/>
                </p:custDataLst>
              </p:nvPr>
            </p:nvSpPr>
            <p:spPr>
              <a:xfrm flipH="1">
                <a:off x="3500" y="2555"/>
                <a:ext cx="323" cy="200"/>
              </a:xfrm>
              <a:prstGeom prst="line">
                <a:avLst/>
              </a:prstGeom>
              <a:ln w="9525" cap="flat" cmpd="sng">
                <a:solidFill>
                  <a:schemeClr val="tx1"/>
                </a:solidFill>
                <a:prstDash val="solid"/>
                <a:headEnd type="none" w="med" len="med"/>
                <a:tailEnd type="none" w="med" len="med"/>
              </a:ln>
            </p:spPr>
          </p:sp>
          <p:sp>
            <p:nvSpPr>
              <p:cNvPr id="26658" name="直接连接符 26657"/>
              <p:cNvSpPr/>
              <p:nvPr>
                <p:custDataLst>
                  <p:tags r:id="rId27"/>
                </p:custDataLst>
              </p:nvPr>
            </p:nvSpPr>
            <p:spPr>
              <a:xfrm>
                <a:off x="4023" y="2544"/>
                <a:ext cx="300" cy="222"/>
              </a:xfrm>
              <a:prstGeom prst="line">
                <a:avLst/>
              </a:prstGeom>
              <a:ln w="9525" cap="flat" cmpd="sng">
                <a:solidFill>
                  <a:schemeClr val="tx1"/>
                </a:solidFill>
                <a:prstDash val="solid"/>
                <a:headEnd type="none" w="med" len="med"/>
                <a:tailEnd type="none" w="med" len="med"/>
              </a:ln>
            </p:spPr>
          </p:sp>
          <p:sp>
            <p:nvSpPr>
              <p:cNvPr id="26659" name="直接连接符 26658"/>
              <p:cNvSpPr/>
              <p:nvPr>
                <p:custDataLst>
                  <p:tags r:id="rId28"/>
                </p:custDataLst>
              </p:nvPr>
            </p:nvSpPr>
            <p:spPr>
              <a:xfrm flipH="1">
                <a:off x="3178" y="2922"/>
                <a:ext cx="156" cy="156"/>
              </a:xfrm>
              <a:prstGeom prst="line">
                <a:avLst/>
              </a:prstGeom>
              <a:ln w="9525" cap="flat" cmpd="sng">
                <a:solidFill>
                  <a:schemeClr val="tx1"/>
                </a:solidFill>
                <a:prstDash val="solid"/>
                <a:headEnd type="none" w="med" len="med"/>
                <a:tailEnd type="none" w="med" len="med"/>
              </a:ln>
            </p:spPr>
          </p:sp>
          <p:sp>
            <p:nvSpPr>
              <p:cNvPr id="26660" name="直接连接符 26659"/>
              <p:cNvSpPr/>
              <p:nvPr>
                <p:custDataLst>
                  <p:tags r:id="rId29"/>
                </p:custDataLst>
              </p:nvPr>
            </p:nvSpPr>
            <p:spPr>
              <a:xfrm>
                <a:off x="3478" y="2933"/>
                <a:ext cx="146" cy="145"/>
              </a:xfrm>
              <a:prstGeom prst="line">
                <a:avLst/>
              </a:prstGeom>
              <a:ln w="9525" cap="flat" cmpd="sng">
                <a:solidFill>
                  <a:schemeClr val="tx1"/>
                </a:solidFill>
                <a:prstDash val="solid"/>
                <a:headEnd type="none" w="med" len="med"/>
                <a:tailEnd type="none" w="med" len="med"/>
              </a:ln>
            </p:spPr>
          </p:sp>
          <p:sp>
            <p:nvSpPr>
              <p:cNvPr id="26661" name="直接连接符 26660"/>
              <p:cNvSpPr/>
              <p:nvPr>
                <p:custDataLst>
                  <p:tags r:id="rId30"/>
                </p:custDataLst>
              </p:nvPr>
            </p:nvSpPr>
            <p:spPr>
              <a:xfrm flipH="1">
                <a:off x="4189" y="2933"/>
                <a:ext cx="156" cy="156"/>
              </a:xfrm>
              <a:prstGeom prst="line">
                <a:avLst/>
              </a:prstGeom>
              <a:ln w="9525" cap="flat" cmpd="sng">
                <a:solidFill>
                  <a:schemeClr val="tx1"/>
                </a:solidFill>
                <a:prstDash val="solid"/>
                <a:headEnd type="none" w="med" len="med"/>
                <a:tailEnd type="none" w="med" len="med"/>
              </a:ln>
            </p:spPr>
          </p:sp>
          <p:sp>
            <p:nvSpPr>
              <p:cNvPr id="26662" name="直接连接符 26661"/>
              <p:cNvSpPr/>
              <p:nvPr>
                <p:custDataLst>
                  <p:tags r:id="rId31"/>
                </p:custDataLst>
              </p:nvPr>
            </p:nvSpPr>
            <p:spPr>
              <a:xfrm>
                <a:off x="4489" y="2922"/>
                <a:ext cx="167" cy="167"/>
              </a:xfrm>
              <a:prstGeom prst="line">
                <a:avLst/>
              </a:prstGeom>
              <a:ln w="9525" cap="flat" cmpd="sng">
                <a:solidFill>
                  <a:schemeClr val="tx1"/>
                </a:solidFill>
                <a:prstDash val="solid"/>
                <a:headEnd type="none" w="med" len="med"/>
                <a:tailEnd type="none" w="med" len="med"/>
              </a:ln>
            </p:spPr>
          </p:sp>
          <p:sp>
            <p:nvSpPr>
              <p:cNvPr id="26663" name="直接连接符 26662"/>
              <p:cNvSpPr/>
              <p:nvPr>
                <p:custDataLst>
                  <p:tags r:id="rId32"/>
                </p:custDataLst>
              </p:nvPr>
            </p:nvSpPr>
            <p:spPr>
              <a:xfrm>
                <a:off x="3212" y="3300"/>
                <a:ext cx="133" cy="211"/>
              </a:xfrm>
              <a:prstGeom prst="line">
                <a:avLst/>
              </a:prstGeom>
              <a:ln w="9525" cap="flat" cmpd="sng">
                <a:solidFill>
                  <a:schemeClr val="tx1"/>
                </a:solidFill>
                <a:prstDash val="solid"/>
                <a:headEnd type="none" w="med" len="med"/>
                <a:tailEnd type="none" w="med" len="med"/>
              </a:ln>
            </p:spPr>
          </p:sp>
          <p:sp>
            <p:nvSpPr>
              <p:cNvPr id="26664" name="直接连接符 26663"/>
              <p:cNvSpPr/>
              <p:nvPr>
                <p:custDataLst>
                  <p:tags r:id="rId33"/>
                </p:custDataLst>
              </p:nvPr>
            </p:nvSpPr>
            <p:spPr>
              <a:xfrm>
                <a:off x="3734" y="3289"/>
                <a:ext cx="155" cy="222"/>
              </a:xfrm>
              <a:prstGeom prst="line">
                <a:avLst/>
              </a:prstGeom>
              <a:ln w="9525" cap="flat" cmpd="sng">
                <a:solidFill>
                  <a:schemeClr val="tx1"/>
                </a:solidFill>
                <a:prstDash val="solid"/>
                <a:headEnd type="none" w="med" len="med"/>
                <a:tailEnd type="none" w="med" len="med"/>
              </a:ln>
            </p:spPr>
          </p:sp>
          <p:sp>
            <p:nvSpPr>
              <p:cNvPr id="26665" name="直接连接符 26664"/>
              <p:cNvSpPr/>
              <p:nvPr>
                <p:custDataLst>
                  <p:tags r:id="rId34"/>
                </p:custDataLst>
              </p:nvPr>
            </p:nvSpPr>
            <p:spPr>
              <a:xfrm>
                <a:off x="4212" y="3289"/>
                <a:ext cx="155" cy="222"/>
              </a:xfrm>
              <a:prstGeom prst="line">
                <a:avLst/>
              </a:prstGeom>
              <a:ln w="9525" cap="flat" cmpd="sng">
                <a:solidFill>
                  <a:schemeClr val="tx1"/>
                </a:solidFill>
                <a:prstDash val="solid"/>
                <a:headEnd type="none" w="med" len="med"/>
                <a:tailEnd type="none" w="med" len="med"/>
              </a:ln>
            </p:spPr>
          </p:sp>
          <p:sp>
            <p:nvSpPr>
              <p:cNvPr id="26666" name="直接连接符 26665"/>
              <p:cNvSpPr/>
              <p:nvPr>
                <p:custDataLst>
                  <p:tags r:id="rId35"/>
                </p:custDataLst>
              </p:nvPr>
            </p:nvSpPr>
            <p:spPr>
              <a:xfrm>
                <a:off x="4723" y="3289"/>
                <a:ext cx="155" cy="200"/>
              </a:xfrm>
              <a:prstGeom prst="line">
                <a:avLst/>
              </a:prstGeom>
              <a:ln w="9525" cap="flat" cmpd="sng">
                <a:solidFill>
                  <a:schemeClr val="tx1"/>
                </a:solidFill>
                <a:prstDash val="solid"/>
                <a:headEnd type="none" w="med" len="med"/>
                <a:tailEnd type="none" w="med" len="med"/>
              </a:ln>
            </p:spPr>
          </p:sp>
        </p:grpSp>
        <p:sp>
          <p:nvSpPr>
            <p:cNvPr id="26667" name="文本框 26666"/>
            <p:cNvSpPr txBox="1"/>
            <p:nvPr>
              <p:custDataLst>
                <p:tags r:id="rId36"/>
              </p:custDataLst>
            </p:nvPr>
          </p:nvSpPr>
          <p:spPr>
            <a:xfrm>
              <a:off x="1098" y="1884"/>
              <a:ext cx="116" cy="250"/>
            </a:xfrm>
            <a:prstGeom prst="rect">
              <a:avLst/>
            </a:prstGeom>
            <a:noFill/>
            <a:ln w="9525">
              <a:noFill/>
            </a:ln>
          </p:spPr>
          <p:txBody>
            <a:bodyPr wrap="none" anchor="t" anchorCtr="0">
              <a:spAutoFit/>
            </a:bodyPr>
            <a:p>
              <a:endParaRPr sz="2000" dirty="0">
                <a:solidFill>
                  <a:srgbClr val="FF0000"/>
                </a:solidFill>
                <a:latin typeface="Times New Roman" panose="02020603050405020304" charset="0"/>
              </a:endParaRPr>
            </a:p>
          </p:txBody>
        </p:sp>
      </p:grpSp>
      <p:sp>
        <p:nvSpPr>
          <p:cNvPr id="26668" name="文本框 26667"/>
          <p:cNvSpPr txBox="1"/>
          <p:nvPr>
            <p:custDataLst>
              <p:tags r:id="rId37"/>
            </p:custDataLst>
          </p:nvPr>
        </p:nvSpPr>
        <p:spPr>
          <a:xfrm>
            <a:off x="1691958" y="4293235"/>
            <a:ext cx="1798637" cy="396875"/>
          </a:xfrm>
          <a:prstGeom prst="rect">
            <a:avLst/>
          </a:prstGeom>
          <a:noFill/>
          <a:ln w="9525">
            <a:noFill/>
          </a:ln>
        </p:spPr>
        <p:txBody>
          <a:bodyPr>
            <a:spAutoFit/>
          </a:bodyPr>
          <a:p>
            <a:pPr>
              <a:spcBef>
                <a:spcPct val="50000"/>
              </a:spcBef>
            </a:pPr>
            <a:r>
              <a:rPr lang="zh-CN" altLang="en-US" sz="2000" b="1" dirty="0">
                <a:solidFill>
                  <a:srgbClr val="FF0000"/>
                </a:solidFill>
                <a:latin typeface="Arial" panose="020B0604020202020204" pitchFamily="34" charset="0"/>
              </a:rPr>
              <a:t>判定树实例</a:t>
            </a:r>
            <a:endParaRPr lang="zh-CN" altLang="en-US" sz="2000" b="1" dirty="0">
              <a:solidFill>
                <a:srgbClr val="FF0000"/>
              </a:solidFill>
              <a:latin typeface="Arial" panose="020B0604020202020204" pitchFamily="34" charset="0"/>
            </a:endParaRPr>
          </a:p>
        </p:txBody>
      </p:sp>
      <p:sp>
        <p:nvSpPr>
          <p:cNvPr id="26669" name="文本框 26668"/>
          <p:cNvSpPr txBox="1"/>
          <p:nvPr>
            <p:custDataLst>
              <p:tags r:id="rId38"/>
            </p:custDataLst>
          </p:nvPr>
        </p:nvSpPr>
        <p:spPr>
          <a:xfrm>
            <a:off x="6013133" y="4364673"/>
            <a:ext cx="2376487" cy="457200"/>
          </a:xfrm>
          <a:prstGeom prst="rect">
            <a:avLst/>
          </a:prstGeom>
          <a:noFill/>
          <a:ln w="9525">
            <a:noFill/>
          </a:ln>
        </p:spPr>
        <p:txBody>
          <a:bodyPr>
            <a:spAutoFit/>
          </a:bodyPr>
          <a:p>
            <a:pPr>
              <a:spcBef>
                <a:spcPct val="50000"/>
              </a:spcBef>
            </a:pPr>
            <a:r>
              <a:rPr lang="zh-CN" altLang="en-US" sz="2400" b="1" dirty="0">
                <a:solidFill>
                  <a:srgbClr val="0000B4"/>
                </a:solidFill>
                <a:latin typeface="Arial" panose="020B0604020202020204" pitchFamily="34" charset="0"/>
              </a:rPr>
              <a:t>查找</a:t>
            </a:r>
            <a:r>
              <a:rPr lang="en-US" altLang="zh-CN" sz="2400" b="1">
                <a:solidFill>
                  <a:srgbClr val="0000B4"/>
                </a:solidFill>
                <a:latin typeface="Arial" panose="020B0604020202020204" pitchFamily="34" charset="0"/>
              </a:rPr>
              <a:t>21</a:t>
            </a:r>
            <a:r>
              <a:rPr lang="zh-CN" altLang="en-US" sz="2400" b="1" dirty="0">
                <a:solidFill>
                  <a:srgbClr val="0000B4"/>
                </a:solidFill>
                <a:latin typeface="Arial" panose="020B0604020202020204" pitchFamily="34" charset="0"/>
              </a:rPr>
              <a:t>的过程</a:t>
            </a:r>
            <a:endParaRPr lang="zh-CN" altLang="en-US" sz="2400" b="1" dirty="0">
              <a:solidFill>
                <a:srgbClr val="0000B4"/>
              </a:solidFill>
              <a:latin typeface="Arial" panose="020B0604020202020204" pitchFamily="34" charset="0"/>
            </a:endParaRPr>
          </a:p>
        </p:txBody>
      </p:sp>
      <p:sp>
        <p:nvSpPr>
          <p:cNvPr id="26670" name="直接连接符 26669"/>
          <p:cNvSpPr/>
          <p:nvPr>
            <p:custDataLst>
              <p:tags r:id="rId39"/>
            </p:custDataLst>
          </p:nvPr>
        </p:nvSpPr>
        <p:spPr>
          <a:xfrm flipH="1">
            <a:off x="3563620" y="4509135"/>
            <a:ext cx="576263" cy="358775"/>
          </a:xfrm>
          <a:prstGeom prst="line">
            <a:avLst/>
          </a:prstGeom>
          <a:ln w="50800" cap="flat" cmpd="sng">
            <a:solidFill>
              <a:srgbClr val="0000B4"/>
            </a:solidFill>
            <a:prstDash val="sysDot"/>
            <a:headEnd type="none" w="med" len="med"/>
            <a:tailEnd type="stealth" w="med" len="lg"/>
          </a:ln>
        </p:spPr>
      </p:sp>
      <p:sp>
        <p:nvSpPr>
          <p:cNvPr id="26671" name="直接连接符 26670"/>
          <p:cNvSpPr/>
          <p:nvPr>
            <p:custDataLst>
              <p:tags r:id="rId40"/>
            </p:custDataLst>
          </p:nvPr>
        </p:nvSpPr>
        <p:spPr>
          <a:xfrm>
            <a:off x="3636645" y="5085398"/>
            <a:ext cx="288925" cy="288925"/>
          </a:xfrm>
          <a:prstGeom prst="line">
            <a:avLst/>
          </a:prstGeom>
          <a:ln w="50800" cap="flat" cmpd="sng">
            <a:solidFill>
              <a:srgbClr val="0000B4"/>
            </a:solidFill>
            <a:prstDash val="sysDot"/>
            <a:headEnd type="none" w="med" len="med"/>
            <a:tailEnd type="stealth" w="med" len="lg"/>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6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64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66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26670"/>
                                        </p:tgtEl>
                                        <p:attrNameLst>
                                          <p:attrName>style.visibility</p:attrName>
                                        </p:attrNameLst>
                                      </p:cBhvr>
                                      <p:to>
                                        <p:strVal val="visible"/>
                                      </p:to>
                                    </p:set>
                                    <p:animEffect transition="in" filter="wipe(down)">
                                      <p:cBhvr>
                                        <p:cTn id="19" dur="500"/>
                                        <p:tgtEl>
                                          <p:spTgt spid="26670"/>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nodeType="clickEffect">
                                  <p:stCondLst>
                                    <p:cond delay="0"/>
                                  </p:stCondLst>
                                  <p:childTnLst>
                                    <p:set>
                                      <p:cBhvr>
                                        <p:cTn id="23" dur="1" fill="hold">
                                          <p:stCondLst>
                                            <p:cond delay="0"/>
                                          </p:stCondLst>
                                        </p:cTn>
                                        <p:tgtEl>
                                          <p:spTgt spid="26671"/>
                                        </p:tgtEl>
                                        <p:attrNameLst>
                                          <p:attrName>style.visibility</p:attrName>
                                        </p:attrNameLst>
                                      </p:cBhvr>
                                      <p:to>
                                        <p:strVal val="visible"/>
                                      </p:to>
                                    </p:set>
                                    <p:animEffect transition="in" filter="wipe(down)">
                                      <p:cBhvr>
                                        <p:cTn id="24" dur="500"/>
                                        <p:tgtEl>
                                          <p:spTgt spid="26671"/>
                                        </p:tgtEl>
                                      </p:cBhvr>
                                    </p:animEffect>
                                  </p:childTnLst>
                                </p:cTn>
                              </p:par>
                            </p:childTnLst>
                          </p:cTn>
                        </p:par>
                      </p:childTnLst>
                    </p:cTn>
                  </p:par>
                  <p:par>
                    <p:cTn id="25" fill="hold">
                      <p:stCondLst>
                        <p:cond delay="indefinite"/>
                      </p:stCondLst>
                      <p:childTnLst>
                        <p:par>
                          <p:cTn id="26" fill="hold">
                            <p:stCondLst>
                              <p:cond delay="0"/>
                            </p:stCondLst>
                            <p:childTnLst>
                              <p:par>
                                <p:cTn id="27" presetID="26" presetClass="emph" presetSubtype="0" fill="hold" nodeType="clickEffect">
                                  <p:stCondLst>
                                    <p:cond delay="0"/>
                                  </p:stCondLst>
                                  <p:childTnLst>
                                    <p:animEffect transition="out" filter="fade">
                                      <p:cBhvr>
                                        <p:cTn id="28" dur="2000" tmFilter="0, 0; .2, .5; .8, .5; 1, 0"/>
                                        <p:tgtEl>
                                          <p:spTgt spid="26670"/>
                                        </p:tgtEl>
                                      </p:cBhvr>
                                    </p:animEffect>
                                    <p:animScale>
                                      <p:cBhvr>
                                        <p:cTn id="29" dur="1000" autoRev="1" fill="hold"/>
                                        <p:tgtEl>
                                          <p:spTgt spid="26670"/>
                                        </p:tgtEl>
                                      </p:cBhvr>
                                      <p:by x="105000" y="105000"/>
                                    </p:animScale>
                                  </p:childTnLst>
                                </p:cTn>
                              </p:par>
                              <p:par>
                                <p:cTn id="30" presetID="26" presetClass="emph" presetSubtype="0" fill="hold" nodeType="withEffect">
                                  <p:stCondLst>
                                    <p:cond delay="0"/>
                                  </p:stCondLst>
                                  <p:childTnLst>
                                    <p:animEffect transition="out" filter="fade">
                                      <p:cBhvr>
                                        <p:cTn id="31" dur="2000" tmFilter="0, 0; .2, .5; .8, .5; 1, 0"/>
                                        <p:tgtEl>
                                          <p:spTgt spid="26671"/>
                                        </p:tgtEl>
                                      </p:cBhvr>
                                    </p:animEffect>
                                    <p:animScale>
                                      <p:cBhvr>
                                        <p:cTn id="32" dur="1000" autoRev="1" fill="hold"/>
                                        <p:tgtEl>
                                          <p:spTgt spid="26671"/>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68" grpId="0"/>
      <p:bldP spid="2666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i="0">
                <a:sym typeface="+mn-ea"/>
              </a:rPr>
              <a:t>性能分析</a:t>
            </a:r>
            <a:endParaRPr lang="zh-CN" altLang="en-US"/>
          </a:p>
        </p:txBody>
      </p:sp>
      <p:sp>
        <p:nvSpPr>
          <p:cNvPr id="3" name="内容占位符 2"/>
          <p:cNvSpPr>
            <a:spLocks noGrp="1"/>
          </p:cNvSpPr>
          <p:nvPr>
            <p:ph idx="1"/>
          </p:nvPr>
        </p:nvSpPr>
        <p:spPr/>
        <p:txBody>
          <a:bodyPr/>
          <a:p>
            <a:pPr lvl="0"/>
            <a:r>
              <a:rPr lang="zh-CN" altLang="en-US" sz="2400" i="0" dirty="0">
                <a:solidFill>
                  <a:srgbClr val="C00000"/>
                </a:solidFill>
                <a:cs typeface="Times New Roman" panose="02020603050405020304" charset="0"/>
                <a:sym typeface="+mn-ea"/>
              </a:rPr>
              <a:t>内部顶点：圆形顶点表示查找成功的顶点称为内部顶点。</a:t>
            </a:r>
            <a:endParaRPr lang="zh-CN" altLang="en-US" sz="2400" i="0" dirty="0">
              <a:solidFill>
                <a:srgbClr val="C00000"/>
              </a:solidFill>
              <a:cs typeface="Times New Roman" panose="02020603050405020304" charset="0"/>
            </a:endParaRPr>
          </a:p>
          <a:p>
            <a:pPr lvl="0"/>
            <a:r>
              <a:rPr lang="zh-CN" altLang="en-US" sz="2400" i="0" dirty="0">
                <a:solidFill>
                  <a:srgbClr val="C00000"/>
                </a:solidFill>
                <a:cs typeface="Times New Roman" panose="02020603050405020304" charset="0"/>
                <a:sym typeface="+mn-ea"/>
              </a:rPr>
              <a:t>外部顶点：为判定树中所有内部结点的空指针加上一个指向方形的顶点，称为外部顶点。</a:t>
            </a:r>
            <a:endParaRPr lang="zh-CN" altLang="en-US" sz="2400" i="0" dirty="0">
              <a:solidFill>
                <a:srgbClr val="C00000"/>
              </a:solidFill>
              <a:cs typeface="Times New Roman" panose="02020603050405020304" charset="0"/>
            </a:endParaRPr>
          </a:p>
          <a:p>
            <a:endParaRPr lang="zh-CN" altLang="en-US" sz="2400"/>
          </a:p>
        </p:txBody>
      </p:sp>
      <p:sp>
        <p:nvSpPr>
          <p:cNvPr id="27652" name="椭圆 27651"/>
          <p:cNvSpPr/>
          <p:nvPr>
            <p:custDataLst>
              <p:tags r:id="rId1"/>
            </p:custDataLst>
          </p:nvPr>
        </p:nvSpPr>
        <p:spPr>
          <a:xfrm>
            <a:off x="4787900" y="2204720"/>
            <a:ext cx="388938" cy="371475"/>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sz="2400" b="1">
                <a:solidFill>
                  <a:srgbClr val="0000B4"/>
                </a:solidFill>
                <a:latin typeface="Times New Roman" panose="02020603050405020304" charset="0"/>
              </a:rPr>
              <a:t>6</a:t>
            </a:r>
            <a:endParaRPr lang="en-US" altLang="zh-CN" sz="2400" b="1">
              <a:solidFill>
                <a:srgbClr val="0000B4"/>
              </a:solidFill>
              <a:latin typeface="Times New Roman" panose="02020603050405020304" charset="0"/>
            </a:endParaRPr>
          </a:p>
        </p:txBody>
      </p:sp>
      <p:sp>
        <p:nvSpPr>
          <p:cNvPr id="27653" name="直接连接符 27652"/>
          <p:cNvSpPr/>
          <p:nvPr>
            <p:custDataLst>
              <p:tags r:id="rId2"/>
            </p:custDataLst>
          </p:nvPr>
        </p:nvSpPr>
        <p:spPr>
          <a:xfrm flipH="1">
            <a:off x="466725" y="2492058"/>
            <a:ext cx="4248150" cy="1800225"/>
          </a:xfrm>
          <a:prstGeom prst="line">
            <a:avLst/>
          </a:prstGeom>
          <a:ln w="25400" cap="flat" cmpd="sng">
            <a:solidFill>
              <a:srgbClr val="FF0000"/>
            </a:solidFill>
            <a:prstDash val="solid"/>
            <a:headEnd type="none" w="med" len="med"/>
            <a:tailEnd type="none" w="med" len="med"/>
          </a:ln>
        </p:spPr>
      </p:sp>
      <p:sp>
        <p:nvSpPr>
          <p:cNvPr id="27654" name="矩形 27653"/>
          <p:cNvSpPr/>
          <p:nvPr>
            <p:custDataLst>
              <p:tags r:id="rId3"/>
            </p:custDataLst>
          </p:nvPr>
        </p:nvSpPr>
        <p:spPr>
          <a:xfrm>
            <a:off x="287338" y="4293870"/>
            <a:ext cx="647700" cy="431800"/>
          </a:xfrm>
          <a:prstGeom prst="rect">
            <a:avLst/>
          </a:prstGeom>
          <a:noFill/>
          <a:ln w="9525" cap="flat" cmpd="sng">
            <a:solidFill>
              <a:schemeClr val="tx1"/>
            </a:solidFill>
            <a:prstDash val="dash"/>
            <a:miter/>
            <a:headEnd type="none" w="med" len="med"/>
            <a:tailEnd type="none" w="med" len="med"/>
          </a:ln>
        </p:spPr>
        <p:txBody>
          <a:bodyPr wrap="none" anchor="ctr" anchorCtr="0"/>
          <a:p>
            <a:pPr algn="ctr"/>
            <a:r>
              <a:rPr lang="en-US" altLang="zh-CN" sz="2000" b="1">
                <a:solidFill>
                  <a:srgbClr val="0000B4"/>
                </a:solidFill>
                <a:latin typeface="Arial" panose="020B0604020202020204" pitchFamily="34" charset="0"/>
              </a:rPr>
              <a:t>-1</a:t>
            </a:r>
            <a:endParaRPr lang="en-US" altLang="zh-CN" sz="2000" b="1">
              <a:solidFill>
                <a:srgbClr val="0000B4"/>
              </a:solidFill>
              <a:latin typeface="Arial" panose="020B0604020202020204" pitchFamily="34" charset="0"/>
            </a:endParaRPr>
          </a:p>
        </p:txBody>
      </p:sp>
      <p:sp>
        <p:nvSpPr>
          <p:cNvPr id="27655" name="矩形 27654"/>
          <p:cNvSpPr/>
          <p:nvPr>
            <p:custDataLst>
              <p:tags r:id="rId4"/>
            </p:custDataLst>
          </p:nvPr>
        </p:nvSpPr>
        <p:spPr>
          <a:xfrm>
            <a:off x="1008063" y="4870133"/>
            <a:ext cx="647700" cy="431800"/>
          </a:xfrm>
          <a:prstGeom prst="rect">
            <a:avLst/>
          </a:prstGeom>
          <a:noFill/>
          <a:ln w="9525" cap="flat" cmpd="sng">
            <a:solidFill>
              <a:schemeClr val="tx1"/>
            </a:solidFill>
            <a:prstDash val="dash"/>
            <a:miter/>
            <a:headEnd type="none" w="med" len="med"/>
            <a:tailEnd type="none" w="med" len="med"/>
          </a:ln>
        </p:spPr>
        <p:txBody>
          <a:bodyPr wrap="none" anchor="ctr" anchorCtr="0"/>
          <a:p>
            <a:pPr algn="ctr"/>
            <a:r>
              <a:rPr lang="en-US" altLang="zh-CN" sz="2000" b="1">
                <a:solidFill>
                  <a:srgbClr val="0000B4"/>
                </a:solidFill>
                <a:latin typeface="Arial" panose="020B0604020202020204" pitchFamily="34" charset="0"/>
              </a:rPr>
              <a:t>1-2</a:t>
            </a:r>
            <a:endParaRPr lang="en-US" altLang="zh-CN" sz="2000" b="1">
              <a:solidFill>
                <a:srgbClr val="0000B4"/>
              </a:solidFill>
              <a:latin typeface="Arial" panose="020B0604020202020204" pitchFamily="34" charset="0"/>
            </a:endParaRPr>
          </a:p>
        </p:txBody>
      </p:sp>
      <p:sp>
        <p:nvSpPr>
          <p:cNvPr id="27656" name="直接连接符 27655"/>
          <p:cNvSpPr/>
          <p:nvPr>
            <p:custDataLst>
              <p:tags r:id="rId5"/>
            </p:custDataLst>
          </p:nvPr>
        </p:nvSpPr>
        <p:spPr>
          <a:xfrm flipH="1">
            <a:off x="1368425" y="4581208"/>
            <a:ext cx="512763" cy="288925"/>
          </a:xfrm>
          <a:prstGeom prst="line">
            <a:avLst/>
          </a:prstGeom>
          <a:ln w="25400" cap="flat" cmpd="sng">
            <a:solidFill>
              <a:srgbClr val="FF0000"/>
            </a:solidFill>
            <a:prstDash val="solid"/>
            <a:headEnd type="none" w="med" len="med"/>
            <a:tailEnd type="none" w="med" len="med"/>
          </a:ln>
        </p:spPr>
      </p:sp>
      <p:sp>
        <p:nvSpPr>
          <p:cNvPr id="27657" name="矩形 27656"/>
          <p:cNvSpPr/>
          <p:nvPr>
            <p:custDataLst>
              <p:tags r:id="rId6"/>
            </p:custDataLst>
          </p:nvPr>
        </p:nvSpPr>
        <p:spPr>
          <a:xfrm>
            <a:off x="2376488" y="4870133"/>
            <a:ext cx="647700" cy="431800"/>
          </a:xfrm>
          <a:prstGeom prst="rect">
            <a:avLst/>
          </a:prstGeom>
          <a:noFill/>
          <a:ln w="9525" cap="flat" cmpd="sng">
            <a:solidFill>
              <a:schemeClr val="tx1"/>
            </a:solidFill>
            <a:prstDash val="dash"/>
            <a:miter/>
            <a:headEnd type="none" w="med" len="med"/>
            <a:tailEnd type="none" w="med" len="med"/>
          </a:ln>
        </p:spPr>
        <p:txBody>
          <a:bodyPr wrap="none" anchor="ctr" anchorCtr="0"/>
          <a:p>
            <a:pPr algn="ctr"/>
            <a:r>
              <a:rPr lang="en-US" altLang="zh-CN" sz="2000" b="1">
                <a:solidFill>
                  <a:srgbClr val="0000B4"/>
                </a:solidFill>
                <a:latin typeface="Arial" panose="020B0604020202020204" pitchFamily="34" charset="0"/>
              </a:rPr>
              <a:t>2-3</a:t>
            </a:r>
            <a:endParaRPr lang="en-US" altLang="zh-CN" sz="2000" b="1">
              <a:solidFill>
                <a:srgbClr val="0000B4"/>
              </a:solidFill>
              <a:latin typeface="Arial" panose="020B0604020202020204" pitchFamily="34" charset="0"/>
            </a:endParaRPr>
          </a:p>
        </p:txBody>
      </p:sp>
      <p:sp>
        <p:nvSpPr>
          <p:cNvPr id="27658" name="矩形 27657"/>
          <p:cNvSpPr/>
          <p:nvPr>
            <p:custDataLst>
              <p:tags r:id="rId7"/>
            </p:custDataLst>
          </p:nvPr>
        </p:nvSpPr>
        <p:spPr>
          <a:xfrm>
            <a:off x="2447925" y="4222433"/>
            <a:ext cx="647700" cy="431800"/>
          </a:xfrm>
          <a:prstGeom prst="rect">
            <a:avLst/>
          </a:prstGeom>
          <a:noFill/>
          <a:ln w="9525" cap="flat" cmpd="sng">
            <a:solidFill>
              <a:schemeClr val="tx1"/>
            </a:solidFill>
            <a:prstDash val="dash"/>
            <a:miter/>
            <a:headEnd type="none" w="med" len="med"/>
            <a:tailEnd type="none" w="med" len="med"/>
          </a:ln>
        </p:spPr>
        <p:txBody>
          <a:bodyPr wrap="none" anchor="ctr" anchorCtr="0"/>
          <a:p>
            <a:pPr algn="ctr"/>
            <a:r>
              <a:rPr lang="en-US" altLang="zh-CN" sz="2000" b="1">
                <a:solidFill>
                  <a:srgbClr val="0000B4"/>
                </a:solidFill>
                <a:latin typeface="Arial" panose="020B0604020202020204" pitchFamily="34" charset="0"/>
              </a:rPr>
              <a:t>3-4</a:t>
            </a:r>
            <a:endParaRPr lang="en-US" altLang="zh-CN" sz="2000" b="1">
              <a:solidFill>
                <a:srgbClr val="0000B4"/>
              </a:solidFill>
              <a:latin typeface="Arial" panose="020B0604020202020204" pitchFamily="34" charset="0"/>
            </a:endParaRPr>
          </a:p>
        </p:txBody>
      </p:sp>
      <p:sp>
        <p:nvSpPr>
          <p:cNvPr id="27659" name="直接连接符 27658"/>
          <p:cNvSpPr/>
          <p:nvPr>
            <p:custDataLst>
              <p:tags r:id="rId8"/>
            </p:custDataLst>
          </p:nvPr>
        </p:nvSpPr>
        <p:spPr>
          <a:xfrm flipH="1">
            <a:off x="2771775" y="4004945"/>
            <a:ext cx="287338" cy="215900"/>
          </a:xfrm>
          <a:prstGeom prst="line">
            <a:avLst/>
          </a:prstGeom>
          <a:ln w="25400" cap="flat" cmpd="sng">
            <a:solidFill>
              <a:srgbClr val="FF0000"/>
            </a:solidFill>
            <a:prstDash val="solid"/>
            <a:headEnd type="none" w="med" len="med"/>
            <a:tailEnd type="none" w="med" len="med"/>
          </a:ln>
        </p:spPr>
      </p:sp>
      <p:sp>
        <p:nvSpPr>
          <p:cNvPr id="27660" name="矩形 27659"/>
          <p:cNvSpPr/>
          <p:nvPr>
            <p:custDataLst>
              <p:tags r:id="rId9"/>
            </p:custDataLst>
          </p:nvPr>
        </p:nvSpPr>
        <p:spPr>
          <a:xfrm>
            <a:off x="3095625" y="4870133"/>
            <a:ext cx="647700" cy="431800"/>
          </a:xfrm>
          <a:prstGeom prst="rect">
            <a:avLst/>
          </a:prstGeom>
          <a:noFill/>
          <a:ln w="9525" cap="flat" cmpd="sng">
            <a:solidFill>
              <a:schemeClr val="tx1"/>
            </a:solidFill>
            <a:prstDash val="dash"/>
            <a:miter/>
            <a:headEnd type="none" w="med" len="med"/>
            <a:tailEnd type="none" w="med" len="med"/>
          </a:ln>
        </p:spPr>
        <p:txBody>
          <a:bodyPr wrap="none" anchor="ctr" anchorCtr="0"/>
          <a:p>
            <a:pPr algn="ctr"/>
            <a:r>
              <a:rPr lang="en-US" altLang="zh-CN" sz="2000" b="1">
                <a:solidFill>
                  <a:srgbClr val="0000B4"/>
                </a:solidFill>
                <a:latin typeface="Arial" panose="020B0604020202020204" pitchFamily="34" charset="0"/>
              </a:rPr>
              <a:t>4-5</a:t>
            </a:r>
            <a:endParaRPr lang="en-US" altLang="zh-CN" sz="2000" b="1">
              <a:solidFill>
                <a:srgbClr val="0000B4"/>
              </a:solidFill>
              <a:latin typeface="Arial" panose="020B0604020202020204" pitchFamily="34" charset="0"/>
            </a:endParaRPr>
          </a:p>
        </p:txBody>
      </p:sp>
      <p:sp>
        <p:nvSpPr>
          <p:cNvPr id="27661" name="直接连接符 27660"/>
          <p:cNvSpPr/>
          <p:nvPr>
            <p:custDataLst>
              <p:tags r:id="rId10"/>
            </p:custDataLst>
          </p:nvPr>
        </p:nvSpPr>
        <p:spPr>
          <a:xfrm flipH="1">
            <a:off x="3348038" y="4581208"/>
            <a:ext cx="358775" cy="287337"/>
          </a:xfrm>
          <a:prstGeom prst="line">
            <a:avLst/>
          </a:prstGeom>
          <a:ln w="25400" cap="flat" cmpd="sng">
            <a:solidFill>
              <a:srgbClr val="FF0000"/>
            </a:solidFill>
            <a:prstDash val="solid"/>
            <a:headEnd type="none" w="med" len="med"/>
            <a:tailEnd type="none" w="med" len="med"/>
          </a:ln>
        </p:spPr>
      </p:sp>
      <p:sp>
        <p:nvSpPr>
          <p:cNvPr id="27662" name="矩形 27661"/>
          <p:cNvSpPr/>
          <p:nvPr>
            <p:custDataLst>
              <p:tags r:id="rId11"/>
            </p:custDataLst>
          </p:nvPr>
        </p:nvSpPr>
        <p:spPr>
          <a:xfrm>
            <a:off x="3995738" y="4868545"/>
            <a:ext cx="647700" cy="431800"/>
          </a:xfrm>
          <a:prstGeom prst="rect">
            <a:avLst/>
          </a:prstGeom>
          <a:noFill/>
          <a:ln w="9525" cap="flat" cmpd="sng">
            <a:solidFill>
              <a:schemeClr val="tx1"/>
            </a:solidFill>
            <a:prstDash val="dash"/>
            <a:miter/>
            <a:headEnd type="none" w="med" len="med"/>
            <a:tailEnd type="none" w="med" len="med"/>
          </a:ln>
        </p:spPr>
        <p:txBody>
          <a:bodyPr wrap="none" anchor="ctr" anchorCtr="0"/>
          <a:p>
            <a:pPr algn="ctr"/>
            <a:r>
              <a:rPr lang="en-US" altLang="zh-CN" sz="2000" b="1">
                <a:solidFill>
                  <a:srgbClr val="0000B4"/>
                </a:solidFill>
                <a:latin typeface="Arial" panose="020B0604020202020204" pitchFamily="34" charset="0"/>
              </a:rPr>
              <a:t>5-6</a:t>
            </a:r>
            <a:endParaRPr lang="en-US" altLang="zh-CN" sz="2000" b="1">
              <a:solidFill>
                <a:srgbClr val="0000B4"/>
              </a:solidFill>
              <a:latin typeface="Arial" panose="020B0604020202020204" pitchFamily="34" charset="0"/>
            </a:endParaRPr>
          </a:p>
        </p:txBody>
      </p:sp>
      <p:sp>
        <p:nvSpPr>
          <p:cNvPr id="27663" name="直接连接符 27662"/>
          <p:cNvSpPr/>
          <p:nvPr>
            <p:custDataLst>
              <p:tags r:id="rId12"/>
            </p:custDataLst>
          </p:nvPr>
        </p:nvSpPr>
        <p:spPr>
          <a:xfrm flipH="1" flipV="1">
            <a:off x="2698750" y="3500120"/>
            <a:ext cx="1584325" cy="1368425"/>
          </a:xfrm>
          <a:prstGeom prst="line">
            <a:avLst/>
          </a:prstGeom>
          <a:ln w="25400" cap="flat" cmpd="sng">
            <a:solidFill>
              <a:srgbClr val="FF0000"/>
            </a:solidFill>
            <a:prstDash val="solid"/>
            <a:headEnd type="none" w="med" len="med"/>
            <a:tailEnd type="none" w="med" len="med"/>
          </a:ln>
        </p:spPr>
      </p:sp>
      <p:sp>
        <p:nvSpPr>
          <p:cNvPr id="27664" name="直接连接符 27663"/>
          <p:cNvSpPr/>
          <p:nvPr>
            <p:custDataLst>
              <p:tags r:id="rId13"/>
            </p:custDataLst>
          </p:nvPr>
        </p:nvSpPr>
        <p:spPr>
          <a:xfrm flipH="1">
            <a:off x="7380288" y="4581208"/>
            <a:ext cx="360362" cy="287337"/>
          </a:xfrm>
          <a:prstGeom prst="line">
            <a:avLst/>
          </a:prstGeom>
          <a:ln w="25400" cap="flat" cmpd="sng">
            <a:solidFill>
              <a:srgbClr val="FF0000"/>
            </a:solidFill>
            <a:prstDash val="solid"/>
            <a:headEnd type="none" w="med" len="med"/>
            <a:tailEnd type="none" w="med" len="med"/>
          </a:ln>
        </p:spPr>
      </p:sp>
      <p:sp>
        <p:nvSpPr>
          <p:cNvPr id="27665" name="矩形 27664"/>
          <p:cNvSpPr/>
          <p:nvPr>
            <p:custDataLst>
              <p:tags r:id="rId14"/>
            </p:custDataLst>
          </p:nvPr>
        </p:nvSpPr>
        <p:spPr>
          <a:xfrm>
            <a:off x="4283075" y="4220845"/>
            <a:ext cx="647700" cy="431800"/>
          </a:xfrm>
          <a:prstGeom prst="rect">
            <a:avLst/>
          </a:prstGeom>
          <a:noFill/>
          <a:ln w="9525" cap="flat" cmpd="sng">
            <a:solidFill>
              <a:schemeClr val="tx1"/>
            </a:solidFill>
            <a:prstDash val="dash"/>
            <a:miter/>
            <a:headEnd type="none" w="med" len="med"/>
            <a:tailEnd type="none" w="med" len="med"/>
          </a:ln>
        </p:spPr>
        <p:txBody>
          <a:bodyPr wrap="none" anchor="ctr" anchorCtr="0"/>
          <a:p>
            <a:pPr algn="ctr"/>
            <a:r>
              <a:rPr lang="en-US" altLang="zh-CN" sz="2000" b="1">
                <a:solidFill>
                  <a:srgbClr val="0000B4"/>
                </a:solidFill>
                <a:latin typeface="Arial" panose="020B0604020202020204" pitchFamily="34" charset="0"/>
              </a:rPr>
              <a:t>6-7</a:t>
            </a:r>
            <a:endParaRPr lang="en-US" altLang="zh-CN" sz="2000" b="1">
              <a:solidFill>
                <a:srgbClr val="0000B4"/>
              </a:solidFill>
              <a:latin typeface="Arial" panose="020B0604020202020204" pitchFamily="34" charset="0"/>
            </a:endParaRPr>
          </a:p>
        </p:txBody>
      </p:sp>
      <p:sp>
        <p:nvSpPr>
          <p:cNvPr id="27666" name="矩形 27665"/>
          <p:cNvSpPr/>
          <p:nvPr>
            <p:custDataLst>
              <p:tags r:id="rId15"/>
            </p:custDataLst>
          </p:nvPr>
        </p:nvSpPr>
        <p:spPr>
          <a:xfrm>
            <a:off x="5075238" y="4868545"/>
            <a:ext cx="647700" cy="431800"/>
          </a:xfrm>
          <a:prstGeom prst="rect">
            <a:avLst/>
          </a:prstGeom>
          <a:noFill/>
          <a:ln w="9525" cap="flat" cmpd="sng">
            <a:solidFill>
              <a:schemeClr val="tx1"/>
            </a:solidFill>
            <a:prstDash val="dash"/>
            <a:miter/>
            <a:headEnd type="none" w="med" len="med"/>
            <a:tailEnd type="none" w="med" len="med"/>
          </a:ln>
        </p:spPr>
        <p:txBody>
          <a:bodyPr wrap="none" anchor="ctr" anchorCtr="0"/>
          <a:p>
            <a:pPr algn="ctr"/>
            <a:r>
              <a:rPr lang="en-US" altLang="zh-CN" sz="2000" b="1">
                <a:solidFill>
                  <a:srgbClr val="0000B4"/>
                </a:solidFill>
                <a:latin typeface="Arial" panose="020B0604020202020204" pitchFamily="34" charset="0"/>
              </a:rPr>
              <a:t>7-8</a:t>
            </a:r>
            <a:endParaRPr lang="en-US" altLang="zh-CN" sz="2000" b="1">
              <a:solidFill>
                <a:srgbClr val="0000B4"/>
              </a:solidFill>
              <a:latin typeface="Arial" panose="020B0604020202020204" pitchFamily="34" charset="0"/>
            </a:endParaRPr>
          </a:p>
        </p:txBody>
      </p:sp>
      <p:sp>
        <p:nvSpPr>
          <p:cNvPr id="27667" name="矩形 27666"/>
          <p:cNvSpPr/>
          <p:nvPr>
            <p:custDataLst>
              <p:tags r:id="rId16"/>
            </p:custDataLst>
          </p:nvPr>
        </p:nvSpPr>
        <p:spPr>
          <a:xfrm>
            <a:off x="6083300" y="4868545"/>
            <a:ext cx="647700" cy="431800"/>
          </a:xfrm>
          <a:prstGeom prst="rect">
            <a:avLst/>
          </a:prstGeom>
          <a:noFill/>
          <a:ln w="9525" cap="flat" cmpd="sng">
            <a:solidFill>
              <a:schemeClr val="tx1"/>
            </a:solidFill>
            <a:prstDash val="dash"/>
            <a:miter/>
            <a:headEnd type="none" w="med" len="med"/>
            <a:tailEnd type="none" w="med" len="med"/>
          </a:ln>
        </p:spPr>
        <p:txBody>
          <a:bodyPr wrap="none" anchor="ctr" anchorCtr="0"/>
          <a:p>
            <a:pPr algn="ctr"/>
            <a:r>
              <a:rPr lang="en-US" altLang="zh-CN" sz="2000" b="1">
                <a:solidFill>
                  <a:srgbClr val="0000B4"/>
                </a:solidFill>
                <a:latin typeface="Arial" panose="020B0604020202020204" pitchFamily="34" charset="0"/>
              </a:rPr>
              <a:t>8-9</a:t>
            </a:r>
            <a:endParaRPr lang="en-US" altLang="zh-CN" sz="2000" b="1">
              <a:solidFill>
                <a:srgbClr val="0000B4"/>
              </a:solidFill>
              <a:latin typeface="Arial" panose="020B0604020202020204" pitchFamily="34" charset="0"/>
            </a:endParaRPr>
          </a:p>
        </p:txBody>
      </p:sp>
      <p:sp>
        <p:nvSpPr>
          <p:cNvPr id="27668" name="矩形 27667"/>
          <p:cNvSpPr/>
          <p:nvPr>
            <p:custDataLst>
              <p:tags r:id="rId17"/>
            </p:custDataLst>
          </p:nvPr>
        </p:nvSpPr>
        <p:spPr>
          <a:xfrm>
            <a:off x="6299200" y="4220845"/>
            <a:ext cx="647700" cy="431800"/>
          </a:xfrm>
          <a:prstGeom prst="rect">
            <a:avLst/>
          </a:prstGeom>
          <a:noFill/>
          <a:ln w="9525" cap="flat" cmpd="sng">
            <a:solidFill>
              <a:schemeClr val="tx1"/>
            </a:solidFill>
            <a:prstDash val="dash"/>
            <a:miter/>
            <a:headEnd type="none" w="med" len="med"/>
            <a:tailEnd type="none" w="med" len="med"/>
          </a:ln>
        </p:spPr>
        <p:txBody>
          <a:bodyPr wrap="none" anchor="ctr" anchorCtr="0"/>
          <a:p>
            <a:pPr algn="ctr"/>
            <a:r>
              <a:rPr lang="en-US" altLang="zh-CN" sz="2000" b="1">
                <a:solidFill>
                  <a:srgbClr val="0000B4"/>
                </a:solidFill>
                <a:latin typeface="Arial" panose="020B0604020202020204" pitchFamily="34" charset="0"/>
              </a:rPr>
              <a:t>9-10</a:t>
            </a:r>
            <a:endParaRPr lang="en-US" altLang="zh-CN" sz="2000" b="1">
              <a:solidFill>
                <a:srgbClr val="0000B4"/>
              </a:solidFill>
              <a:latin typeface="Arial" panose="020B0604020202020204" pitchFamily="34" charset="0"/>
            </a:endParaRPr>
          </a:p>
        </p:txBody>
      </p:sp>
      <p:sp>
        <p:nvSpPr>
          <p:cNvPr id="27669" name="矩形 27668"/>
          <p:cNvSpPr/>
          <p:nvPr>
            <p:custDataLst>
              <p:tags r:id="rId18"/>
            </p:custDataLst>
          </p:nvPr>
        </p:nvSpPr>
        <p:spPr>
          <a:xfrm>
            <a:off x="7164388" y="4868545"/>
            <a:ext cx="647700" cy="431800"/>
          </a:xfrm>
          <a:prstGeom prst="rect">
            <a:avLst/>
          </a:prstGeom>
          <a:noFill/>
          <a:ln w="9525" cap="flat" cmpd="sng">
            <a:solidFill>
              <a:schemeClr val="tx1"/>
            </a:solidFill>
            <a:prstDash val="dash"/>
            <a:miter/>
            <a:headEnd type="none" w="med" len="med"/>
            <a:tailEnd type="none" w="med" len="med"/>
          </a:ln>
        </p:spPr>
        <p:txBody>
          <a:bodyPr wrap="none" anchor="ctr" anchorCtr="0"/>
          <a:p>
            <a:pPr algn="ctr"/>
            <a:r>
              <a:rPr lang="en-US" altLang="zh-CN" sz="2000" b="1">
                <a:solidFill>
                  <a:srgbClr val="0000B4"/>
                </a:solidFill>
                <a:latin typeface="Arial" panose="020B0604020202020204" pitchFamily="34" charset="0"/>
              </a:rPr>
              <a:t>10-11</a:t>
            </a:r>
            <a:endParaRPr lang="en-US" altLang="zh-CN" sz="2000" b="1">
              <a:solidFill>
                <a:srgbClr val="0000B4"/>
              </a:solidFill>
              <a:latin typeface="Arial" panose="020B0604020202020204" pitchFamily="34" charset="0"/>
            </a:endParaRPr>
          </a:p>
        </p:txBody>
      </p:sp>
      <p:sp>
        <p:nvSpPr>
          <p:cNvPr id="27670" name="矩形 27669"/>
          <p:cNvSpPr/>
          <p:nvPr>
            <p:custDataLst>
              <p:tags r:id="rId19"/>
            </p:custDataLst>
          </p:nvPr>
        </p:nvSpPr>
        <p:spPr>
          <a:xfrm>
            <a:off x="8172450" y="4868545"/>
            <a:ext cx="647700" cy="431800"/>
          </a:xfrm>
          <a:prstGeom prst="rect">
            <a:avLst/>
          </a:prstGeom>
          <a:noFill/>
          <a:ln w="9525" cap="flat" cmpd="sng">
            <a:solidFill>
              <a:schemeClr val="tx1"/>
            </a:solidFill>
            <a:prstDash val="dash"/>
            <a:miter/>
            <a:headEnd type="none" w="med" len="med"/>
            <a:tailEnd type="none" w="med" len="med"/>
          </a:ln>
        </p:spPr>
        <p:txBody>
          <a:bodyPr wrap="none" anchor="ctr" anchorCtr="0"/>
          <a:p>
            <a:pPr algn="ctr"/>
            <a:r>
              <a:rPr lang="en-US" altLang="zh-CN" sz="2000" b="1">
                <a:solidFill>
                  <a:srgbClr val="0000B4"/>
                </a:solidFill>
                <a:latin typeface="Arial" panose="020B0604020202020204" pitchFamily="34" charset="0"/>
              </a:rPr>
              <a:t>11-</a:t>
            </a:r>
            <a:endParaRPr lang="en-US" altLang="zh-CN" sz="2000" b="1">
              <a:solidFill>
                <a:srgbClr val="0000B4"/>
              </a:solidFill>
              <a:latin typeface="Arial" panose="020B0604020202020204" pitchFamily="34" charset="0"/>
            </a:endParaRPr>
          </a:p>
        </p:txBody>
      </p:sp>
      <p:sp>
        <p:nvSpPr>
          <p:cNvPr id="27671" name="直接连接符 27670"/>
          <p:cNvSpPr/>
          <p:nvPr>
            <p:custDataLst>
              <p:tags r:id="rId20"/>
            </p:custDataLst>
          </p:nvPr>
        </p:nvSpPr>
        <p:spPr>
          <a:xfrm flipH="1" flipV="1">
            <a:off x="5148263" y="2420620"/>
            <a:ext cx="3311525" cy="2447925"/>
          </a:xfrm>
          <a:prstGeom prst="line">
            <a:avLst/>
          </a:prstGeom>
          <a:ln w="25400" cap="flat" cmpd="sng">
            <a:solidFill>
              <a:srgbClr val="FF0000"/>
            </a:solidFill>
            <a:prstDash val="solid"/>
            <a:headEnd type="none" w="med" len="med"/>
            <a:tailEnd type="none" w="med" len="med"/>
          </a:ln>
        </p:spPr>
      </p:sp>
      <p:sp>
        <p:nvSpPr>
          <p:cNvPr id="27672" name="椭圆 27671"/>
          <p:cNvSpPr/>
          <p:nvPr>
            <p:custDataLst>
              <p:tags r:id="rId21"/>
            </p:custDataLst>
          </p:nvPr>
        </p:nvSpPr>
        <p:spPr>
          <a:xfrm>
            <a:off x="7667625" y="4292283"/>
            <a:ext cx="388938" cy="371475"/>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b="1">
                <a:solidFill>
                  <a:srgbClr val="0000B4"/>
                </a:solidFill>
                <a:latin typeface="Times New Roman" panose="02020603050405020304" charset="0"/>
              </a:rPr>
              <a:t>11</a:t>
            </a:r>
            <a:endParaRPr lang="en-US" altLang="zh-CN" sz="2400" b="1">
              <a:solidFill>
                <a:srgbClr val="0000B4"/>
              </a:solidFill>
              <a:latin typeface="Times New Roman" panose="02020603050405020304" charset="0"/>
            </a:endParaRPr>
          </a:p>
        </p:txBody>
      </p:sp>
      <p:sp>
        <p:nvSpPr>
          <p:cNvPr id="27673" name="直接连接符 27672"/>
          <p:cNvSpPr/>
          <p:nvPr>
            <p:custDataLst>
              <p:tags r:id="rId22"/>
            </p:custDataLst>
          </p:nvPr>
        </p:nvSpPr>
        <p:spPr>
          <a:xfrm flipH="1">
            <a:off x="6588125" y="4004945"/>
            <a:ext cx="360363" cy="215900"/>
          </a:xfrm>
          <a:prstGeom prst="line">
            <a:avLst/>
          </a:prstGeom>
          <a:ln w="25400" cap="flat" cmpd="sng">
            <a:solidFill>
              <a:srgbClr val="FF0000"/>
            </a:solidFill>
            <a:prstDash val="solid"/>
            <a:headEnd type="none" w="med" len="med"/>
            <a:tailEnd type="none" w="med" len="med"/>
          </a:ln>
        </p:spPr>
      </p:sp>
      <p:sp>
        <p:nvSpPr>
          <p:cNvPr id="27674" name="直接连接符 27673"/>
          <p:cNvSpPr/>
          <p:nvPr>
            <p:custDataLst>
              <p:tags r:id="rId23"/>
            </p:custDataLst>
          </p:nvPr>
        </p:nvSpPr>
        <p:spPr>
          <a:xfrm flipH="1" flipV="1">
            <a:off x="5219700" y="4004945"/>
            <a:ext cx="1152525" cy="863600"/>
          </a:xfrm>
          <a:prstGeom prst="line">
            <a:avLst/>
          </a:prstGeom>
          <a:ln w="25400" cap="flat" cmpd="sng">
            <a:solidFill>
              <a:srgbClr val="FF0000"/>
            </a:solidFill>
            <a:prstDash val="solid"/>
            <a:headEnd type="none" w="med" len="med"/>
            <a:tailEnd type="none" w="med" len="med"/>
          </a:ln>
        </p:spPr>
      </p:sp>
      <p:sp>
        <p:nvSpPr>
          <p:cNvPr id="27675" name="椭圆 27674"/>
          <p:cNvSpPr/>
          <p:nvPr>
            <p:custDataLst>
              <p:tags r:id="rId24"/>
            </p:custDataLst>
          </p:nvPr>
        </p:nvSpPr>
        <p:spPr>
          <a:xfrm>
            <a:off x="5580063" y="4220845"/>
            <a:ext cx="388937" cy="371475"/>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b="1">
                <a:solidFill>
                  <a:srgbClr val="0000B4"/>
                </a:solidFill>
                <a:latin typeface="Times New Roman" panose="02020603050405020304" charset="0"/>
              </a:rPr>
              <a:t>8</a:t>
            </a:r>
            <a:endParaRPr lang="en-US" altLang="zh-CN" sz="2400" b="1">
              <a:solidFill>
                <a:srgbClr val="0000B4"/>
              </a:solidFill>
              <a:latin typeface="Times New Roman" panose="02020603050405020304" charset="0"/>
            </a:endParaRPr>
          </a:p>
        </p:txBody>
      </p:sp>
      <p:sp>
        <p:nvSpPr>
          <p:cNvPr id="27676" name="直接连接符 27675"/>
          <p:cNvSpPr/>
          <p:nvPr>
            <p:custDataLst>
              <p:tags r:id="rId25"/>
            </p:custDataLst>
          </p:nvPr>
        </p:nvSpPr>
        <p:spPr>
          <a:xfrm flipH="1">
            <a:off x="5219700" y="4581208"/>
            <a:ext cx="431800" cy="287337"/>
          </a:xfrm>
          <a:prstGeom prst="line">
            <a:avLst/>
          </a:prstGeom>
          <a:ln w="25400" cap="flat" cmpd="sng">
            <a:solidFill>
              <a:srgbClr val="FF0000"/>
            </a:solidFill>
            <a:prstDash val="solid"/>
            <a:headEnd type="none" w="med" len="med"/>
            <a:tailEnd type="none" w="med" len="med"/>
          </a:ln>
        </p:spPr>
      </p:sp>
      <p:sp>
        <p:nvSpPr>
          <p:cNvPr id="27677" name="直接连接符 27676"/>
          <p:cNvSpPr/>
          <p:nvPr>
            <p:custDataLst>
              <p:tags r:id="rId26"/>
            </p:custDataLst>
          </p:nvPr>
        </p:nvSpPr>
        <p:spPr>
          <a:xfrm flipH="1">
            <a:off x="4643438" y="3284220"/>
            <a:ext cx="1368425" cy="936625"/>
          </a:xfrm>
          <a:prstGeom prst="line">
            <a:avLst/>
          </a:prstGeom>
          <a:ln w="25400" cap="flat" cmpd="sng">
            <a:solidFill>
              <a:srgbClr val="FF0000"/>
            </a:solidFill>
            <a:prstDash val="solid"/>
            <a:headEnd type="none" w="med" len="med"/>
            <a:tailEnd type="none" w="med" len="med"/>
          </a:ln>
        </p:spPr>
      </p:sp>
      <p:sp>
        <p:nvSpPr>
          <p:cNvPr id="27678" name="椭圆 27677"/>
          <p:cNvSpPr/>
          <p:nvPr>
            <p:custDataLst>
              <p:tags r:id="rId27"/>
            </p:custDataLst>
          </p:nvPr>
        </p:nvSpPr>
        <p:spPr>
          <a:xfrm>
            <a:off x="4859338" y="3644583"/>
            <a:ext cx="388937" cy="371475"/>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b="1">
                <a:solidFill>
                  <a:srgbClr val="0000B4"/>
                </a:solidFill>
                <a:latin typeface="Times New Roman" panose="02020603050405020304" charset="0"/>
              </a:rPr>
              <a:t>7</a:t>
            </a:r>
            <a:endParaRPr lang="en-US" altLang="zh-CN" sz="2400" b="1">
              <a:solidFill>
                <a:srgbClr val="0000B4"/>
              </a:solidFill>
              <a:latin typeface="Times New Roman" panose="02020603050405020304" charset="0"/>
            </a:endParaRPr>
          </a:p>
        </p:txBody>
      </p:sp>
      <p:sp>
        <p:nvSpPr>
          <p:cNvPr id="27679" name="椭圆 27678"/>
          <p:cNvSpPr/>
          <p:nvPr>
            <p:custDataLst>
              <p:tags r:id="rId28"/>
            </p:custDataLst>
          </p:nvPr>
        </p:nvSpPr>
        <p:spPr>
          <a:xfrm>
            <a:off x="6948488" y="3716020"/>
            <a:ext cx="388937" cy="371475"/>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b="1">
                <a:solidFill>
                  <a:srgbClr val="0000B4"/>
                </a:solidFill>
                <a:latin typeface="Times New Roman" panose="02020603050405020304" charset="0"/>
              </a:rPr>
              <a:t>10</a:t>
            </a:r>
            <a:endParaRPr lang="en-US" altLang="zh-CN" sz="2400" b="1">
              <a:solidFill>
                <a:srgbClr val="0000B4"/>
              </a:solidFill>
              <a:latin typeface="Times New Roman" panose="02020603050405020304" charset="0"/>
            </a:endParaRPr>
          </a:p>
        </p:txBody>
      </p:sp>
      <p:sp>
        <p:nvSpPr>
          <p:cNvPr id="27680" name="椭圆 27679"/>
          <p:cNvSpPr/>
          <p:nvPr>
            <p:custDataLst>
              <p:tags r:id="rId29"/>
            </p:custDataLst>
          </p:nvPr>
        </p:nvSpPr>
        <p:spPr>
          <a:xfrm>
            <a:off x="5940425" y="2996883"/>
            <a:ext cx="388938" cy="371475"/>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b="1">
                <a:solidFill>
                  <a:srgbClr val="0000B4"/>
                </a:solidFill>
                <a:latin typeface="Times New Roman" panose="02020603050405020304" charset="0"/>
              </a:rPr>
              <a:t>9</a:t>
            </a:r>
            <a:endParaRPr lang="en-US" altLang="zh-CN" sz="2400" b="1">
              <a:solidFill>
                <a:srgbClr val="0000B4"/>
              </a:solidFill>
              <a:latin typeface="Times New Roman" panose="02020603050405020304" charset="0"/>
            </a:endParaRPr>
          </a:p>
        </p:txBody>
      </p:sp>
      <p:sp>
        <p:nvSpPr>
          <p:cNvPr id="27681" name="椭圆 27680"/>
          <p:cNvSpPr/>
          <p:nvPr>
            <p:custDataLst>
              <p:tags r:id="rId30"/>
            </p:custDataLst>
          </p:nvPr>
        </p:nvSpPr>
        <p:spPr>
          <a:xfrm>
            <a:off x="3671888" y="4293870"/>
            <a:ext cx="388937" cy="371475"/>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b="1">
                <a:solidFill>
                  <a:srgbClr val="0000B4"/>
                </a:solidFill>
                <a:latin typeface="Times New Roman" panose="02020603050405020304" charset="0"/>
              </a:rPr>
              <a:t>5</a:t>
            </a:r>
            <a:endParaRPr lang="en-US" altLang="zh-CN" sz="2400" b="1">
              <a:solidFill>
                <a:srgbClr val="0000B4"/>
              </a:solidFill>
              <a:latin typeface="Times New Roman" panose="02020603050405020304" charset="0"/>
            </a:endParaRPr>
          </a:p>
        </p:txBody>
      </p:sp>
      <p:sp>
        <p:nvSpPr>
          <p:cNvPr id="27682" name="椭圆 27681"/>
          <p:cNvSpPr/>
          <p:nvPr>
            <p:custDataLst>
              <p:tags r:id="rId31"/>
            </p:custDataLst>
          </p:nvPr>
        </p:nvSpPr>
        <p:spPr>
          <a:xfrm>
            <a:off x="3024188" y="3789045"/>
            <a:ext cx="388937" cy="371475"/>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b="1">
                <a:solidFill>
                  <a:srgbClr val="0000B4"/>
                </a:solidFill>
                <a:latin typeface="Times New Roman" panose="02020603050405020304" charset="0"/>
              </a:rPr>
              <a:t>4</a:t>
            </a:r>
            <a:endParaRPr lang="en-US" altLang="zh-CN" sz="2400" b="1">
              <a:solidFill>
                <a:srgbClr val="0000B4"/>
              </a:solidFill>
              <a:latin typeface="Times New Roman" panose="02020603050405020304" charset="0"/>
            </a:endParaRPr>
          </a:p>
        </p:txBody>
      </p:sp>
      <p:sp>
        <p:nvSpPr>
          <p:cNvPr id="27683" name="直接连接符 27682"/>
          <p:cNvSpPr/>
          <p:nvPr>
            <p:custDataLst>
              <p:tags r:id="rId32"/>
            </p:custDataLst>
          </p:nvPr>
        </p:nvSpPr>
        <p:spPr>
          <a:xfrm flipH="1" flipV="1">
            <a:off x="1547813" y="4004945"/>
            <a:ext cx="1008062" cy="863600"/>
          </a:xfrm>
          <a:prstGeom prst="line">
            <a:avLst/>
          </a:prstGeom>
          <a:ln w="25400" cap="flat" cmpd="sng">
            <a:solidFill>
              <a:srgbClr val="FF0000"/>
            </a:solidFill>
            <a:prstDash val="solid"/>
            <a:headEnd type="none" w="med" len="med"/>
            <a:tailEnd type="none" w="med" len="med"/>
          </a:ln>
        </p:spPr>
      </p:sp>
      <p:sp>
        <p:nvSpPr>
          <p:cNvPr id="27684" name="椭圆 27683"/>
          <p:cNvSpPr/>
          <p:nvPr>
            <p:custDataLst>
              <p:tags r:id="rId33"/>
            </p:custDataLst>
          </p:nvPr>
        </p:nvSpPr>
        <p:spPr>
          <a:xfrm>
            <a:off x="1871663" y="4293870"/>
            <a:ext cx="388937" cy="371475"/>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b="1">
                <a:solidFill>
                  <a:srgbClr val="0000B4"/>
                </a:solidFill>
                <a:latin typeface="Times New Roman" panose="02020603050405020304" charset="0"/>
              </a:rPr>
              <a:t>2</a:t>
            </a:r>
            <a:endParaRPr lang="en-US" altLang="zh-CN" sz="2400" b="1">
              <a:solidFill>
                <a:srgbClr val="0000B4"/>
              </a:solidFill>
              <a:latin typeface="Times New Roman" panose="02020603050405020304" charset="0"/>
            </a:endParaRPr>
          </a:p>
        </p:txBody>
      </p:sp>
      <p:sp>
        <p:nvSpPr>
          <p:cNvPr id="27685" name="椭圆 27684"/>
          <p:cNvSpPr/>
          <p:nvPr>
            <p:custDataLst>
              <p:tags r:id="rId34"/>
            </p:custDataLst>
          </p:nvPr>
        </p:nvSpPr>
        <p:spPr>
          <a:xfrm>
            <a:off x="1295400" y="3717608"/>
            <a:ext cx="388938" cy="371475"/>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b="1">
                <a:solidFill>
                  <a:srgbClr val="0000B4"/>
                </a:solidFill>
                <a:latin typeface="Times New Roman" panose="02020603050405020304" charset="0"/>
              </a:rPr>
              <a:t>1</a:t>
            </a:r>
            <a:endParaRPr lang="en-US" altLang="zh-CN" sz="2400" b="1">
              <a:solidFill>
                <a:srgbClr val="0000B4"/>
              </a:solidFill>
              <a:latin typeface="Times New Roman" panose="02020603050405020304" charset="0"/>
            </a:endParaRPr>
          </a:p>
        </p:txBody>
      </p:sp>
      <p:sp>
        <p:nvSpPr>
          <p:cNvPr id="27686" name="椭圆 27685"/>
          <p:cNvSpPr/>
          <p:nvPr>
            <p:custDataLst>
              <p:tags r:id="rId35"/>
            </p:custDataLst>
          </p:nvPr>
        </p:nvSpPr>
        <p:spPr>
          <a:xfrm>
            <a:off x="2376488" y="3141345"/>
            <a:ext cx="388937" cy="371475"/>
          </a:xfrm>
          <a:prstGeom prst="ellipse">
            <a:avLst/>
          </a:prstGeom>
          <a:solidFill>
            <a:schemeClr val="bg1"/>
          </a:solidFill>
          <a:ln w="9525" cap="flat" cmpd="sng">
            <a:solidFill>
              <a:schemeClr val="tx1"/>
            </a:solidFill>
            <a:prstDash val="solid"/>
            <a:headEnd type="none" w="med" len="med"/>
            <a:tailEnd type="none" w="med" len="med"/>
          </a:ln>
        </p:spPr>
        <p:txBody>
          <a:bodyPr wrap="none" anchor="ctr" anchorCtr="0"/>
          <a:p>
            <a:pPr algn="ctr"/>
            <a:r>
              <a:rPr lang="en-US" altLang="zh-CN" sz="2400" b="1">
                <a:solidFill>
                  <a:srgbClr val="0000B4"/>
                </a:solidFill>
                <a:latin typeface="Times New Roman" panose="02020603050405020304" charset="0"/>
              </a:rPr>
              <a:t>3</a:t>
            </a:r>
            <a:endParaRPr lang="en-US" altLang="zh-CN" sz="2400" b="1">
              <a:solidFill>
                <a:srgbClr val="0000B4"/>
              </a:solidFill>
              <a:latin typeface="Times New Roman" panose="02020603050405020304" charset="0"/>
            </a:endParaRPr>
          </a:p>
        </p:txBody>
      </p:sp>
      <p:grpSp>
        <p:nvGrpSpPr>
          <p:cNvPr id="27687" name="组合 27686"/>
          <p:cNvGrpSpPr/>
          <p:nvPr/>
        </p:nvGrpSpPr>
        <p:grpSpPr>
          <a:xfrm>
            <a:off x="898525" y="5444808"/>
            <a:ext cx="6967538" cy="755650"/>
            <a:chOff x="542" y="691"/>
            <a:chExt cx="4389" cy="476"/>
          </a:xfrm>
        </p:grpSpPr>
        <p:sp>
          <p:nvSpPr>
            <p:cNvPr id="27688" name="文本框 27687"/>
            <p:cNvSpPr txBox="1"/>
            <p:nvPr>
              <p:custDataLst>
                <p:tags r:id="rId36"/>
              </p:custDataLst>
            </p:nvPr>
          </p:nvSpPr>
          <p:spPr>
            <a:xfrm>
              <a:off x="542" y="806"/>
              <a:ext cx="156" cy="250"/>
            </a:xfrm>
            <a:prstGeom prst="rect">
              <a:avLst/>
            </a:prstGeom>
            <a:noFill/>
            <a:ln w="9525">
              <a:noFill/>
            </a:ln>
          </p:spPr>
          <p:txBody>
            <a:bodyPr wrap="none" anchor="t" anchorCtr="0">
              <a:spAutoFit/>
            </a:bodyPr>
            <a:p>
              <a:r>
                <a:rPr lang="en-US" altLang="zh-CN" sz="2000" dirty="0">
                  <a:latin typeface="Times New Roman" panose="02020603050405020304" charset="0"/>
                </a:rPr>
                <a:t> </a:t>
              </a:r>
              <a:endParaRPr lang="en-US" altLang="zh-CN" sz="2000">
                <a:latin typeface="Times New Roman" panose="02020603050405020304" charset="0"/>
              </a:endParaRPr>
            </a:p>
          </p:txBody>
        </p:sp>
        <p:sp>
          <p:nvSpPr>
            <p:cNvPr id="27689" name="文本框 27688"/>
            <p:cNvSpPr txBox="1"/>
            <p:nvPr>
              <p:custDataLst>
                <p:tags r:id="rId37"/>
              </p:custDataLst>
            </p:nvPr>
          </p:nvSpPr>
          <p:spPr>
            <a:xfrm>
              <a:off x="1015" y="691"/>
              <a:ext cx="3916" cy="250"/>
            </a:xfrm>
            <a:prstGeom prst="rect">
              <a:avLst/>
            </a:prstGeom>
            <a:noFill/>
            <a:ln w="9525">
              <a:noFill/>
            </a:ln>
          </p:spPr>
          <p:txBody>
            <a:bodyPr wrap="none" anchor="t" anchorCtr="0">
              <a:spAutoFit/>
            </a:bodyPr>
            <a:p>
              <a:r>
                <a:rPr lang="en-US" altLang="zh-CN" sz="2000">
                  <a:latin typeface="Times New Roman" panose="02020603050405020304" charset="0"/>
                </a:rPr>
                <a:t>1       2       3       4       5       6        7        8       9      10     11</a:t>
              </a:r>
              <a:endParaRPr lang="en-US" altLang="zh-CN" sz="2000">
                <a:latin typeface="Times New Roman" panose="02020603050405020304" charset="0"/>
              </a:endParaRPr>
            </a:p>
          </p:txBody>
        </p:sp>
        <p:sp>
          <p:nvSpPr>
            <p:cNvPr id="27690" name="矩形 27689"/>
            <p:cNvSpPr/>
            <p:nvPr>
              <p:custDataLst>
                <p:tags r:id="rId38"/>
              </p:custDataLst>
            </p:nvPr>
          </p:nvSpPr>
          <p:spPr>
            <a:xfrm>
              <a:off x="1033" y="912"/>
              <a:ext cx="3879" cy="255"/>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000">
                  <a:latin typeface="Times New Roman" panose="02020603050405020304" charset="0"/>
                </a:rPr>
                <a:t>5      13     19     21     37     56      64      75     80     88     92</a:t>
              </a:r>
              <a:endParaRPr lang="en-US" altLang="zh-CN" sz="2000">
                <a:latin typeface="Times New Roman" panose="02020603050405020304" charset="0"/>
              </a:endParaRPr>
            </a:p>
          </p:txBody>
        </p:sp>
        <p:sp>
          <p:nvSpPr>
            <p:cNvPr id="27691" name="直接连接符 27690"/>
            <p:cNvSpPr/>
            <p:nvPr>
              <p:custDataLst>
                <p:tags r:id="rId39"/>
              </p:custDataLst>
            </p:nvPr>
          </p:nvSpPr>
          <p:spPr>
            <a:xfrm>
              <a:off x="1300" y="911"/>
              <a:ext cx="0" cy="256"/>
            </a:xfrm>
            <a:prstGeom prst="line">
              <a:avLst/>
            </a:prstGeom>
            <a:ln w="9525" cap="flat" cmpd="sng">
              <a:solidFill>
                <a:schemeClr val="tx1"/>
              </a:solidFill>
              <a:prstDash val="solid"/>
              <a:headEnd type="none" w="med" len="med"/>
              <a:tailEnd type="none" w="med" len="med"/>
            </a:ln>
          </p:spPr>
        </p:sp>
        <p:sp>
          <p:nvSpPr>
            <p:cNvPr id="27692" name="直接连接符 27691"/>
            <p:cNvSpPr/>
            <p:nvPr>
              <p:custDataLst>
                <p:tags r:id="rId40"/>
              </p:custDataLst>
            </p:nvPr>
          </p:nvSpPr>
          <p:spPr>
            <a:xfrm>
              <a:off x="1664" y="911"/>
              <a:ext cx="0" cy="256"/>
            </a:xfrm>
            <a:prstGeom prst="line">
              <a:avLst/>
            </a:prstGeom>
            <a:ln w="9525" cap="flat" cmpd="sng">
              <a:solidFill>
                <a:schemeClr val="tx1"/>
              </a:solidFill>
              <a:prstDash val="solid"/>
              <a:headEnd type="none" w="med" len="med"/>
              <a:tailEnd type="none" w="med" len="med"/>
            </a:ln>
          </p:spPr>
        </p:sp>
        <p:sp>
          <p:nvSpPr>
            <p:cNvPr id="27693" name="直接连接符 27692"/>
            <p:cNvSpPr/>
            <p:nvPr>
              <p:custDataLst>
                <p:tags r:id="rId41"/>
              </p:custDataLst>
            </p:nvPr>
          </p:nvSpPr>
          <p:spPr>
            <a:xfrm>
              <a:off x="2028" y="911"/>
              <a:ext cx="0" cy="256"/>
            </a:xfrm>
            <a:prstGeom prst="line">
              <a:avLst/>
            </a:prstGeom>
            <a:ln w="9525" cap="flat" cmpd="sng">
              <a:solidFill>
                <a:schemeClr val="tx1"/>
              </a:solidFill>
              <a:prstDash val="solid"/>
              <a:headEnd type="none" w="med" len="med"/>
              <a:tailEnd type="none" w="med" len="med"/>
            </a:ln>
          </p:spPr>
        </p:sp>
        <p:sp>
          <p:nvSpPr>
            <p:cNvPr id="27694" name="直接连接符 27693"/>
            <p:cNvSpPr/>
            <p:nvPr>
              <p:custDataLst>
                <p:tags r:id="rId42"/>
              </p:custDataLst>
            </p:nvPr>
          </p:nvSpPr>
          <p:spPr>
            <a:xfrm>
              <a:off x="2392" y="911"/>
              <a:ext cx="0" cy="256"/>
            </a:xfrm>
            <a:prstGeom prst="line">
              <a:avLst/>
            </a:prstGeom>
            <a:ln w="9525" cap="flat" cmpd="sng">
              <a:solidFill>
                <a:schemeClr val="tx1"/>
              </a:solidFill>
              <a:prstDash val="solid"/>
              <a:headEnd type="none" w="med" len="med"/>
              <a:tailEnd type="none" w="med" len="med"/>
            </a:ln>
          </p:spPr>
        </p:sp>
        <p:sp>
          <p:nvSpPr>
            <p:cNvPr id="27695" name="直接连接符 27694"/>
            <p:cNvSpPr/>
            <p:nvPr>
              <p:custDataLst>
                <p:tags r:id="rId43"/>
              </p:custDataLst>
            </p:nvPr>
          </p:nvSpPr>
          <p:spPr>
            <a:xfrm>
              <a:off x="2756" y="911"/>
              <a:ext cx="0" cy="256"/>
            </a:xfrm>
            <a:prstGeom prst="line">
              <a:avLst/>
            </a:prstGeom>
            <a:ln w="9525" cap="flat" cmpd="sng">
              <a:solidFill>
                <a:schemeClr val="tx1"/>
              </a:solidFill>
              <a:prstDash val="solid"/>
              <a:headEnd type="none" w="med" len="med"/>
              <a:tailEnd type="none" w="med" len="med"/>
            </a:ln>
          </p:spPr>
        </p:sp>
        <p:sp>
          <p:nvSpPr>
            <p:cNvPr id="27696" name="直接连接符 27695"/>
            <p:cNvSpPr/>
            <p:nvPr>
              <p:custDataLst>
                <p:tags r:id="rId44"/>
              </p:custDataLst>
            </p:nvPr>
          </p:nvSpPr>
          <p:spPr>
            <a:xfrm>
              <a:off x="3120" y="911"/>
              <a:ext cx="0" cy="256"/>
            </a:xfrm>
            <a:prstGeom prst="line">
              <a:avLst/>
            </a:prstGeom>
            <a:ln w="9525" cap="flat" cmpd="sng">
              <a:solidFill>
                <a:schemeClr val="tx1"/>
              </a:solidFill>
              <a:prstDash val="solid"/>
              <a:headEnd type="none" w="med" len="med"/>
              <a:tailEnd type="none" w="med" len="med"/>
            </a:ln>
          </p:spPr>
        </p:sp>
        <p:sp>
          <p:nvSpPr>
            <p:cNvPr id="27697" name="直接连接符 27696"/>
            <p:cNvSpPr/>
            <p:nvPr>
              <p:custDataLst>
                <p:tags r:id="rId45"/>
              </p:custDataLst>
            </p:nvPr>
          </p:nvSpPr>
          <p:spPr>
            <a:xfrm>
              <a:off x="3484" y="911"/>
              <a:ext cx="0" cy="256"/>
            </a:xfrm>
            <a:prstGeom prst="line">
              <a:avLst/>
            </a:prstGeom>
            <a:ln w="9525" cap="flat" cmpd="sng">
              <a:solidFill>
                <a:schemeClr val="tx1"/>
              </a:solidFill>
              <a:prstDash val="solid"/>
              <a:headEnd type="none" w="med" len="med"/>
              <a:tailEnd type="none" w="med" len="med"/>
            </a:ln>
          </p:spPr>
        </p:sp>
        <p:sp>
          <p:nvSpPr>
            <p:cNvPr id="27698" name="直接连接符 27697"/>
            <p:cNvSpPr/>
            <p:nvPr>
              <p:custDataLst>
                <p:tags r:id="rId46"/>
              </p:custDataLst>
            </p:nvPr>
          </p:nvSpPr>
          <p:spPr>
            <a:xfrm>
              <a:off x="3848" y="911"/>
              <a:ext cx="0" cy="256"/>
            </a:xfrm>
            <a:prstGeom prst="line">
              <a:avLst/>
            </a:prstGeom>
            <a:ln w="9525" cap="flat" cmpd="sng">
              <a:solidFill>
                <a:schemeClr val="tx1"/>
              </a:solidFill>
              <a:prstDash val="solid"/>
              <a:headEnd type="none" w="med" len="med"/>
              <a:tailEnd type="none" w="med" len="med"/>
            </a:ln>
          </p:spPr>
        </p:sp>
        <p:sp>
          <p:nvSpPr>
            <p:cNvPr id="27699" name="直接连接符 27698"/>
            <p:cNvSpPr/>
            <p:nvPr>
              <p:custDataLst>
                <p:tags r:id="rId47"/>
              </p:custDataLst>
            </p:nvPr>
          </p:nvSpPr>
          <p:spPr>
            <a:xfrm>
              <a:off x="4212" y="911"/>
              <a:ext cx="0" cy="256"/>
            </a:xfrm>
            <a:prstGeom prst="line">
              <a:avLst/>
            </a:prstGeom>
            <a:ln w="9525" cap="flat" cmpd="sng">
              <a:solidFill>
                <a:schemeClr val="tx1"/>
              </a:solidFill>
              <a:prstDash val="solid"/>
              <a:headEnd type="none" w="med" len="med"/>
              <a:tailEnd type="none" w="med" len="med"/>
            </a:ln>
          </p:spPr>
        </p:sp>
        <p:sp>
          <p:nvSpPr>
            <p:cNvPr id="27700" name="直接连接符 27699"/>
            <p:cNvSpPr/>
            <p:nvPr>
              <p:custDataLst>
                <p:tags r:id="rId48"/>
              </p:custDataLst>
            </p:nvPr>
          </p:nvSpPr>
          <p:spPr>
            <a:xfrm>
              <a:off x="4576" y="911"/>
              <a:ext cx="0" cy="256"/>
            </a:xfrm>
            <a:prstGeom prst="line">
              <a:avLst/>
            </a:prstGeom>
            <a:ln w="9525" cap="flat" cmpd="sng">
              <a:solidFill>
                <a:schemeClr val="tx1"/>
              </a:solidFill>
              <a:prstDash val="solid"/>
              <a:headEnd type="none" w="med" len="med"/>
              <a:tailEnd type="none" w="med" len="med"/>
            </a:ln>
          </p:spPr>
        </p:sp>
      </p:grpSp>
      <p:sp>
        <p:nvSpPr>
          <p:cNvPr id="27701" name="文本框 27700"/>
          <p:cNvSpPr txBox="1"/>
          <p:nvPr>
            <p:custDataLst>
              <p:tags r:id="rId49"/>
            </p:custDataLst>
          </p:nvPr>
        </p:nvSpPr>
        <p:spPr>
          <a:xfrm>
            <a:off x="6443663" y="2060258"/>
            <a:ext cx="2376487" cy="457200"/>
          </a:xfrm>
          <a:prstGeom prst="rect">
            <a:avLst/>
          </a:prstGeom>
          <a:noFill/>
          <a:ln w="9525">
            <a:noFill/>
          </a:ln>
        </p:spPr>
        <p:txBody>
          <a:bodyPr>
            <a:spAutoFit/>
          </a:bodyPr>
          <a:p>
            <a:pPr>
              <a:spcBef>
                <a:spcPct val="50000"/>
              </a:spcBef>
            </a:pPr>
            <a:r>
              <a:rPr lang="zh-CN" altLang="en-US" sz="2400" b="1" dirty="0">
                <a:solidFill>
                  <a:srgbClr val="0000B4"/>
                </a:solidFill>
                <a:latin typeface="Arial" panose="020B0604020202020204" pitchFamily="34" charset="0"/>
              </a:rPr>
              <a:t>查找</a:t>
            </a:r>
            <a:r>
              <a:rPr lang="en-US" altLang="zh-CN" sz="2400" b="1">
                <a:solidFill>
                  <a:srgbClr val="0000B4"/>
                </a:solidFill>
                <a:latin typeface="Arial" panose="020B0604020202020204" pitchFamily="34" charset="0"/>
              </a:rPr>
              <a:t>85</a:t>
            </a:r>
            <a:r>
              <a:rPr lang="zh-CN" altLang="en-US" sz="2400" b="1" dirty="0">
                <a:solidFill>
                  <a:srgbClr val="0000B4"/>
                </a:solidFill>
                <a:latin typeface="Arial" panose="020B0604020202020204" pitchFamily="34" charset="0"/>
              </a:rPr>
              <a:t>的过程</a:t>
            </a:r>
            <a:endParaRPr lang="zh-CN" altLang="en-US" sz="2400" b="1" dirty="0">
              <a:solidFill>
                <a:srgbClr val="0000B4"/>
              </a:solidFill>
              <a:latin typeface="Arial" panose="020B0604020202020204" pitchFamily="34" charset="0"/>
            </a:endParaRPr>
          </a:p>
        </p:txBody>
      </p:sp>
      <p:sp>
        <p:nvSpPr>
          <p:cNvPr id="27702" name="直接连接符 27701"/>
          <p:cNvSpPr/>
          <p:nvPr>
            <p:custDataLst>
              <p:tags r:id="rId50"/>
            </p:custDataLst>
          </p:nvPr>
        </p:nvSpPr>
        <p:spPr>
          <a:xfrm>
            <a:off x="5148263" y="2565083"/>
            <a:ext cx="719137" cy="576262"/>
          </a:xfrm>
          <a:prstGeom prst="line">
            <a:avLst/>
          </a:prstGeom>
          <a:ln w="50800" cap="flat" cmpd="sng">
            <a:solidFill>
              <a:srgbClr val="0000FF"/>
            </a:solidFill>
            <a:prstDash val="dash"/>
            <a:headEnd type="none" w="med" len="med"/>
            <a:tailEnd type="triangle" w="med" len="med"/>
          </a:ln>
        </p:spPr>
      </p:sp>
      <p:sp>
        <p:nvSpPr>
          <p:cNvPr id="27703" name="直接连接符 27702"/>
          <p:cNvSpPr/>
          <p:nvPr>
            <p:custDataLst>
              <p:tags r:id="rId51"/>
            </p:custDataLst>
          </p:nvPr>
        </p:nvSpPr>
        <p:spPr>
          <a:xfrm>
            <a:off x="6300788" y="3428683"/>
            <a:ext cx="649287" cy="431800"/>
          </a:xfrm>
          <a:prstGeom prst="line">
            <a:avLst/>
          </a:prstGeom>
          <a:ln w="50800" cap="flat" cmpd="sng">
            <a:solidFill>
              <a:srgbClr val="0000B4"/>
            </a:solidFill>
            <a:prstDash val="dash"/>
            <a:headEnd type="none" w="med" len="med"/>
            <a:tailEnd type="triangle" w="med" len="med"/>
          </a:ln>
        </p:spPr>
      </p:sp>
      <p:sp>
        <p:nvSpPr>
          <p:cNvPr id="27704" name="直接连接符 27703"/>
          <p:cNvSpPr/>
          <p:nvPr>
            <p:custDataLst>
              <p:tags r:id="rId52"/>
            </p:custDataLst>
          </p:nvPr>
        </p:nvSpPr>
        <p:spPr>
          <a:xfrm flipH="1">
            <a:off x="6659563" y="4076383"/>
            <a:ext cx="360362" cy="215900"/>
          </a:xfrm>
          <a:prstGeom prst="line">
            <a:avLst/>
          </a:prstGeom>
          <a:ln w="50800" cap="flat" cmpd="sng">
            <a:solidFill>
              <a:srgbClr val="0000B4"/>
            </a:solidFill>
            <a:prstDash val="dash"/>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65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6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65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765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65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65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65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766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6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766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766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766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66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76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66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66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6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767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767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767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7673"/>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76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675"/>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2767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767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76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2767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768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2768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2768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2768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768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685"/>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7686"/>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768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27701"/>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22" presetClass="entr" presetSubtype="4" fill="hold" nodeType="clickEffect">
                                  <p:stCondLst>
                                    <p:cond delay="0"/>
                                  </p:stCondLst>
                                  <p:childTnLst>
                                    <p:set>
                                      <p:cBhvr>
                                        <p:cTn id="84" dur="1" fill="hold">
                                          <p:stCondLst>
                                            <p:cond delay="0"/>
                                          </p:stCondLst>
                                        </p:cTn>
                                        <p:tgtEl>
                                          <p:spTgt spid="27702"/>
                                        </p:tgtEl>
                                        <p:attrNameLst>
                                          <p:attrName>style.visibility</p:attrName>
                                        </p:attrNameLst>
                                      </p:cBhvr>
                                      <p:to>
                                        <p:strVal val="visible"/>
                                      </p:to>
                                    </p:set>
                                    <p:animEffect transition="in" filter="wipe(down)">
                                      <p:cBhvr>
                                        <p:cTn id="85" dur="500"/>
                                        <p:tgtEl>
                                          <p:spTgt spid="27702"/>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4" fill="hold" nodeType="clickEffect">
                                  <p:stCondLst>
                                    <p:cond delay="0"/>
                                  </p:stCondLst>
                                  <p:childTnLst>
                                    <p:set>
                                      <p:cBhvr>
                                        <p:cTn id="89" dur="1" fill="hold">
                                          <p:stCondLst>
                                            <p:cond delay="0"/>
                                          </p:stCondLst>
                                        </p:cTn>
                                        <p:tgtEl>
                                          <p:spTgt spid="27703"/>
                                        </p:tgtEl>
                                        <p:attrNameLst>
                                          <p:attrName>style.visibility</p:attrName>
                                        </p:attrNameLst>
                                      </p:cBhvr>
                                      <p:to>
                                        <p:strVal val="visible"/>
                                      </p:to>
                                    </p:set>
                                    <p:animEffect transition="in" filter="wipe(down)">
                                      <p:cBhvr>
                                        <p:cTn id="90" dur="500"/>
                                        <p:tgtEl>
                                          <p:spTgt spid="27703"/>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4" fill="hold" nodeType="clickEffect">
                                  <p:stCondLst>
                                    <p:cond delay="0"/>
                                  </p:stCondLst>
                                  <p:childTnLst>
                                    <p:set>
                                      <p:cBhvr>
                                        <p:cTn id="94" dur="1" fill="hold">
                                          <p:stCondLst>
                                            <p:cond delay="0"/>
                                          </p:stCondLst>
                                        </p:cTn>
                                        <p:tgtEl>
                                          <p:spTgt spid="27704"/>
                                        </p:tgtEl>
                                        <p:attrNameLst>
                                          <p:attrName>style.visibility</p:attrName>
                                        </p:attrNameLst>
                                      </p:cBhvr>
                                      <p:to>
                                        <p:strVal val="visible"/>
                                      </p:to>
                                    </p:set>
                                    <p:animEffect transition="in" filter="wipe(down)">
                                      <p:cBhvr>
                                        <p:cTn id="95" dur="500"/>
                                        <p:tgtEl>
                                          <p:spTgt spid="277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2" grpId="0" bldLvl="0" animBg="1"/>
      <p:bldP spid="27654" grpId="0" bldLvl="0" animBg="1"/>
      <p:bldP spid="27655" grpId="0" bldLvl="0" animBg="1"/>
      <p:bldP spid="27657" grpId="0" bldLvl="0" animBg="1"/>
      <p:bldP spid="27658" grpId="0" bldLvl="0" animBg="1"/>
      <p:bldP spid="27660" grpId="0" bldLvl="0" animBg="1"/>
      <p:bldP spid="27662" grpId="0" bldLvl="0" animBg="1"/>
      <p:bldP spid="27665" grpId="0" bldLvl="0" animBg="1"/>
      <p:bldP spid="27666" grpId="0" bldLvl="0" animBg="1"/>
      <p:bldP spid="27667" grpId="0" bldLvl="0" animBg="1"/>
      <p:bldP spid="27668" grpId="0" bldLvl="0" animBg="1"/>
      <p:bldP spid="27669" grpId="0" bldLvl="0" animBg="1"/>
      <p:bldP spid="27670" grpId="0" bldLvl="0" animBg="1"/>
      <p:bldP spid="27672" grpId="0" bldLvl="0" animBg="1"/>
      <p:bldP spid="27675" grpId="0" bldLvl="0" animBg="1"/>
      <p:bldP spid="27678" grpId="0" bldLvl="0" animBg="1"/>
      <p:bldP spid="27679" grpId="0" bldLvl="0" animBg="1"/>
      <p:bldP spid="27680" grpId="0" bldLvl="0" animBg="1"/>
      <p:bldP spid="27681" grpId="0" bldLvl="0" animBg="1"/>
      <p:bldP spid="27682" grpId="0" bldLvl="0" animBg="1"/>
      <p:bldP spid="27684" grpId="0" bldLvl="0" animBg="1"/>
      <p:bldP spid="27685" grpId="0" bldLvl="0" animBg="1"/>
      <p:bldP spid="27686" grpId="0" bldLvl="0" animBg="1"/>
      <p:bldP spid="2770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i="0">
                <a:sym typeface="+mn-ea"/>
              </a:rPr>
              <a:t>性能分析</a:t>
            </a:r>
            <a:endParaRPr lang="zh-CN" altLang="en-US"/>
          </a:p>
        </p:txBody>
      </p:sp>
      <p:sp>
        <p:nvSpPr>
          <p:cNvPr id="3" name="内容占位符 2"/>
          <p:cNvSpPr>
            <a:spLocks noGrp="1"/>
          </p:cNvSpPr>
          <p:nvPr>
            <p:ph idx="1"/>
          </p:nvPr>
        </p:nvSpPr>
        <p:spPr/>
        <p:txBody>
          <a:bodyPr/>
          <a:p>
            <a:pPr lvl="1"/>
            <a:r>
              <a:rPr lang="zh-CN" altLang="en-US" sz="2800" i="0" dirty="0">
                <a:cs typeface="Times New Roman" panose="02020603050405020304" charset="0"/>
                <a:sym typeface="+mn-ea"/>
              </a:rPr>
              <a:t>在折半查找中的查找，实际上是在判定树中从根结点出发到内部（成功）或外部（不成功）结点的一个路径。</a:t>
            </a:r>
            <a:endParaRPr lang="zh-CN" altLang="en-US" sz="2800" i="0" dirty="0">
              <a:cs typeface="Times New Roman" panose="02020603050405020304" charset="0"/>
            </a:endParaRPr>
          </a:p>
          <a:p>
            <a:pPr lvl="1"/>
            <a:r>
              <a:rPr lang="zh-CN" altLang="en-US" sz="2800" i="0" dirty="0">
                <a:cs typeface="Times New Roman" panose="02020603050405020304" charset="0"/>
                <a:sym typeface="+mn-ea"/>
              </a:rPr>
              <a:t>判定树不是完全二叉树，但与完全二叉树深度相同。</a:t>
            </a:r>
            <a:endParaRPr lang="zh-CN" altLang="en-US" sz="2800" i="0" dirty="0">
              <a:cs typeface="Times New Roman" panose="02020603050405020304" charset="0"/>
            </a:endParaRPr>
          </a:p>
          <a:p>
            <a:pPr lvl="1"/>
            <a:r>
              <a:rPr lang="zh-CN" altLang="en-US" sz="2800" i="0" dirty="0">
                <a:cs typeface="Times New Roman" panose="02020603050405020304" charset="0"/>
                <a:sym typeface="+mn-ea"/>
              </a:rPr>
              <a:t>N个顶点的判定树深度为[log2n+1]。</a:t>
            </a:r>
            <a:endParaRPr lang="zh-CN" altLang="en-US" sz="2800" i="0" dirty="0">
              <a:cs typeface="Times New Roman" panose="02020603050405020304" charset="0"/>
            </a:endParaRPr>
          </a:p>
          <a:p>
            <a:pPr lvl="1"/>
            <a:r>
              <a:rPr lang="zh-CN" altLang="en-US" sz="2800" i="0" dirty="0">
                <a:cs typeface="Times New Roman" panose="02020603050405020304" charset="0"/>
                <a:sym typeface="Symbol" panose="05050102010706020507" pitchFamily="18" charset="2"/>
              </a:rPr>
              <a:t>折半查找法在查找过程中进行的比较次数最多不超过其判定树的深度。</a:t>
            </a:r>
            <a:endParaRPr lang="zh-CN" altLang="en-US" i="0" dirty="0">
              <a:cs typeface="Times New Roman" panose="02020603050405020304" charset="0"/>
            </a:endParaRPr>
          </a:p>
        </p:txBody>
      </p:sp>
      <p:graphicFrame>
        <p:nvGraphicFramePr>
          <p:cNvPr id="29700" name="对象 29699"/>
          <p:cNvGraphicFramePr/>
          <p:nvPr>
            <p:custDataLst>
              <p:tags r:id="rId1"/>
            </p:custDataLst>
          </p:nvPr>
        </p:nvGraphicFramePr>
        <p:xfrm>
          <a:off x="395288" y="4725035"/>
          <a:ext cx="8686800" cy="1949450"/>
        </p:xfrm>
        <a:graphic>
          <a:graphicData uri="http://schemas.openxmlformats.org/presentationml/2006/ole">
            <mc:AlternateContent xmlns:mc="http://schemas.openxmlformats.org/markup-compatibility/2006">
              <mc:Choice xmlns:v="urn:schemas-microsoft-com:vml" Requires="v">
                <p:oleObj spid="_x0000_s3076" name="" r:id="rId2" imgW="4978400" imgH="1117600" progId="Equation.3">
                  <p:embed/>
                </p:oleObj>
              </mc:Choice>
              <mc:Fallback>
                <p:oleObj name="" r:id="rId2" imgW="4978400" imgH="1117600" progId="Equation.3">
                  <p:embed/>
                  <p:pic>
                    <p:nvPicPr>
                      <p:cNvPr id="0" name="图片 3075"/>
                      <p:cNvPicPr/>
                      <p:nvPr/>
                    </p:nvPicPr>
                    <p:blipFill>
                      <a:blip r:embed="rId3"/>
                      <a:stretch>
                        <a:fillRect/>
                      </a:stretch>
                    </p:blipFill>
                    <p:spPr>
                      <a:xfrm>
                        <a:off x="395288" y="4725035"/>
                        <a:ext cx="8686800" cy="194945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9700"/>
                                        </p:tgtEl>
                                        <p:attrNameLst>
                                          <p:attrName>style.visibility</p:attrName>
                                        </p:attrNameLst>
                                      </p:cBhvr>
                                      <p:to>
                                        <p:strVal val="visible"/>
                                      </p:to>
                                    </p:set>
                                    <p:anim calcmode="lin" valueType="num">
                                      <p:cBhvr additive="base">
                                        <p:cTn id="7" dur="500" fill="hold"/>
                                        <p:tgtEl>
                                          <p:spTgt spid="29700"/>
                                        </p:tgtEl>
                                        <p:attrNameLst>
                                          <p:attrName>ppt_x</p:attrName>
                                        </p:attrNameLst>
                                      </p:cBhvr>
                                      <p:tavLst>
                                        <p:tav tm="0">
                                          <p:val>
                                            <p:strVal val="0-#ppt_w/2"/>
                                          </p:val>
                                        </p:tav>
                                        <p:tav tm="100000">
                                          <p:val>
                                            <p:strVal val="#ppt_x"/>
                                          </p:val>
                                        </p:tav>
                                      </p:tavLst>
                                    </p:anim>
                                    <p:anim calcmode="lin" valueType="num">
                                      <p:cBhvr additive="base">
                                        <p:cTn id="8" dur="500" fill="hold"/>
                                        <p:tgtEl>
                                          <p:spTgt spid="2970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143510"/>
            <a:ext cx="8650605" cy="605790"/>
          </a:xfrm>
        </p:spPr>
        <p:txBody>
          <a:bodyPr/>
          <a:p>
            <a:r>
              <a:rPr lang="zh-CN" altLang="en-US" i="0" dirty="0">
                <a:sym typeface="+mn-ea"/>
              </a:rPr>
              <a:t>静态查找表</a:t>
            </a:r>
            <a:r>
              <a:rPr lang="en-US" altLang="zh-CN" i="0" dirty="0">
                <a:sym typeface="+mn-ea"/>
              </a:rPr>
              <a:t>--</a:t>
            </a:r>
            <a:r>
              <a:rPr lang="zh-CN" altLang="en-US" i="0" dirty="0">
                <a:sym typeface="+mn-ea"/>
              </a:rPr>
              <a:t>分块</a:t>
            </a:r>
            <a:r>
              <a:rPr lang="zh-CN" altLang="en-US" i="0" dirty="0">
                <a:sym typeface="+mn-ea"/>
              </a:rPr>
              <a:t>查找</a:t>
            </a:r>
            <a:endParaRPr lang="en-US" altLang="zh-CN" b="1">
              <a:sym typeface="+mn-ea"/>
            </a:endParaRPr>
          </a:p>
        </p:txBody>
      </p:sp>
      <p:sp>
        <p:nvSpPr>
          <p:cNvPr id="3" name="内容占位符 2"/>
          <p:cNvSpPr>
            <a:spLocks noGrp="1"/>
          </p:cNvSpPr>
          <p:nvPr>
            <p:ph idx="1"/>
          </p:nvPr>
        </p:nvSpPr>
        <p:spPr>
          <a:xfrm>
            <a:off x="179705" y="1052195"/>
            <a:ext cx="8933180" cy="5283835"/>
          </a:xfrm>
        </p:spPr>
        <p:txBody>
          <a:bodyPr/>
          <a:p>
            <a:pPr lvl="0" algn="l">
              <a:buClrTx/>
              <a:buSzTx/>
              <a:buBlip>
                <a:blip r:embed="rId1"/>
              </a:buBlip>
            </a:pPr>
            <a:r>
              <a:rPr lang="zh-CN" altLang="en-US" i="0" dirty="0">
                <a:cs typeface="Times New Roman" panose="02020603050405020304" charset="0"/>
                <a:sym typeface="+mn-ea"/>
              </a:rPr>
              <a:t>分块查找 </a:t>
            </a:r>
            <a:endParaRPr lang="zh-CN" altLang="en-US" i="0" dirty="0">
              <a:cs typeface="Times New Roman" panose="02020603050405020304" charset="0"/>
              <a:sym typeface="+mn-ea"/>
            </a:endParaRPr>
          </a:p>
          <a:p>
            <a:pPr lvl="1" algn="l">
              <a:buClrTx/>
              <a:buSzTx/>
              <a:buBlip>
                <a:blip r:embed="rId1"/>
              </a:buBlip>
            </a:pPr>
            <a:r>
              <a:rPr lang="en-US" altLang="zh-CN" i="0" dirty="0">
                <a:cs typeface="Times New Roman" panose="02020603050405020304" charset="0"/>
                <a:sym typeface="+mn-ea"/>
              </a:rPr>
              <a:t>将表分成几块，块内无序，块间有序（后继块中的关键字均大于前驱块中的最大关键字的值）。</a:t>
            </a:r>
            <a:endParaRPr lang="en-US" altLang="zh-CN" i="0" dirty="0">
              <a:cs typeface="Times New Roman" panose="02020603050405020304" charset="0"/>
              <a:sym typeface="+mn-ea"/>
            </a:endParaRPr>
          </a:p>
          <a:p>
            <a:pPr lvl="1" algn="l">
              <a:buClrTx/>
              <a:buSzTx/>
              <a:buBlip>
                <a:blip r:embed="rId1"/>
              </a:buBlip>
            </a:pPr>
            <a:r>
              <a:rPr lang="en-US" altLang="zh-CN" i="0" dirty="0">
                <a:cs typeface="Times New Roman" panose="02020603050405020304" charset="0"/>
                <a:sym typeface="+mn-ea"/>
              </a:rPr>
              <a:t>查找过程：先确定待查记录所在块（顺序查找或折半查找），再在块内进行顺序查找。</a:t>
            </a:r>
            <a:endParaRPr lang="en-US" altLang="zh-CN" i="0" dirty="0">
              <a:cs typeface="Times New Roman" panose="02020603050405020304" charset="0"/>
              <a:sym typeface="+mn-ea"/>
            </a:endParaRPr>
          </a:p>
          <a:p>
            <a:pPr lvl="1" algn="l">
              <a:buClrTx/>
              <a:buSzTx/>
              <a:buBlip>
                <a:blip r:embed="rId1"/>
              </a:buBlip>
            </a:pPr>
            <a:r>
              <a:rPr lang="en-US" altLang="zh-CN" i="0" dirty="0">
                <a:cs typeface="Times New Roman" panose="02020603050405020304" charset="0"/>
                <a:sym typeface="+mn-ea"/>
              </a:rPr>
              <a:t>适用条件：分块有序表。</a:t>
            </a:r>
            <a:endParaRPr lang="en-US" altLang="zh-CN" i="0" dirty="0">
              <a:cs typeface="Times New Roman" panose="02020603050405020304" charset="0"/>
              <a:sym typeface="+mn-ea"/>
            </a:endParaRPr>
          </a:p>
        </p:txBody>
      </p:sp>
      <p:sp>
        <p:nvSpPr>
          <p:cNvPr id="32772" name="文本框 32771"/>
          <p:cNvSpPr txBox="1"/>
          <p:nvPr>
            <p:custDataLst>
              <p:tags r:id="rId2"/>
            </p:custDataLst>
          </p:nvPr>
        </p:nvSpPr>
        <p:spPr>
          <a:xfrm>
            <a:off x="5651818" y="3932238"/>
            <a:ext cx="1103312" cy="457200"/>
          </a:xfrm>
          <a:prstGeom prst="rect">
            <a:avLst/>
          </a:prstGeom>
          <a:noFill/>
          <a:ln w="9525">
            <a:noFill/>
          </a:ln>
        </p:spPr>
        <p:txBody>
          <a:bodyPr wrap="none" anchor="t" anchorCtr="0">
            <a:spAutoFit/>
          </a:bodyPr>
          <a:p>
            <a:r>
              <a:rPr lang="zh-CN" altLang="en-US" sz="2400" b="1" dirty="0">
                <a:latin typeface="Times New Roman" panose="02020603050405020304" charset="0"/>
              </a:rPr>
              <a:t>索引表</a:t>
            </a:r>
            <a:endParaRPr lang="zh-CN" altLang="en-US" sz="2400" b="1">
              <a:latin typeface="Times New Roman" panose="02020603050405020304" charset="0"/>
            </a:endParaRPr>
          </a:p>
        </p:txBody>
      </p:sp>
      <p:graphicFrame>
        <p:nvGraphicFramePr>
          <p:cNvPr id="32773" name="表格 32772"/>
          <p:cNvGraphicFramePr/>
          <p:nvPr>
            <p:custDataLst>
              <p:tags r:id="rId3"/>
            </p:custDataLst>
          </p:nvPr>
        </p:nvGraphicFramePr>
        <p:xfrm>
          <a:off x="3635693" y="3932238"/>
          <a:ext cx="2016125" cy="1079500"/>
        </p:xfrm>
        <a:graphic>
          <a:graphicData uri="http://schemas.openxmlformats.org/drawingml/2006/table">
            <a:tbl>
              <a:tblPr/>
              <a:tblGrid>
                <a:gridCol w="671513"/>
                <a:gridCol w="673100"/>
                <a:gridCol w="671512"/>
              </a:tblGrid>
              <a:tr h="539750">
                <a:tc>
                  <a:txBody>
                    <a:bodyPr/>
                    <a:p>
                      <a:pPr marL="0" lvl="0" indent="0" algn="ctr">
                        <a:buNone/>
                      </a:pPr>
                      <a:r>
                        <a:rPr lang="en-US" altLang="zh-CN"/>
                        <a:t>22</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r>
                        <a:rPr lang="en-US" altLang="zh-CN"/>
                        <a:t>48</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r>
                        <a:rPr lang="en-US" altLang="zh-CN"/>
                        <a:t>86</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539750">
                <a:tc>
                  <a:txBody>
                    <a:bodyPr/>
                    <a:p>
                      <a:pPr marL="0" lvl="0" indent="0" algn="ctr">
                        <a:buNone/>
                      </a:pPr>
                      <a:r>
                        <a:rPr lang="en-US" altLang="zh-CN"/>
                        <a:t>1</a:t>
                      </a:r>
                      <a:endParaRPr lang="zh-CN" altLang="en-US"/>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r>
                        <a:rPr lang="en-US" altLang="zh-CN"/>
                        <a:t>7</a:t>
                      </a:r>
                      <a:endParaRPr lang="zh-CN" altLang="en-US"/>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lgn="ctr">
                        <a:buNone/>
                      </a:pPr>
                      <a:r>
                        <a:rPr lang="en-US" altLang="zh-CN"/>
                        <a:t>13</a:t>
                      </a:r>
                      <a:endParaRPr lang="zh-CN" altLang="en-US"/>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32787" name="表格 32786"/>
          <p:cNvGraphicFramePr/>
          <p:nvPr>
            <p:custDataLst>
              <p:tags r:id="rId4"/>
            </p:custDataLst>
          </p:nvPr>
        </p:nvGraphicFramePr>
        <p:xfrm>
          <a:off x="3275330" y="5875338"/>
          <a:ext cx="2881313" cy="433388"/>
        </p:xfrm>
        <a:graphic>
          <a:graphicData uri="http://schemas.openxmlformats.org/drawingml/2006/table">
            <a:tbl>
              <a:tblPr/>
              <a:tblGrid>
                <a:gridCol w="481013"/>
                <a:gridCol w="477837"/>
                <a:gridCol w="482600"/>
                <a:gridCol w="481013"/>
                <a:gridCol w="477837"/>
                <a:gridCol w="481013"/>
              </a:tblGrid>
              <a:tr h="433388">
                <a:tc>
                  <a:txBody>
                    <a:bodyPr/>
                    <a:p>
                      <a:pPr marL="0" lvl="0" indent="0">
                        <a:buNone/>
                      </a:pPr>
                      <a:r>
                        <a:rPr lang="en-US" altLang="zh-CN" sz="2000"/>
                        <a:t>33</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42</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44</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38</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24</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48</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32803" name="表格 32802"/>
          <p:cNvGraphicFramePr/>
          <p:nvPr>
            <p:custDataLst>
              <p:tags r:id="rId5"/>
            </p:custDataLst>
          </p:nvPr>
        </p:nvGraphicFramePr>
        <p:xfrm>
          <a:off x="395605" y="5875338"/>
          <a:ext cx="2879725" cy="433388"/>
        </p:xfrm>
        <a:graphic>
          <a:graphicData uri="http://schemas.openxmlformats.org/drawingml/2006/table">
            <a:tbl>
              <a:tblPr/>
              <a:tblGrid>
                <a:gridCol w="481013"/>
                <a:gridCol w="477837"/>
                <a:gridCol w="481013"/>
                <a:gridCol w="481012"/>
                <a:gridCol w="477838"/>
                <a:gridCol w="481012"/>
              </a:tblGrid>
              <a:tr h="433388">
                <a:tc>
                  <a:txBody>
                    <a:bodyPr/>
                    <a:p>
                      <a:pPr marL="0" lvl="0" indent="0">
                        <a:buNone/>
                      </a:pPr>
                      <a:r>
                        <a:rPr lang="en-US" altLang="zh-CN" sz="2000"/>
                        <a:t>22</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12</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13</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8</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9</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20</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32819" name="表格 32818"/>
          <p:cNvGraphicFramePr/>
          <p:nvPr>
            <p:custDataLst>
              <p:tags r:id="rId6"/>
            </p:custDataLst>
          </p:nvPr>
        </p:nvGraphicFramePr>
        <p:xfrm>
          <a:off x="6156643" y="5875338"/>
          <a:ext cx="2881313" cy="433388"/>
        </p:xfrm>
        <a:graphic>
          <a:graphicData uri="http://schemas.openxmlformats.org/drawingml/2006/table">
            <a:tbl>
              <a:tblPr/>
              <a:tblGrid>
                <a:gridCol w="481013"/>
                <a:gridCol w="479425"/>
                <a:gridCol w="481012"/>
                <a:gridCol w="479425"/>
                <a:gridCol w="479425"/>
                <a:gridCol w="481013"/>
              </a:tblGrid>
              <a:tr h="433388">
                <a:tc>
                  <a:txBody>
                    <a:bodyPr/>
                    <a:p>
                      <a:pPr marL="0" lvl="0" indent="0">
                        <a:buNone/>
                      </a:pPr>
                      <a:r>
                        <a:rPr lang="en-US" altLang="zh-CN" sz="2000"/>
                        <a:t>60</a:t>
                      </a:r>
                      <a:endParaRPr lang="zh-CN" altLang="en-US" sz="2000"/>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58</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74</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49</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86</a:t>
                      </a:r>
                      <a:endParaRPr lang="zh-CN" altLang="en-US" sz="2000"/>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p>
                      <a:pPr marL="0" lvl="0" indent="0">
                        <a:buNone/>
                      </a:pPr>
                      <a:r>
                        <a:rPr lang="en-US" altLang="zh-CN" sz="2000"/>
                        <a:t>53</a:t>
                      </a:r>
                      <a:endParaRPr lang="zh-CN" altLang="en-US" sz="2000"/>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aphicFrame>
        <p:nvGraphicFramePr>
          <p:cNvPr id="32835" name="表格 32834"/>
          <p:cNvGraphicFramePr/>
          <p:nvPr>
            <p:custDataLst>
              <p:tags r:id="rId7"/>
            </p:custDataLst>
          </p:nvPr>
        </p:nvGraphicFramePr>
        <p:xfrm>
          <a:off x="395605" y="6380163"/>
          <a:ext cx="8640763" cy="365125"/>
        </p:xfrm>
        <a:graphic>
          <a:graphicData uri="http://schemas.openxmlformats.org/drawingml/2006/table">
            <a:tbl>
              <a:tblPr/>
              <a:tblGrid>
                <a:gridCol w="481013"/>
                <a:gridCol w="477837"/>
                <a:gridCol w="481013"/>
                <a:gridCol w="479425"/>
                <a:gridCol w="481012"/>
                <a:gridCol w="479425"/>
                <a:gridCol w="479425"/>
                <a:gridCol w="481013"/>
                <a:gridCol w="479425"/>
                <a:gridCol w="479425"/>
                <a:gridCol w="479425"/>
                <a:gridCol w="481012"/>
                <a:gridCol w="479425"/>
                <a:gridCol w="481013"/>
                <a:gridCol w="477837"/>
                <a:gridCol w="481013"/>
                <a:gridCol w="481012"/>
                <a:gridCol w="481013"/>
              </a:tblGrid>
              <a:tr h="365125">
                <a:tc>
                  <a:txBody>
                    <a:bodyPr/>
                    <a:p>
                      <a:pPr marL="0" lvl="0" indent="0">
                        <a:buNone/>
                      </a:pPr>
                      <a:r>
                        <a:rPr lang="en-US" altLang="zh-CN" sz="1800" b="0">
                          <a:solidFill>
                            <a:srgbClr val="FF0000"/>
                          </a:solidFill>
                        </a:rPr>
                        <a:t>1</a:t>
                      </a:r>
                      <a:endParaRPr lang="zh-CN" altLang="en-US" sz="1800" b="0">
                        <a:solidFill>
                          <a:srgbClr val="FF0000"/>
                        </a:solidFill>
                      </a:endParaRPr>
                    </a:p>
                  </a:txBody>
                  <a:tcPr>
                    <a:lnL cap="flat">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2</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3</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4</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5</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6</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7</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8</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9</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10</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11</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12</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13</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14</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15</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16</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17</a:t>
                      </a:r>
                      <a:endParaRPr lang="zh-CN" altLang="en-US" sz="1800" b="0">
                        <a:solidFill>
                          <a:srgbClr val="FF0000"/>
                        </a:solidFill>
                      </a:endParaRPr>
                    </a:p>
                  </a:txBody>
                  <a:tcPr>
                    <a:lnL>
                      <a:noFill/>
                    </a:lnL>
                    <a:lnR>
                      <a:noFill/>
                    </a:lnR>
                    <a:lnT cap="flat">
                      <a:noFill/>
                    </a:lnT>
                    <a:lnB cap="flat">
                      <a:noFill/>
                    </a:lnB>
                    <a:lnTlToBr>
                      <a:noFill/>
                    </a:lnTlToBr>
                    <a:lnBlToTr>
                      <a:noFill/>
                    </a:lnBlToTr>
                    <a:noFill/>
                  </a:tcPr>
                </a:tc>
                <a:tc>
                  <a:txBody>
                    <a:bodyPr/>
                    <a:p>
                      <a:pPr marL="0" lvl="0" indent="0">
                        <a:buNone/>
                      </a:pPr>
                      <a:r>
                        <a:rPr lang="en-US" altLang="zh-CN" sz="1800" b="0">
                          <a:solidFill>
                            <a:srgbClr val="FF0000"/>
                          </a:solidFill>
                        </a:rPr>
                        <a:t>18</a:t>
                      </a:r>
                      <a:endParaRPr lang="zh-CN" altLang="en-US" sz="1800" b="0">
                        <a:solidFill>
                          <a:srgbClr val="FF0000"/>
                        </a:solidFill>
                      </a:endParaRPr>
                    </a:p>
                  </a:txBody>
                  <a:tcPr>
                    <a:lnL>
                      <a:noFill/>
                    </a:lnL>
                    <a:lnR cap="flat">
                      <a:noFill/>
                    </a:lnR>
                    <a:lnT cap="flat">
                      <a:noFill/>
                    </a:lnT>
                    <a:lnB cap="flat">
                      <a:noFill/>
                    </a:lnB>
                    <a:lnTlToBr>
                      <a:noFill/>
                    </a:lnTlToBr>
                    <a:lnBlToTr>
                      <a:noFill/>
                    </a:lnBlToTr>
                    <a:noFill/>
                  </a:tcPr>
                </a:tc>
              </a:tr>
            </a:tbl>
          </a:graphicData>
        </a:graphic>
      </p:graphicFrame>
      <p:sp>
        <p:nvSpPr>
          <p:cNvPr id="32892" name="直接连接符 32891"/>
          <p:cNvSpPr/>
          <p:nvPr>
            <p:custDataLst>
              <p:tags r:id="rId8"/>
            </p:custDataLst>
          </p:nvPr>
        </p:nvSpPr>
        <p:spPr>
          <a:xfrm>
            <a:off x="3994468" y="5011738"/>
            <a:ext cx="0" cy="431800"/>
          </a:xfrm>
          <a:prstGeom prst="line">
            <a:avLst/>
          </a:prstGeom>
          <a:ln w="38100" cap="flat" cmpd="sng">
            <a:solidFill>
              <a:schemeClr val="tx1"/>
            </a:solidFill>
            <a:prstDash val="solid"/>
            <a:headEnd type="none" w="med" len="med"/>
            <a:tailEnd type="none" w="med" len="med"/>
          </a:ln>
        </p:spPr>
      </p:sp>
      <p:sp>
        <p:nvSpPr>
          <p:cNvPr id="32893" name="直接连接符 32892"/>
          <p:cNvSpPr/>
          <p:nvPr>
            <p:custDataLst>
              <p:tags r:id="rId9"/>
            </p:custDataLst>
          </p:nvPr>
        </p:nvSpPr>
        <p:spPr>
          <a:xfrm>
            <a:off x="4643755" y="5011738"/>
            <a:ext cx="0" cy="576262"/>
          </a:xfrm>
          <a:prstGeom prst="line">
            <a:avLst/>
          </a:prstGeom>
          <a:ln w="38100" cap="flat" cmpd="sng">
            <a:solidFill>
              <a:schemeClr val="tx1"/>
            </a:solidFill>
            <a:prstDash val="solid"/>
            <a:headEnd type="none" w="med" len="med"/>
            <a:tailEnd type="none" w="med" len="med"/>
          </a:ln>
        </p:spPr>
      </p:sp>
      <p:sp>
        <p:nvSpPr>
          <p:cNvPr id="32894" name="直接连接符 32893"/>
          <p:cNvSpPr/>
          <p:nvPr>
            <p:custDataLst>
              <p:tags r:id="rId10"/>
            </p:custDataLst>
          </p:nvPr>
        </p:nvSpPr>
        <p:spPr>
          <a:xfrm>
            <a:off x="5291455" y="5011738"/>
            <a:ext cx="0" cy="431800"/>
          </a:xfrm>
          <a:prstGeom prst="line">
            <a:avLst/>
          </a:prstGeom>
          <a:ln w="38100" cap="flat" cmpd="sng">
            <a:solidFill>
              <a:schemeClr val="tx1"/>
            </a:solidFill>
            <a:prstDash val="solid"/>
            <a:headEnd type="none" w="med" len="med"/>
            <a:tailEnd type="none" w="med" len="med"/>
          </a:ln>
        </p:spPr>
      </p:sp>
      <p:sp>
        <p:nvSpPr>
          <p:cNvPr id="32895" name="直接连接符 32894"/>
          <p:cNvSpPr/>
          <p:nvPr>
            <p:custDataLst>
              <p:tags r:id="rId11"/>
            </p:custDataLst>
          </p:nvPr>
        </p:nvSpPr>
        <p:spPr>
          <a:xfrm flipH="1">
            <a:off x="467043" y="5443538"/>
            <a:ext cx="3527425" cy="0"/>
          </a:xfrm>
          <a:prstGeom prst="line">
            <a:avLst/>
          </a:prstGeom>
          <a:ln w="38100" cap="flat" cmpd="sng">
            <a:solidFill>
              <a:schemeClr val="tx1"/>
            </a:solidFill>
            <a:prstDash val="solid"/>
            <a:headEnd type="none" w="med" len="med"/>
            <a:tailEnd type="none" w="med" len="med"/>
          </a:ln>
        </p:spPr>
      </p:sp>
      <p:sp>
        <p:nvSpPr>
          <p:cNvPr id="32896" name="直接连接符 32895"/>
          <p:cNvSpPr/>
          <p:nvPr>
            <p:custDataLst>
              <p:tags r:id="rId12"/>
            </p:custDataLst>
          </p:nvPr>
        </p:nvSpPr>
        <p:spPr>
          <a:xfrm>
            <a:off x="467043" y="5443538"/>
            <a:ext cx="0" cy="431800"/>
          </a:xfrm>
          <a:prstGeom prst="line">
            <a:avLst/>
          </a:prstGeom>
          <a:ln w="38100" cap="flat" cmpd="sng">
            <a:solidFill>
              <a:schemeClr val="tx1"/>
            </a:solidFill>
            <a:prstDash val="solid"/>
            <a:headEnd type="none" w="med" len="med"/>
            <a:tailEnd type="triangle" w="med" len="med"/>
          </a:ln>
        </p:spPr>
      </p:sp>
      <p:sp>
        <p:nvSpPr>
          <p:cNvPr id="32897" name="直接连接符 32896"/>
          <p:cNvSpPr/>
          <p:nvPr>
            <p:custDataLst>
              <p:tags r:id="rId13"/>
            </p:custDataLst>
          </p:nvPr>
        </p:nvSpPr>
        <p:spPr>
          <a:xfrm flipH="1">
            <a:off x="3346768" y="5588000"/>
            <a:ext cx="1296987" cy="0"/>
          </a:xfrm>
          <a:prstGeom prst="line">
            <a:avLst/>
          </a:prstGeom>
          <a:ln w="38100" cap="flat" cmpd="sng">
            <a:solidFill>
              <a:schemeClr val="tx1"/>
            </a:solidFill>
            <a:prstDash val="solid"/>
            <a:headEnd type="none" w="med" len="med"/>
            <a:tailEnd type="none" w="med" len="med"/>
          </a:ln>
        </p:spPr>
      </p:sp>
      <p:sp>
        <p:nvSpPr>
          <p:cNvPr id="32898" name="直接连接符 32897"/>
          <p:cNvSpPr/>
          <p:nvPr>
            <p:custDataLst>
              <p:tags r:id="rId14"/>
            </p:custDataLst>
          </p:nvPr>
        </p:nvSpPr>
        <p:spPr>
          <a:xfrm>
            <a:off x="3346768" y="5588000"/>
            <a:ext cx="0" cy="287338"/>
          </a:xfrm>
          <a:prstGeom prst="line">
            <a:avLst/>
          </a:prstGeom>
          <a:ln w="38100" cap="flat" cmpd="sng">
            <a:solidFill>
              <a:schemeClr val="tx1"/>
            </a:solidFill>
            <a:prstDash val="solid"/>
            <a:headEnd type="none" w="med" len="med"/>
            <a:tailEnd type="triangle" w="med" len="med"/>
          </a:ln>
        </p:spPr>
      </p:sp>
      <p:sp>
        <p:nvSpPr>
          <p:cNvPr id="32899" name="直接连接符 32898"/>
          <p:cNvSpPr/>
          <p:nvPr>
            <p:custDataLst>
              <p:tags r:id="rId15"/>
            </p:custDataLst>
          </p:nvPr>
        </p:nvSpPr>
        <p:spPr>
          <a:xfrm flipH="1">
            <a:off x="5291455" y="5443538"/>
            <a:ext cx="936625" cy="0"/>
          </a:xfrm>
          <a:prstGeom prst="line">
            <a:avLst/>
          </a:prstGeom>
          <a:ln w="38100" cap="flat" cmpd="sng">
            <a:solidFill>
              <a:schemeClr val="tx1"/>
            </a:solidFill>
            <a:prstDash val="solid"/>
            <a:headEnd type="none" w="med" len="med"/>
            <a:tailEnd type="none" w="med" len="med"/>
          </a:ln>
        </p:spPr>
      </p:sp>
      <p:sp>
        <p:nvSpPr>
          <p:cNvPr id="32900" name="直接连接符 32899"/>
          <p:cNvSpPr/>
          <p:nvPr>
            <p:custDataLst>
              <p:tags r:id="rId16"/>
            </p:custDataLst>
          </p:nvPr>
        </p:nvSpPr>
        <p:spPr>
          <a:xfrm>
            <a:off x="6228080" y="5443538"/>
            <a:ext cx="0" cy="431800"/>
          </a:xfrm>
          <a:prstGeom prst="line">
            <a:avLst/>
          </a:prstGeom>
          <a:ln w="38100" cap="flat" cmpd="sng">
            <a:solidFill>
              <a:schemeClr val="tx1"/>
            </a:solidFill>
            <a:prstDash val="solid"/>
            <a:headEnd type="none" w="med" len="med"/>
            <a:tailEnd type="triangle" w="med" len="med"/>
          </a:ln>
        </p:spPr>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143510"/>
            <a:ext cx="8650605" cy="605790"/>
          </a:xfrm>
        </p:spPr>
        <p:txBody>
          <a:bodyPr/>
          <a:p>
            <a:r>
              <a:rPr lang="zh-CN" altLang="en-US" i="0" dirty="0">
                <a:sym typeface="+mn-ea"/>
              </a:rPr>
              <a:t>性能分析</a:t>
            </a:r>
            <a:endParaRPr lang="en-US" altLang="zh-CN" b="1" i="0">
              <a:sym typeface="+mn-ea"/>
            </a:endParaRPr>
          </a:p>
        </p:txBody>
      </p:sp>
      <p:sp>
        <p:nvSpPr>
          <p:cNvPr id="3" name="内容占位符 2"/>
          <p:cNvSpPr>
            <a:spLocks noGrp="1"/>
          </p:cNvSpPr>
          <p:nvPr>
            <p:ph idx="1"/>
          </p:nvPr>
        </p:nvSpPr>
        <p:spPr>
          <a:xfrm>
            <a:off x="179705" y="1052195"/>
            <a:ext cx="8933180" cy="5283835"/>
          </a:xfrm>
        </p:spPr>
        <p:txBody>
          <a:bodyPr/>
          <a:p>
            <a:pPr lvl="0" algn="l">
              <a:buClrTx/>
              <a:buSzTx/>
              <a:buBlip>
                <a:blip r:embed="rId1"/>
              </a:buBlip>
            </a:pPr>
            <a:endParaRPr lang="en-US" altLang="zh-CN" i="0" dirty="0">
              <a:cs typeface="Times New Roman" panose="02020603050405020304" charset="0"/>
              <a:sym typeface="+mn-ea"/>
            </a:endParaRPr>
          </a:p>
        </p:txBody>
      </p:sp>
      <p:graphicFrame>
        <p:nvGraphicFramePr>
          <p:cNvPr id="35844" name="对象 35843"/>
          <p:cNvGraphicFramePr/>
          <p:nvPr>
            <p:custDataLst>
              <p:tags r:id="rId2"/>
            </p:custDataLst>
          </p:nvPr>
        </p:nvGraphicFramePr>
        <p:xfrm>
          <a:off x="395288" y="1771968"/>
          <a:ext cx="8353425" cy="3416300"/>
        </p:xfrm>
        <a:graphic>
          <a:graphicData uri="http://schemas.openxmlformats.org/presentationml/2006/ole">
            <mc:AlternateContent xmlns:mc="http://schemas.openxmlformats.org/markup-compatibility/2006">
              <mc:Choice xmlns:v="urn:schemas-microsoft-com:vml" Requires="v">
                <p:oleObj spid="_x0000_s3077" name="" r:id="rId3" imgW="5029200" imgH="2057400" progId="Equation.3">
                  <p:embed/>
                </p:oleObj>
              </mc:Choice>
              <mc:Fallback>
                <p:oleObj name="" r:id="rId3" imgW="5029200" imgH="2057400" progId="Equation.3">
                  <p:embed/>
                  <p:pic>
                    <p:nvPicPr>
                      <p:cNvPr id="0" name="图片 3076"/>
                      <p:cNvPicPr/>
                      <p:nvPr/>
                    </p:nvPicPr>
                    <p:blipFill>
                      <a:blip r:embed="rId4"/>
                      <a:stretch>
                        <a:fillRect/>
                      </a:stretch>
                    </p:blipFill>
                    <p:spPr>
                      <a:xfrm>
                        <a:off x="395288" y="1771968"/>
                        <a:ext cx="8353425" cy="3416300"/>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5844"/>
                                        </p:tgtEl>
                                        <p:attrNameLst>
                                          <p:attrName>style.visibility</p:attrName>
                                        </p:attrNameLst>
                                      </p:cBhvr>
                                      <p:to>
                                        <p:strVal val="visible"/>
                                      </p:to>
                                    </p:set>
                                    <p:anim calcmode="lin" valueType="num">
                                      <p:cBhvr additive="base">
                                        <p:cTn id="7" dur="500" fill="hold"/>
                                        <p:tgtEl>
                                          <p:spTgt spid="35844"/>
                                        </p:tgtEl>
                                        <p:attrNameLst>
                                          <p:attrName>ppt_x</p:attrName>
                                        </p:attrNameLst>
                                      </p:cBhvr>
                                      <p:tavLst>
                                        <p:tav tm="0">
                                          <p:val>
                                            <p:strVal val="0-#ppt_w/2"/>
                                          </p:val>
                                        </p:tav>
                                        <p:tav tm="100000">
                                          <p:val>
                                            <p:strVal val="#ppt_x"/>
                                          </p:val>
                                        </p:tav>
                                      </p:tavLst>
                                    </p:anim>
                                    <p:anim calcmode="lin" valueType="num">
                                      <p:cBhvr additive="base">
                                        <p:cTn id="8" dur="500" fill="hold"/>
                                        <p:tgtEl>
                                          <p:spTgt spid="3584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143510"/>
            <a:ext cx="8650605" cy="605790"/>
          </a:xfrm>
        </p:spPr>
        <p:txBody>
          <a:bodyPr/>
          <a:p>
            <a:r>
              <a:rPr lang="zh-CN" i="0">
                <a:sym typeface="+mn-ea"/>
              </a:rPr>
              <a:t>总结</a:t>
            </a:r>
            <a:endParaRPr lang="en-US" altLang="zh-CN" b="1">
              <a:sym typeface="+mn-ea"/>
            </a:endParaRPr>
          </a:p>
        </p:txBody>
      </p:sp>
      <p:sp>
        <p:nvSpPr>
          <p:cNvPr id="3" name="内容占位符 2"/>
          <p:cNvSpPr>
            <a:spLocks noGrp="1"/>
          </p:cNvSpPr>
          <p:nvPr>
            <p:ph idx="1"/>
          </p:nvPr>
        </p:nvSpPr>
        <p:spPr>
          <a:xfrm>
            <a:off x="179705" y="1052195"/>
            <a:ext cx="8933180" cy="5283835"/>
          </a:xfrm>
        </p:spPr>
        <p:txBody>
          <a:bodyPr/>
          <a:p>
            <a:pPr lvl="0" algn="l">
              <a:buClrTx/>
              <a:buSzTx/>
              <a:buBlip>
                <a:blip r:embed="rId1"/>
              </a:buBlip>
            </a:pPr>
            <a:r>
              <a:rPr i="0" dirty="0">
                <a:cs typeface="Times New Roman" panose="02020603050405020304" charset="0"/>
                <a:sym typeface="+mn-ea"/>
              </a:rPr>
              <a:t>静态查找表查找算法比较</a:t>
            </a:r>
            <a:r>
              <a:rPr lang="zh-CN" altLang="en-US" i="0" dirty="0">
                <a:cs typeface="Times New Roman" panose="02020603050405020304" charset="0"/>
                <a:sym typeface="+mn-ea"/>
              </a:rPr>
              <a:t> </a:t>
            </a:r>
            <a:endParaRPr lang="zh-CN" altLang="en-US" i="0" dirty="0">
              <a:cs typeface="Times New Roman" panose="02020603050405020304" charset="0"/>
              <a:sym typeface="+mn-ea"/>
            </a:endParaRPr>
          </a:p>
          <a:p>
            <a:pPr lvl="1" algn="l">
              <a:buClrTx/>
              <a:buSzTx/>
              <a:buBlip>
                <a:blip r:embed="rId1"/>
              </a:buBlip>
            </a:pPr>
            <a:endParaRPr lang="en-US" altLang="zh-CN" i="0" dirty="0">
              <a:cs typeface="Times New Roman" panose="02020603050405020304" charset="0"/>
              <a:sym typeface="+mn-ea"/>
            </a:endParaRPr>
          </a:p>
        </p:txBody>
      </p:sp>
      <p:graphicFrame>
        <p:nvGraphicFramePr>
          <p:cNvPr id="38916" name="表格 38915"/>
          <p:cNvGraphicFramePr/>
          <p:nvPr>
            <p:custDataLst>
              <p:tags r:id="rId2"/>
            </p:custDataLst>
          </p:nvPr>
        </p:nvGraphicFramePr>
        <p:xfrm>
          <a:off x="457200" y="2997200"/>
          <a:ext cx="8229600" cy="3134042"/>
        </p:xfrm>
        <a:graphic>
          <a:graphicData uri="http://schemas.openxmlformats.org/drawingml/2006/table">
            <a:tbl>
              <a:tblPr/>
              <a:tblGrid>
                <a:gridCol w="1584325"/>
                <a:gridCol w="2530475"/>
                <a:gridCol w="2057400"/>
                <a:gridCol w="2057400"/>
              </a:tblGrid>
              <a:tr h="665480">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endParaRPr lang="zh-CN" altLang="en-US" sz="2400" b="0" dirty="0">
                        <a:solidFill>
                          <a:schemeClr val="accent2"/>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0000B4"/>
                          </a:solidFill>
                        </a:rPr>
                        <a:t>顺序查找</a:t>
                      </a:r>
                      <a:endParaRPr lang="zh-CN" altLang="en-US" sz="2400" dirty="0">
                        <a:solidFill>
                          <a:srgbClr val="0000B4"/>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0000B4"/>
                          </a:solidFill>
                        </a:rPr>
                        <a:t>折半查找</a:t>
                      </a:r>
                      <a:endParaRPr lang="zh-CN" altLang="en-US" sz="2400" dirty="0">
                        <a:solidFill>
                          <a:srgbClr val="0000B4"/>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0000B4"/>
                          </a:solidFill>
                        </a:rPr>
                        <a:t>分块查找</a:t>
                      </a:r>
                      <a:endParaRPr lang="zh-CN" altLang="en-US" sz="2400" dirty="0">
                        <a:solidFill>
                          <a:srgbClr val="0000B4"/>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722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en-US" altLang="zh-CN" sz="2400">
                          <a:solidFill>
                            <a:srgbClr val="0000B4"/>
                          </a:solidFill>
                        </a:rPr>
                        <a:t>ASL</a:t>
                      </a:r>
                      <a:endParaRPr lang="zh-CN" altLang="en-US" sz="2400">
                        <a:solidFill>
                          <a:srgbClr val="0000B4"/>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最大</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最小</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两者之间</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658812">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0000B4"/>
                          </a:solidFill>
                        </a:rPr>
                        <a:t>表结构</a:t>
                      </a:r>
                      <a:endParaRPr lang="zh-CN" altLang="en-US" sz="2400" dirty="0">
                        <a:solidFill>
                          <a:srgbClr val="0000B4"/>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有序表或无序表</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有序表</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分块有序表</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1152525">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0000B4"/>
                          </a:solidFill>
                        </a:rPr>
                        <a:t>存储结构</a:t>
                      </a:r>
                      <a:endParaRPr lang="zh-CN" altLang="en-US" sz="2400" dirty="0">
                        <a:solidFill>
                          <a:srgbClr val="0000B4"/>
                        </a:solidFill>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顺序存储结构</a:t>
                      </a:r>
                      <a:endParaRPr lang="zh-CN" altLang="en-US" sz="2400" dirty="0">
                        <a:solidFill>
                          <a:srgbClr val="FF0000"/>
                        </a:solidFill>
                      </a:endParaRPr>
                    </a:p>
                    <a:p>
                      <a:pPr marL="0" lvl="0" indent="0">
                        <a:buNone/>
                      </a:pPr>
                      <a:r>
                        <a:rPr lang="zh-CN" altLang="en-US" sz="2400" dirty="0">
                          <a:solidFill>
                            <a:srgbClr val="FF0000"/>
                          </a:solidFill>
                        </a:rPr>
                        <a:t>线性链表</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顺序存储结构</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800" b="1" u="none" kern="1200" baseline="0">
                          <a:solidFill>
                            <a:schemeClr val="folHlink"/>
                          </a:solidFill>
                          <a:latin typeface="Arial" panose="020B0604020202020204" pitchFamily="34" charset="0"/>
                          <a:ea typeface="宋体" panose="02010600030101010101" pitchFamily="2" charset="-122"/>
                        </a:defRPr>
                      </a:lvl1pPr>
                      <a:lvl2pPr marL="742950" lvl="1" indent="-28575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2300" b="1" i="0" u="none" kern="1200" baseline="0">
                          <a:solidFill>
                            <a:srgbClr val="FF3300"/>
                          </a:solidFill>
                          <a:latin typeface="Arial" panose="020B0604020202020204" pitchFamily="34" charset="0"/>
                          <a:ea typeface="宋体" panose="02010600030101010101" pitchFamily="2" charset="-122"/>
                        </a:defRPr>
                      </a:lvl2pPr>
                      <a:lvl3pPr marL="1143000" lvl="2"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l"/>
                        <a:defRPr sz="2100" b="1" i="0" u="none" kern="1200" baseline="0">
                          <a:solidFill>
                            <a:srgbClr val="990099"/>
                          </a:solidFill>
                          <a:latin typeface="Arial" panose="020B0604020202020204" pitchFamily="34" charset="0"/>
                          <a:ea typeface="宋体" panose="02010600030101010101" pitchFamily="2" charset="-122"/>
                        </a:defRPr>
                      </a:lvl3pPr>
                      <a:lvl4pPr marL="1600200" lvl="3" indent="-228600" algn="l" defTabSz="914400" rtl="0" eaLnBrk="1" fontAlgn="base" latinLnBrk="0" hangingPunct="1">
                        <a:lnSpc>
                          <a:spcPct val="100000"/>
                        </a:lnSpc>
                        <a:spcBef>
                          <a:spcPct val="20000"/>
                        </a:spcBef>
                        <a:spcAft>
                          <a:spcPct val="0"/>
                        </a:spcAft>
                        <a:buClr>
                          <a:schemeClr val="accent1"/>
                        </a:buClr>
                        <a:buSzTx/>
                        <a:buFontTx/>
                        <a:buChar char="•"/>
                        <a:defRPr sz="1800" b="0" i="0" u="none" kern="1200" baseline="0">
                          <a:solidFill>
                            <a:schemeClr val="tx1"/>
                          </a:solidFill>
                          <a:latin typeface="Arial" panose="020B0604020202020204" pitchFamily="34" charset="0"/>
                          <a:ea typeface="宋体" panose="02010600030101010101" pitchFamily="2" charset="-122"/>
                        </a:defRPr>
                      </a:lvl4pPr>
                      <a:lvl5pPr marL="2057400" lvl="4" indent="-228600" algn="l" defTabSz="914400" rtl="0" eaLnBrk="1" fontAlgn="base" latinLnBrk="0" hangingPunct="1">
                        <a:lnSpc>
                          <a:spcPct val="100000"/>
                        </a:lnSpc>
                        <a:spcBef>
                          <a:spcPct val="20000"/>
                        </a:spcBef>
                        <a:spcAft>
                          <a:spcPct val="0"/>
                        </a:spcAft>
                        <a:buClr>
                          <a:schemeClr val="accent1"/>
                        </a:buClr>
                        <a:buSzTx/>
                        <a:buFont typeface="Wingdings" panose="05000000000000000000" pitchFamily="2" charset="2"/>
                        <a:buChar char=""/>
                        <a:defRPr sz="1800" b="0" i="0" u="none" kern="1200" baseline="0">
                          <a:solidFill>
                            <a:schemeClr val="tx1"/>
                          </a:solidFill>
                          <a:latin typeface="Arial" panose="020B0604020202020204" pitchFamily="34" charset="0"/>
                          <a:ea typeface="宋体" panose="02010600030101010101" pitchFamily="2" charset="-122"/>
                        </a:defRPr>
                      </a:lvl5pPr>
                    </a:lstStyle>
                    <a:p>
                      <a:pPr marL="0" lvl="0" indent="0">
                        <a:buNone/>
                      </a:pPr>
                      <a:r>
                        <a:rPr lang="zh-CN" altLang="en-US" sz="2400" dirty="0">
                          <a:solidFill>
                            <a:srgbClr val="FF0000"/>
                          </a:solidFill>
                        </a:rPr>
                        <a:t>顺序存储结构</a:t>
                      </a:r>
                      <a:endParaRPr lang="zh-CN" altLang="en-US" sz="2400" dirty="0">
                        <a:solidFill>
                          <a:srgbClr val="FF0000"/>
                        </a:solidFill>
                      </a:endParaRPr>
                    </a:p>
                    <a:p>
                      <a:pPr marL="0" lvl="0" indent="0">
                        <a:buNone/>
                      </a:pPr>
                      <a:r>
                        <a:rPr lang="zh-CN" altLang="en-US" sz="2400" dirty="0">
                          <a:solidFill>
                            <a:srgbClr val="FF0000"/>
                          </a:solidFill>
                        </a:rPr>
                        <a:t>线性链表</a:t>
                      </a:r>
                      <a:endParaRPr lang="zh-CN" altLang="en-US" sz="2400" dirty="0">
                        <a:solidFill>
                          <a:srgbClr val="FF0000"/>
                        </a:solidFill>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0"/>
            <a:ext cx="7720330" cy="678815"/>
          </a:xfrm>
        </p:spPr>
        <p:txBody>
          <a:bodyPr/>
          <a:p>
            <a:pPr algn="ctr"/>
            <a:r>
              <a:rPr lang="zh-CN" altLang="en-US" sz="4000" b="1" i="0"/>
              <a:t>内容</a:t>
            </a:r>
            <a:endParaRPr lang="zh-CN" altLang="en-US" sz="4000" b="1" i="0"/>
          </a:p>
        </p:txBody>
      </p:sp>
      <p:sp>
        <p:nvSpPr>
          <p:cNvPr id="3" name="内容占位符 2"/>
          <p:cNvSpPr>
            <a:spLocks noGrp="1"/>
          </p:cNvSpPr>
          <p:nvPr>
            <p:ph idx="1"/>
          </p:nvPr>
        </p:nvSpPr>
        <p:spPr>
          <a:xfrm>
            <a:off x="719455" y="1462405"/>
            <a:ext cx="7705725" cy="3932555"/>
          </a:xfrm>
        </p:spPr>
        <p:txBody>
          <a:bodyPr/>
          <a:p>
            <a:pPr algn="l">
              <a:buClrTx/>
              <a:buSzTx/>
              <a:buBlip>
                <a:blip r:embed="rId1"/>
              </a:buBlip>
            </a:pPr>
            <a:r>
              <a:rPr i="0"/>
              <a:t>查找表</a:t>
            </a:r>
            <a:endParaRPr i="0"/>
          </a:p>
          <a:p>
            <a:pPr algn="l">
              <a:buClrTx/>
              <a:buSzTx/>
              <a:buBlip>
                <a:blip r:embed="rId1"/>
              </a:buBlip>
            </a:pPr>
            <a:r>
              <a:rPr lang="zh-CN" altLang="en-US" i="0" dirty="0">
                <a:sym typeface="+mn-ea"/>
              </a:rPr>
              <a:t>顺序表查找</a:t>
            </a:r>
            <a:endParaRPr i="0"/>
          </a:p>
          <a:p>
            <a:pPr algn="l">
              <a:buClrTx/>
              <a:buSzTx/>
              <a:buBlip>
                <a:blip r:embed="rId1"/>
              </a:buBlip>
            </a:pPr>
            <a:r>
              <a:rPr lang="zh-CN" altLang="en-US" i="0" dirty="0">
                <a:sym typeface="+mn-ea"/>
              </a:rPr>
              <a:t>折半查找</a:t>
            </a:r>
            <a:endParaRPr i="0"/>
          </a:p>
          <a:p>
            <a:pPr algn="l">
              <a:buClrTx/>
              <a:buSzTx/>
              <a:buBlip>
                <a:blip r:embed="rId1"/>
              </a:buBlip>
            </a:pPr>
            <a:r>
              <a:rPr lang="zh-CN" i="0"/>
              <a:t>分块查找</a:t>
            </a:r>
            <a:endParaRPr i="0"/>
          </a:p>
          <a:p>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143510"/>
            <a:ext cx="7183120" cy="605790"/>
          </a:xfrm>
        </p:spPr>
        <p:txBody>
          <a:bodyPr/>
          <a:p>
            <a:r>
              <a:rPr lang="zh-CN" altLang="en-US" sz="4000" b="1" i="0">
                <a:sym typeface="+mn-ea"/>
              </a:rPr>
              <a:t>查找表</a:t>
            </a:r>
            <a:endParaRPr lang="zh-CN" altLang="en-US" sz="4000" b="1" i="0">
              <a:sym typeface="+mn-ea"/>
            </a:endParaRPr>
          </a:p>
        </p:txBody>
      </p:sp>
      <p:sp>
        <p:nvSpPr>
          <p:cNvPr id="3" name="内容占位符 2"/>
          <p:cNvSpPr>
            <a:spLocks noGrp="1"/>
          </p:cNvSpPr>
          <p:nvPr>
            <p:ph idx="1"/>
          </p:nvPr>
        </p:nvSpPr>
        <p:spPr>
          <a:xfrm>
            <a:off x="467360" y="980440"/>
            <a:ext cx="8775700" cy="4526280"/>
          </a:xfrm>
        </p:spPr>
        <p:txBody>
          <a:bodyPr/>
          <a:p>
            <a:r>
              <a:rPr lang="zh-CN" altLang="en-US" i="0">
                <a:sym typeface="+mn-ea"/>
              </a:rPr>
              <a:t>查找表是由同一类型元素构成的集合</a:t>
            </a:r>
            <a:endParaRPr lang="zh-CN" altLang="en-US" i="0">
              <a:sym typeface="+mn-ea"/>
            </a:endParaRPr>
          </a:p>
          <a:p>
            <a:pPr lvl="1"/>
            <a:r>
              <a:rPr lang="zh-CN" altLang="en-US" i="0" dirty="0">
                <a:ea typeface="宋体" panose="02010600030101010101" pitchFamily="2" charset="-122"/>
              </a:rPr>
              <a:t>查找表基本操作：</a:t>
            </a:r>
            <a:r>
              <a:rPr lang="zh-CN" altLang="en-US" i="0" dirty="0">
                <a:sym typeface="+mn-ea"/>
              </a:rPr>
              <a:t>查询、检索属性、</a:t>
            </a:r>
            <a:r>
              <a:rPr lang="zh-CN" altLang="en-US" i="0" u="sng" dirty="0">
                <a:sym typeface="+mn-ea"/>
              </a:rPr>
              <a:t>插入元素</a:t>
            </a:r>
            <a:r>
              <a:rPr lang="zh-CN" altLang="en-US" i="0" dirty="0">
                <a:sym typeface="+mn-ea"/>
              </a:rPr>
              <a:t>、</a:t>
            </a:r>
            <a:r>
              <a:rPr lang="zh-CN" altLang="en-US" i="0" u="sng" dirty="0">
                <a:sym typeface="+mn-ea"/>
              </a:rPr>
              <a:t>删除元素</a:t>
            </a:r>
            <a:r>
              <a:rPr lang="zh-CN" altLang="en-US" i="0" dirty="0">
                <a:sym typeface="+mn-ea"/>
              </a:rPr>
              <a:t>。</a:t>
            </a:r>
            <a:endParaRPr lang="zh-CN" altLang="en-US" i="0" dirty="0">
              <a:ea typeface="宋体" panose="02010600030101010101" pitchFamily="2" charset="-122"/>
            </a:endParaRPr>
          </a:p>
          <a:p>
            <a:pPr lvl="0"/>
            <a:r>
              <a:rPr lang="zh-CN" altLang="en-US" i="0" dirty="0">
                <a:ea typeface="宋体" panose="02010600030101010101" pitchFamily="2" charset="-122"/>
              </a:rPr>
              <a:t>查找表类型</a:t>
            </a:r>
            <a:endParaRPr lang="zh-CN" altLang="en-US" i="0" dirty="0">
              <a:ea typeface="宋体" panose="02010600030101010101" pitchFamily="2" charset="-122"/>
            </a:endParaRPr>
          </a:p>
          <a:p>
            <a:pPr lvl="1"/>
            <a:r>
              <a:rPr lang="zh-CN" altLang="en-US" i="0">
                <a:sym typeface="+mn-ea"/>
              </a:rPr>
              <a:t>静态查找表：</a:t>
            </a:r>
            <a:r>
              <a:rPr lang="zh-CN" altLang="en-US" i="0" dirty="0">
                <a:sym typeface="+mn-ea"/>
              </a:rPr>
              <a:t>查找表中的数据已经事先建立，只进行查询和检索属性操作</a:t>
            </a:r>
            <a:r>
              <a:rPr lang="zh-CN" altLang="en-US" i="0">
                <a:sym typeface="+mn-ea"/>
              </a:rPr>
              <a:t>。</a:t>
            </a:r>
            <a:endParaRPr lang="zh-CN" altLang="en-US" i="0">
              <a:sym typeface="+mn-ea"/>
            </a:endParaRPr>
          </a:p>
          <a:p>
            <a:pPr lvl="1" algn="l">
              <a:buClrTx/>
              <a:buSzTx/>
              <a:buBlip>
                <a:blip r:embed="rId1"/>
              </a:buBlip>
            </a:pPr>
            <a:r>
              <a:rPr lang="zh-CN" altLang="en-US" i="0" dirty="0">
                <a:ea typeface="宋体" panose="02010600030101010101" pitchFamily="2" charset="-122"/>
                <a:sym typeface="+mn-ea"/>
              </a:rPr>
              <a:t>动态查找表：</a:t>
            </a:r>
            <a:r>
              <a:rPr lang="zh-CN" altLang="en-US" i="0" dirty="0">
                <a:sym typeface="+mn-ea"/>
              </a:rPr>
              <a:t>查找表中数据是在查找过程中建立</a:t>
            </a:r>
            <a:r>
              <a:rPr lang="zh-CN" altLang="en-US" i="0" dirty="0">
                <a:ea typeface="宋体" panose="02010600030101010101" pitchFamily="2" charset="-122"/>
                <a:sym typeface="+mn-ea"/>
              </a:rPr>
              <a:t>。</a:t>
            </a:r>
            <a:endParaRPr lang="zh-CN" altLang="en-US" i="0" dirty="0">
              <a:ea typeface="宋体" panose="02010600030101010101" pitchFamily="2" charset="-122"/>
              <a:sym typeface="+mn-ea"/>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143510"/>
            <a:ext cx="8650605" cy="605790"/>
          </a:xfrm>
        </p:spPr>
        <p:txBody>
          <a:bodyPr/>
          <a:p>
            <a:r>
              <a:rPr lang="zh-CN" altLang="en-US" b="1" i="0">
                <a:sym typeface="+mn-ea"/>
              </a:rPr>
              <a:t>查找表</a:t>
            </a:r>
            <a:endParaRPr lang="en-US" altLang="zh-CN" b="1">
              <a:sym typeface="+mn-ea"/>
            </a:endParaRPr>
          </a:p>
        </p:txBody>
      </p:sp>
      <p:sp>
        <p:nvSpPr>
          <p:cNvPr id="3" name="内容占位符 2"/>
          <p:cNvSpPr>
            <a:spLocks noGrp="1"/>
          </p:cNvSpPr>
          <p:nvPr>
            <p:ph idx="1"/>
          </p:nvPr>
        </p:nvSpPr>
        <p:spPr>
          <a:xfrm>
            <a:off x="-36830" y="1052195"/>
            <a:ext cx="9366885" cy="5283835"/>
          </a:xfrm>
        </p:spPr>
        <p:txBody>
          <a:bodyPr/>
          <a:p>
            <a:r>
              <a:rPr lang="zh-CN" altLang="en-US" i="0">
                <a:sym typeface="+mn-ea"/>
              </a:rPr>
              <a:t>关键字：用来标记数据元素的某个数据项的值。</a:t>
            </a:r>
            <a:endParaRPr lang="zh-CN" altLang="en-US" i="0">
              <a:sym typeface="+mn-ea"/>
            </a:endParaRPr>
          </a:p>
          <a:p>
            <a:pPr lvl="1"/>
            <a:r>
              <a:rPr lang="zh-CN" altLang="en-US" i="0">
                <a:sym typeface="+mn-ea"/>
              </a:rPr>
              <a:t>主关键字：唯一标识一个数据元素的关键字。</a:t>
            </a:r>
            <a:endParaRPr lang="zh-CN" altLang="en-US" i="0">
              <a:sym typeface="+mn-ea"/>
            </a:endParaRPr>
          </a:p>
          <a:p>
            <a:pPr lvl="1"/>
            <a:r>
              <a:rPr lang="zh-CN" altLang="en-US" i="0">
                <a:sym typeface="+mn-ea"/>
              </a:rPr>
              <a:t>次关键字：标识一组数据元素的关键字。</a:t>
            </a:r>
            <a:endParaRPr lang="zh-CN" altLang="en-US" i="0">
              <a:sym typeface="+mn-ea"/>
            </a:endParaRPr>
          </a:p>
          <a:p>
            <a:pPr lvl="0"/>
            <a:r>
              <a:rPr lang="zh-CN" altLang="en-US" i="0">
                <a:sym typeface="+mn-ea"/>
              </a:rPr>
              <a:t>查找</a:t>
            </a:r>
            <a:endParaRPr lang="zh-CN" altLang="en-US" i="0">
              <a:sym typeface="+mn-ea"/>
            </a:endParaRPr>
          </a:p>
          <a:p>
            <a:pPr lvl="1"/>
            <a:r>
              <a:rPr lang="zh-CN" altLang="en-US" i="0">
                <a:sym typeface="+mn-ea"/>
              </a:rPr>
              <a:t>根据给定的某个值，在查找表中确定一个关键字与其满足相应比较条件的数据元素。（如果存在，则查找成功，返回数据元素信息；否则，查找失败，返回空）。</a:t>
            </a:r>
            <a:endParaRPr lang="zh-CN" altLang="en-US" i="0">
              <a:sym typeface="+mn-ea"/>
            </a:endParaRPr>
          </a:p>
          <a:p>
            <a:pPr lvl="1" algn="l">
              <a:buClrTx/>
              <a:buSzTx/>
              <a:buBlip>
                <a:blip r:embed="rId1"/>
              </a:buBlip>
            </a:pPr>
            <a:endParaRPr lang="en-US" altLang="zh-CN" dirty="0">
              <a:cs typeface="Times New Roman" panose="02020603050405020304" charset="0"/>
              <a:sym typeface="+mn-ea"/>
            </a:endParaRPr>
          </a:p>
          <a:p>
            <a:pPr lvl="0" algn="l">
              <a:buClrTx/>
              <a:buSzTx/>
              <a:buBlip>
                <a:blip r:embed="rId1"/>
              </a:buBlip>
            </a:pPr>
            <a:endParaRPr lang="zh-CN" altLang="en-US" i="0" dirty="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143510"/>
            <a:ext cx="8650605" cy="605790"/>
          </a:xfrm>
        </p:spPr>
        <p:txBody>
          <a:bodyPr/>
          <a:p>
            <a:r>
              <a:rPr lang="zh-CN" altLang="en-US" b="1" i="0">
                <a:sym typeface="+mn-ea"/>
              </a:rPr>
              <a:t>查找表</a:t>
            </a:r>
            <a:endParaRPr lang="en-US" altLang="zh-CN" b="1">
              <a:sym typeface="+mn-ea"/>
            </a:endParaRPr>
          </a:p>
        </p:txBody>
      </p:sp>
      <p:sp>
        <p:nvSpPr>
          <p:cNvPr id="3" name="内容占位符 2"/>
          <p:cNvSpPr>
            <a:spLocks noGrp="1"/>
          </p:cNvSpPr>
          <p:nvPr>
            <p:ph idx="1"/>
          </p:nvPr>
        </p:nvSpPr>
        <p:spPr>
          <a:xfrm>
            <a:off x="179705" y="1052195"/>
            <a:ext cx="9267190" cy="5283835"/>
          </a:xfrm>
        </p:spPr>
        <p:txBody>
          <a:bodyPr/>
          <a:p>
            <a:pPr lvl="0" algn="l">
              <a:buClrTx/>
              <a:buSzTx/>
              <a:buBlip>
                <a:blip r:embed="rId1"/>
              </a:buBlip>
            </a:pPr>
            <a:r>
              <a:rPr lang="zh-CN" altLang="en-US" i="0" dirty="0">
                <a:cs typeface="Times New Roman" panose="02020603050405020304" charset="0"/>
                <a:sym typeface="+mn-ea"/>
              </a:rPr>
              <a:t>查找表ADT</a:t>
            </a:r>
            <a:endParaRPr lang="zh-CN" altLang="en-US" i="0" dirty="0">
              <a:cs typeface="Times New Roman" panose="02020603050405020304" charset="0"/>
              <a:sym typeface="+mn-ea"/>
            </a:endParaRPr>
          </a:p>
          <a:p>
            <a:pPr lvl="0" algn="l">
              <a:buClrTx/>
              <a:buSzTx/>
              <a:buBlip>
                <a:blip r:embed="rId1"/>
              </a:buBlip>
            </a:pPr>
            <a:endParaRPr lang="zh-CN" altLang="en-US" i="0" dirty="0">
              <a:cs typeface="Times New Roman" panose="02020603050405020304" charset="0"/>
              <a:sym typeface="+mn-ea"/>
            </a:endParaRPr>
          </a:p>
          <a:p>
            <a:pPr lvl="0" algn="l">
              <a:buClrTx/>
              <a:buSzTx/>
              <a:buBlip>
                <a:blip r:embed="rId1"/>
              </a:buBlip>
            </a:pPr>
            <a:endParaRPr lang="zh-CN" altLang="en-US" i="0" dirty="0">
              <a:cs typeface="Times New Roman" panose="02020603050405020304" charset="0"/>
              <a:sym typeface="+mn-ea"/>
            </a:endParaRPr>
          </a:p>
          <a:p>
            <a:pPr lvl="0" algn="l">
              <a:buClrTx/>
              <a:buSzTx/>
              <a:buBlip>
                <a:blip r:embed="rId1"/>
              </a:buBlip>
            </a:pPr>
            <a:endParaRPr lang="zh-CN" altLang="en-US" i="0" dirty="0">
              <a:cs typeface="Times New Roman" panose="02020603050405020304" charset="0"/>
              <a:sym typeface="+mn-ea"/>
            </a:endParaRPr>
          </a:p>
          <a:p>
            <a:pPr lvl="0" algn="l">
              <a:buClrTx/>
              <a:buSzTx/>
              <a:buBlip>
                <a:blip r:embed="rId1"/>
              </a:buBlip>
            </a:pPr>
            <a:endParaRPr lang="en-US" altLang="zh-CN" i="0" dirty="0">
              <a:cs typeface="Times New Roman" panose="02020603050405020304" charset="0"/>
              <a:sym typeface="+mn-ea"/>
            </a:endParaRPr>
          </a:p>
        </p:txBody>
      </p:sp>
      <p:sp>
        <p:nvSpPr>
          <p:cNvPr id="11268" name="文本框 11267"/>
          <p:cNvSpPr txBox="1"/>
          <p:nvPr>
            <p:custDataLst>
              <p:tags r:id="rId2"/>
            </p:custDataLst>
          </p:nvPr>
        </p:nvSpPr>
        <p:spPr>
          <a:xfrm>
            <a:off x="395605" y="1556068"/>
            <a:ext cx="8820150" cy="4707890"/>
          </a:xfrm>
          <a:prstGeom prst="rect">
            <a:avLst/>
          </a:prstGeom>
          <a:solidFill>
            <a:schemeClr val="bg1"/>
          </a:solidFill>
          <a:ln w="9525">
            <a:noFill/>
          </a:ln>
        </p:spPr>
        <p:txBody>
          <a:bodyPr>
            <a:spAutoFit/>
          </a:bodyPr>
          <a:p>
            <a:pPr lvl="1"/>
            <a:r>
              <a:rPr lang="en-US" altLang="zh-CN" sz="2000" b="1" i="1">
                <a:solidFill>
                  <a:srgbClr val="FF0000"/>
                </a:solidFill>
                <a:latin typeface="Times New Roman" panose="02020603050405020304" charset="0"/>
                <a:cs typeface="Times New Roman" panose="02020603050405020304" charset="0"/>
              </a:rPr>
              <a:t>ADT </a:t>
            </a:r>
            <a:r>
              <a:rPr lang="en-US" altLang="zh-CN" sz="2000" b="1" i="1" err="1">
                <a:solidFill>
                  <a:srgbClr val="FF0000"/>
                </a:solidFill>
                <a:latin typeface="Times New Roman" panose="02020603050405020304" charset="0"/>
                <a:cs typeface="Times New Roman" panose="02020603050405020304" charset="0"/>
              </a:rPr>
              <a:t>SearchList</a:t>
            </a:r>
            <a:endParaRPr lang="en-US" altLang="zh-CN" sz="2000" b="1" i="1">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     数据对象：</a:t>
            </a:r>
            <a:r>
              <a:rPr lang="en-US" altLang="zh-CN" sz="2000" b="1" i="1">
                <a:solidFill>
                  <a:srgbClr val="FF0000"/>
                </a:solidFill>
                <a:latin typeface="Times New Roman" panose="02020603050405020304" charset="0"/>
                <a:cs typeface="Times New Roman" panose="02020603050405020304" charset="0"/>
              </a:rPr>
              <a:t>D</a:t>
            </a:r>
            <a:r>
              <a:rPr lang="en-US" altLang="zh-CN" sz="2000" b="1">
                <a:solidFill>
                  <a:srgbClr val="FF0000"/>
                </a:solidFill>
                <a:latin typeface="Times New Roman" panose="02020603050405020304" charset="0"/>
                <a:cs typeface="Times New Roman" panose="02020603050405020304" charset="0"/>
              </a:rPr>
              <a:t>={</a:t>
            </a:r>
            <a:r>
              <a:rPr lang="en-US" altLang="zh-CN" sz="2000" b="1" i="1" err="1">
                <a:solidFill>
                  <a:srgbClr val="FF0000"/>
                </a:solidFill>
                <a:latin typeface="Times New Roman" panose="02020603050405020304" charset="0"/>
                <a:cs typeface="Times New Roman" panose="02020603050405020304" charset="0"/>
              </a:rPr>
              <a:t>a</a:t>
            </a:r>
            <a:r>
              <a:rPr lang="en-US" altLang="zh-CN" sz="2000" b="1" i="1" baseline="-25000" err="1">
                <a:solidFill>
                  <a:srgbClr val="FF0000"/>
                </a:solidFill>
                <a:latin typeface="Times New Roman" panose="02020603050405020304" charset="0"/>
                <a:cs typeface="Times New Roman" panose="02020603050405020304" charset="0"/>
              </a:rPr>
              <a:t>i</a:t>
            </a:r>
            <a:r>
              <a:rPr lang="en-US" altLang="zh-CN" sz="2000" b="1" i="1">
                <a:solidFill>
                  <a:srgbClr val="FF0000"/>
                </a:solidFill>
                <a:latin typeface="Times New Roman" panose="02020603050405020304" charset="0"/>
                <a:cs typeface="Times New Roman" panose="02020603050405020304" charset="0"/>
              </a:rPr>
              <a:t>| </a:t>
            </a:r>
            <a:r>
              <a:rPr lang="en-US" altLang="zh-CN" sz="2000" b="1" i="1" err="1">
                <a:solidFill>
                  <a:srgbClr val="FF0000"/>
                </a:solidFill>
                <a:latin typeface="Times New Roman" panose="02020603050405020304" charset="0"/>
                <a:cs typeface="Times New Roman" panose="02020603050405020304" charset="0"/>
              </a:rPr>
              <a:t>a</a:t>
            </a:r>
            <a:r>
              <a:rPr lang="en-US" altLang="zh-CN" sz="2000" b="1" i="1" baseline="-25000" err="1">
                <a:solidFill>
                  <a:srgbClr val="FF0000"/>
                </a:solidFill>
                <a:latin typeface="Times New Roman" panose="02020603050405020304" charset="0"/>
                <a:cs typeface="Times New Roman" panose="02020603050405020304" charset="0"/>
              </a:rPr>
              <a:t>i</a:t>
            </a:r>
            <a:r>
              <a:rPr lang="en-US" altLang="zh-CN" sz="2000" b="1" i="1">
                <a:solidFill>
                  <a:srgbClr val="FF0000"/>
                </a:solidFill>
                <a:latin typeface="Times New Roman" panose="02020603050405020304" charset="0"/>
                <a:cs typeface="Times New Roman" panose="02020603050405020304" charset="0"/>
              </a:rPr>
              <a:t> ∈</a:t>
            </a:r>
            <a:r>
              <a:rPr lang="en-US" altLang="zh-CN" sz="2000" b="1" i="1" err="1">
                <a:solidFill>
                  <a:srgbClr val="FF0000"/>
                </a:solidFill>
                <a:latin typeface="Times New Roman" panose="02020603050405020304" charset="0"/>
                <a:cs typeface="Times New Roman" panose="02020603050405020304" charset="0"/>
              </a:rPr>
              <a:t>ElementType,i</a:t>
            </a:r>
            <a:r>
              <a:rPr lang="en-US" altLang="zh-CN" sz="2000" b="1" i="1">
                <a:solidFill>
                  <a:srgbClr val="FF0000"/>
                </a:solidFill>
                <a:latin typeface="Times New Roman" panose="02020603050405020304" charset="0"/>
                <a:cs typeface="Times New Roman" panose="02020603050405020304" charset="0"/>
              </a:rPr>
              <a:t>=1,2,...,</a:t>
            </a:r>
            <a:r>
              <a:rPr lang="en-US" altLang="zh-CN" sz="2000" b="1" i="1" err="1">
                <a:solidFill>
                  <a:srgbClr val="FF0000"/>
                </a:solidFill>
                <a:latin typeface="Times New Roman" panose="02020603050405020304" charset="0"/>
                <a:cs typeface="Times New Roman" panose="02020603050405020304" charset="0"/>
              </a:rPr>
              <a:t>n,n</a:t>
            </a:r>
            <a:r>
              <a:rPr lang="en-US" altLang="zh-CN" sz="2000" b="1" i="1">
                <a:solidFill>
                  <a:srgbClr val="FF0000"/>
                </a:solidFill>
                <a:latin typeface="Times New Roman" panose="02020603050405020304" charset="0"/>
                <a:cs typeface="Times New Roman" panose="02020603050405020304" charset="0"/>
              </a:rPr>
              <a:t>&gt;=0</a:t>
            </a:r>
            <a:r>
              <a:rPr lang="en-US" altLang="zh-CN" sz="2000" b="1">
                <a:solidFill>
                  <a:srgbClr val="FF0000"/>
                </a:solidFill>
                <a:latin typeface="Times New Roman" panose="02020603050405020304" charset="0"/>
                <a:cs typeface="Times New Roman" panose="02020603050405020304" charset="0"/>
              </a:rPr>
              <a:t>}</a:t>
            </a:r>
            <a:endParaRPr lang="en-US" altLang="zh-CN" sz="2000" b="1">
              <a:solidFill>
                <a:srgbClr val="FF0000"/>
              </a:solidFill>
              <a:latin typeface="Times New Roman" panose="02020603050405020304" charset="0"/>
              <a:cs typeface="Times New Roman" panose="02020603050405020304" charset="0"/>
            </a:endParaRPr>
          </a:p>
          <a:p>
            <a:pPr lvl="1"/>
            <a:r>
              <a:rPr lang="en-US" altLang="zh-CN" sz="2000" b="1">
                <a:solidFill>
                  <a:srgbClr val="FF0000"/>
                </a:solidFill>
                <a:latin typeface="Times New Roman" panose="02020603050405020304" charset="0"/>
                <a:cs typeface="Times New Roman" panose="02020603050405020304" charset="0"/>
              </a:rPr>
              <a:t>     </a:t>
            </a:r>
            <a:r>
              <a:rPr lang="zh-CN" altLang="en-US" sz="2000" b="1" dirty="0">
                <a:solidFill>
                  <a:srgbClr val="FF0000"/>
                </a:solidFill>
                <a:latin typeface="Times New Roman" panose="02020603050405020304" charset="0"/>
                <a:cs typeface="Times New Roman" panose="02020603050405020304" charset="0"/>
              </a:rPr>
              <a:t>数据关系：</a:t>
            </a:r>
            <a:r>
              <a:rPr lang="en-US" altLang="zh-CN" sz="2000" b="1" i="1">
                <a:solidFill>
                  <a:srgbClr val="FF0000"/>
                </a:solidFill>
                <a:latin typeface="Times New Roman" panose="02020603050405020304" charset="0"/>
                <a:cs typeface="Times New Roman" panose="02020603050405020304" charset="0"/>
              </a:rPr>
              <a:t>R</a:t>
            </a:r>
            <a:r>
              <a:rPr lang="en-US" altLang="zh-CN" sz="2000" b="1">
                <a:solidFill>
                  <a:srgbClr val="FF0000"/>
                </a:solidFill>
                <a:latin typeface="Times New Roman" panose="02020603050405020304" charset="0"/>
                <a:cs typeface="Times New Roman" panose="02020603050405020304" charset="0"/>
              </a:rPr>
              <a:t>=</a:t>
            </a:r>
            <a:r>
              <a:rPr lang="zh-CN" altLang="en-US" sz="2000" b="1" dirty="0">
                <a:solidFill>
                  <a:srgbClr val="FF0000"/>
                </a:solidFill>
                <a:latin typeface="Times New Roman" panose="02020603050405020304" charset="0"/>
                <a:cs typeface="Times New Roman" panose="02020603050405020304" charset="0"/>
              </a:rPr>
              <a:t>｛</a:t>
            </a:r>
            <a:r>
              <a:rPr lang="en-US" altLang="zh-CN" sz="2000" b="1" i="1" err="1">
                <a:solidFill>
                  <a:srgbClr val="FF0000"/>
                </a:solidFill>
                <a:latin typeface="Times New Roman" panose="02020603050405020304" charset="0"/>
                <a:cs typeface="Times New Roman" panose="02020603050405020304" charset="0"/>
              </a:rPr>
              <a:t>a</a:t>
            </a:r>
            <a:r>
              <a:rPr lang="en-US" altLang="zh-CN" sz="2000" b="1" i="1" baseline="-25000" err="1">
                <a:solidFill>
                  <a:srgbClr val="FF0000"/>
                </a:solidFill>
                <a:latin typeface="Times New Roman" panose="02020603050405020304" charset="0"/>
                <a:cs typeface="Times New Roman" panose="02020603050405020304" charset="0"/>
              </a:rPr>
              <a:t>i</a:t>
            </a:r>
            <a:r>
              <a:rPr lang="en-US" altLang="zh-CN" sz="2000" b="1" i="1">
                <a:solidFill>
                  <a:srgbClr val="FF0000"/>
                </a:solidFill>
                <a:latin typeface="Times New Roman" panose="02020603050405020304" charset="0"/>
                <a:cs typeface="Times New Roman" panose="02020603050405020304" charset="0"/>
              </a:rPr>
              <a:t> | </a:t>
            </a:r>
            <a:r>
              <a:rPr lang="en-US" altLang="zh-CN" sz="2000" b="1" i="1" err="1">
                <a:solidFill>
                  <a:srgbClr val="FF0000"/>
                </a:solidFill>
                <a:latin typeface="Times New Roman" panose="02020603050405020304" charset="0"/>
                <a:cs typeface="Times New Roman" panose="02020603050405020304" charset="0"/>
              </a:rPr>
              <a:t>a</a:t>
            </a:r>
            <a:r>
              <a:rPr lang="en-US" altLang="zh-CN" sz="2000" b="1" i="1" baseline="-25000" err="1">
                <a:solidFill>
                  <a:srgbClr val="FF0000"/>
                </a:solidFill>
                <a:latin typeface="Times New Roman" panose="02020603050405020304" charset="0"/>
                <a:cs typeface="Times New Roman" panose="02020603050405020304" charset="0"/>
              </a:rPr>
              <a:t>i</a:t>
            </a:r>
            <a:r>
              <a:rPr lang="en-US" altLang="zh-CN" sz="2000" b="1" i="1">
                <a:solidFill>
                  <a:srgbClr val="FF0000"/>
                </a:solidFill>
                <a:latin typeface="Times New Roman" panose="02020603050405020304" charset="0"/>
                <a:cs typeface="Times New Roman" panose="02020603050405020304" charset="0"/>
              </a:rPr>
              <a:t> ∈ D, i=1,2,...,n</a:t>
            </a:r>
            <a:r>
              <a:rPr lang="zh-CN" altLang="en-US" sz="2000" b="1" dirty="0">
                <a:solidFill>
                  <a:srgbClr val="FF0000"/>
                </a:solidFill>
                <a:latin typeface="Times New Roman" panose="02020603050405020304" charset="0"/>
                <a:cs typeface="Times New Roman" panose="02020603050405020304" charset="0"/>
              </a:rPr>
              <a:t>｝</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     基本操作：</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              </a:t>
            </a:r>
            <a:r>
              <a:rPr lang="zh-CN" altLang="en-US" sz="2000" b="1" i="1" dirty="0">
                <a:solidFill>
                  <a:srgbClr val="FF0000"/>
                </a:solidFill>
                <a:latin typeface="Times New Roman" panose="02020603050405020304" charset="0"/>
                <a:cs typeface="Times New Roman" panose="02020603050405020304" charset="0"/>
              </a:rPr>
              <a:t> </a:t>
            </a:r>
            <a:r>
              <a:rPr lang="en-US" altLang="zh-CN" sz="2000" b="1" i="1" err="1">
                <a:solidFill>
                  <a:srgbClr val="FF0000"/>
                </a:solidFill>
                <a:latin typeface="Times New Roman" panose="02020603050405020304" charset="0"/>
                <a:cs typeface="Times New Roman" panose="02020603050405020304" charset="0"/>
              </a:rPr>
              <a:t>CreateList</a:t>
            </a:r>
            <a:r>
              <a:rPr lang="en-US" sz="2000" b="1" dirty="0">
                <a:solidFill>
                  <a:srgbClr val="FF0000"/>
                </a:solidFill>
                <a:latin typeface="Times New Roman" panose="02020603050405020304" charset="0"/>
                <a:cs typeface="Times New Roman" panose="02020603050405020304" charset="0"/>
              </a:rPr>
              <a:t>(</a:t>
            </a:r>
            <a:r>
              <a:rPr lang="en-US" altLang="zh-CN" sz="2000" b="1" i="1" err="1">
                <a:solidFill>
                  <a:srgbClr val="FF0000"/>
                </a:solidFill>
                <a:latin typeface="Times New Roman" panose="02020603050405020304" charset="0"/>
                <a:cs typeface="Times New Roman" panose="02020603050405020304" charset="0"/>
              </a:rPr>
              <a:t>&amp;SL</a:t>
            </a:r>
            <a:r>
              <a:rPr lang="en-US" altLang="zh-CN" sz="2000" b="1" i="1" dirty="0">
                <a:solidFill>
                  <a:srgbClr val="FF0000"/>
                </a:solidFill>
                <a:latin typeface="Times New Roman" panose="02020603050405020304" charset="0"/>
                <a:cs typeface="Times New Roman" panose="02020603050405020304" charset="0"/>
              </a:rPr>
              <a:t>,</a:t>
            </a:r>
            <a:r>
              <a:rPr lang="en-US" altLang="zh-CN" sz="2000" b="1" i="1">
                <a:solidFill>
                  <a:srgbClr val="FF0000"/>
                </a:solidFill>
                <a:latin typeface="Times New Roman" panose="02020603050405020304" charset="0"/>
                <a:cs typeface="Times New Roman" panose="02020603050405020304" charset="0"/>
              </a:rPr>
              <a:t>n</a:t>
            </a:r>
            <a:r>
              <a:rPr lang="en-US" sz="2000" b="1" dirty="0">
                <a:solidFill>
                  <a:srgbClr val="FF0000"/>
                </a:solidFill>
                <a:latin typeface="Times New Roman" panose="02020603050405020304" charset="0"/>
                <a:cs typeface="Times New Roman" panose="02020603050405020304" charset="0"/>
              </a:rPr>
              <a:t>)</a:t>
            </a:r>
            <a:endParaRPr lang="en-US" altLang="zh-CN" sz="2000" b="1" i="1">
              <a:solidFill>
                <a:srgbClr val="FF0000"/>
              </a:solidFill>
              <a:latin typeface="Times New Roman" panose="02020603050405020304" charset="0"/>
              <a:cs typeface="Times New Roman" panose="02020603050405020304" charset="0"/>
            </a:endParaRPr>
          </a:p>
          <a:p>
            <a:pPr lvl="1"/>
            <a:r>
              <a:rPr lang="en-US" altLang="zh-CN" sz="2000" b="1">
                <a:solidFill>
                  <a:srgbClr val="FF0000"/>
                </a:solidFill>
                <a:latin typeface="Times New Roman" panose="02020603050405020304" charset="0"/>
                <a:cs typeface="Times New Roman" panose="02020603050405020304" charset="0"/>
              </a:rPr>
              <a:t>                   </a:t>
            </a:r>
            <a:r>
              <a:rPr lang="zh-CN" altLang="en-US" sz="2000" b="1" dirty="0">
                <a:solidFill>
                  <a:srgbClr val="FF0000"/>
                </a:solidFill>
                <a:latin typeface="Times New Roman" panose="02020603050405020304" charset="0"/>
                <a:cs typeface="Times New Roman" panose="02020603050405020304" charset="0"/>
              </a:rPr>
              <a:t>操作结果：构造一个含有</a:t>
            </a:r>
            <a:r>
              <a:rPr lang="en-US" altLang="zh-CN" sz="2000" b="1">
                <a:solidFill>
                  <a:srgbClr val="FF0000"/>
                </a:solidFill>
                <a:latin typeface="Times New Roman" panose="02020603050405020304" charset="0"/>
                <a:cs typeface="Times New Roman" panose="02020603050405020304" charset="0"/>
              </a:rPr>
              <a:t>n</a:t>
            </a:r>
            <a:r>
              <a:rPr lang="zh-CN" altLang="en-US" sz="2000" b="1" dirty="0">
                <a:solidFill>
                  <a:srgbClr val="FF0000"/>
                </a:solidFill>
                <a:latin typeface="Times New Roman" panose="02020603050405020304" charset="0"/>
                <a:cs typeface="Times New Roman" panose="02020603050405020304" charset="0"/>
              </a:rPr>
              <a:t>个数据元素的查找表</a:t>
            </a:r>
            <a:r>
              <a:rPr lang="en-US" altLang="zh-CN" sz="2000" b="1">
                <a:solidFill>
                  <a:srgbClr val="FF0000"/>
                </a:solidFill>
                <a:latin typeface="Times New Roman" panose="02020603050405020304" charset="0"/>
                <a:cs typeface="Times New Roman" panose="02020603050405020304" charset="0"/>
              </a:rPr>
              <a:t>SL</a:t>
            </a:r>
            <a:r>
              <a:rPr lang="zh-CN" altLang="en-US" sz="2000" b="1" dirty="0">
                <a:solidFill>
                  <a:srgbClr val="FF0000"/>
                </a:solidFill>
                <a:latin typeface="Times New Roman" panose="02020603050405020304" charset="0"/>
                <a:cs typeface="Times New Roman" panose="02020603050405020304" charset="0"/>
              </a:rPr>
              <a:t>。</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               </a:t>
            </a:r>
            <a:r>
              <a:rPr lang="en-US" altLang="zh-CN" sz="2000" b="1" i="1" err="1">
                <a:solidFill>
                  <a:srgbClr val="FF0000"/>
                </a:solidFill>
                <a:latin typeface="Times New Roman" panose="02020603050405020304" charset="0"/>
                <a:cs typeface="Times New Roman" panose="02020603050405020304" charset="0"/>
              </a:rPr>
              <a:t>DestroyList</a:t>
            </a:r>
            <a:r>
              <a:rPr lang="en-US" sz="2000" b="1" dirty="0">
                <a:solidFill>
                  <a:srgbClr val="FF0000"/>
                </a:solidFill>
                <a:latin typeface="Times New Roman" panose="02020603050405020304" charset="0"/>
                <a:cs typeface="Times New Roman" panose="02020603050405020304" charset="0"/>
              </a:rPr>
              <a:t>(</a:t>
            </a:r>
            <a:r>
              <a:rPr lang="en-US" altLang="zh-CN" sz="2000" b="1" i="1">
                <a:solidFill>
                  <a:srgbClr val="FF0000"/>
                </a:solidFill>
                <a:latin typeface="Times New Roman" panose="02020603050405020304" charset="0"/>
                <a:cs typeface="Times New Roman" panose="02020603050405020304" charset="0"/>
              </a:rPr>
              <a:t>&amp;SL</a:t>
            </a:r>
            <a:r>
              <a:rPr lang="en-US" sz="2000" b="1" dirty="0">
                <a:solidFill>
                  <a:srgbClr val="FF0000"/>
                </a:solidFill>
                <a:latin typeface="Times New Roman" panose="02020603050405020304" charset="0"/>
                <a:cs typeface="Times New Roman" panose="02020603050405020304" charset="0"/>
              </a:rPr>
              <a:t>)</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                   初始条件：查找表</a:t>
            </a:r>
            <a:r>
              <a:rPr lang="en-US" altLang="zh-CN" sz="2000" b="1">
                <a:solidFill>
                  <a:srgbClr val="FF0000"/>
                </a:solidFill>
                <a:latin typeface="Times New Roman" panose="02020603050405020304" charset="0"/>
                <a:cs typeface="Times New Roman" panose="02020603050405020304" charset="0"/>
              </a:rPr>
              <a:t>SL</a:t>
            </a:r>
            <a:r>
              <a:rPr lang="zh-CN" altLang="en-US" sz="2000" b="1" dirty="0">
                <a:solidFill>
                  <a:srgbClr val="FF0000"/>
                </a:solidFill>
                <a:latin typeface="Times New Roman" panose="02020603050405020304" charset="0"/>
                <a:cs typeface="Times New Roman" panose="02020603050405020304" charset="0"/>
              </a:rPr>
              <a:t>已经存在。</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                   操作结果：销毁查找表</a:t>
            </a:r>
            <a:r>
              <a:rPr lang="en-US" altLang="zh-CN" sz="2000" b="1">
                <a:solidFill>
                  <a:srgbClr val="FF0000"/>
                </a:solidFill>
                <a:latin typeface="Times New Roman" panose="02020603050405020304" charset="0"/>
                <a:cs typeface="Times New Roman" panose="02020603050405020304" charset="0"/>
              </a:rPr>
              <a:t>SL</a:t>
            </a:r>
            <a:r>
              <a:rPr lang="en-US" altLang="zh-CN" sz="2000">
                <a:latin typeface="Times New Roman" panose="02020603050405020304" charset="0"/>
                <a:cs typeface="Times New Roman" panose="02020603050405020304" charset="0"/>
              </a:rPr>
              <a:t> </a:t>
            </a:r>
            <a:r>
              <a:rPr lang="zh-CN" altLang="en-US" sz="2000" b="1" dirty="0">
                <a:solidFill>
                  <a:srgbClr val="FF0000"/>
                </a:solidFill>
                <a:latin typeface="Times New Roman" panose="02020603050405020304" charset="0"/>
                <a:cs typeface="Times New Roman" panose="02020603050405020304" charset="0"/>
              </a:rPr>
              <a:t>，归还内存空间。</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              </a:t>
            </a:r>
            <a:r>
              <a:rPr lang="en-US" altLang="zh-CN" sz="2000" b="1" dirty="0">
                <a:solidFill>
                  <a:srgbClr val="FF0000"/>
                </a:solidFill>
                <a:latin typeface="Times New Roman" panose="02020603050405020304" charset="0"/>
                <a:cs typeface="Times New Roman" panose="02020603050405020304" charset="0"/>
              </a:rPr>
              <a:t> </a:t>
            </a:r>
            <a:r>
              <a:rPr lang="en-US" altLang="zh-CN" sz="2000" b="1" i="1" err="1">
                <a:solidFill>
                  <a:srgbClr val="FF0000"/>
                </a:solidFill>
                <a:latin typeface="Times New Roman" panose="02020603050405020304" charset="0"/>
                <a:cs typeface="Times New Roman" panose="02020603050405020304" charset="0"/>
              </a:rPr>
              <a:t>SearchList</a:t>
            </a:r>
            <a:r>
              <a:rPr lang="en-US" sz="2000" b="1" dirty="0">
                <a:solidFill>
                  <a:srgbClr val="FF0000"/>
                </a:solidFill>
                <a:latin typeface="Times New Roman" panose="02020603050405020304" charset="0"/>
                <a:cs typeface="Times New Roman" panose="02020603050405020304" charset="0"/>
              </a:rPr>
              <a:t>(</a:t>
            </a:r>
            <a:r>
              <a:rPr lang="en-US" altLang="zh-CN" sz="2000" b="1" i="1">
                <a:solidFill>
                  <a:srgbClr val="FF0000"/>
                </a:solidFill>
                <a:latin typeface="Times New Roman" panose="02020603050405020304" charset="0"/>
                <a:cs typeface="Times New Roman" panose="02020603050405020304" charset="0"/>
              </a:rPr>
              <a:t>SL</a:t>
            </a:r>
            <a:r>
              <a:rPr lang="en-US" altLang="zh-CN" sz="2000" b="1" i="1" dirty="0">
                <a:solidFill>
                  <a:srgbClr val="FF0000"/>
                </a:solidFill>
                <a:latin typeface="Times New Roman" panose="02020603050405020304" charset="0"/>
                <a:cs typeface="Times New Roman" panose="02020603050405020304" charset="0"/>
              </a:rPr>
              <a:t>,</a:t>
            </a:r>
            <a:r>
              <a:rPr lang="en-US" altLang="zh-CN" sz="2000" b="1" i="1">
                <a:solidFill>
                  <a:srgbClr val="FF0000"/>
                </a:solidFill>
                <a:latin typeface="Times New Roman" panose="02020603050405020304" charset="0"/>
                <a:cs typeface="Times New Roman" panose="02020603050405020304" charset="0"/>
              </a:rPr>
              <a:t>key</a:t>
            </a:r>
            <a:r>
              <a:rPr lang="en-US" sz="2000" b="1" dirty="0">
                <a:solidFill>
                  <a:srgbClr val="FF0000"/>
                </a:solidFill>
                <a:latin typeface="Times New Roman" panose="02020603050405020304" charset="0"/>
                <a:cs typeface="Times New Roman" panose="02020603050405020304" charset="0"/>
              </a:rPr>
              <a:t>)</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dirty="0">
                <a:solidFill>
                  <a:srgbClr val="FF0000"/>
                </a:solidFill>
                <a:latin typeface="Times New Roman" panose="02020603050405020304" charset="0"/>
                <a:cs typeface="Times New Roman" panose="02020603050405020304" charset="0"/>
              </a:rPr>
              <a:t>                	</a:t>
            </a:r>
            <a:r>
              <a:rPr lang="en-US" altLang="zh-CN" sz="2000" b="1">
                <a:solidFill>
                  <a:srgbClr val="FF0000"/>
                </a:solidFill>
                <a:latin typeface="Times New Roman" panose="02020603050405020304" charset="0"/>
                <a:cs typeface="Times New Roman" panose="02020603050405020304" charset="0"/>
              </a:rPr>
              <a:t>……</a:t>
            </a:r>
            <a:endParaRPr lang="en-US" altLang="zh-CN" sz="2000" b="1">
              <a:solidFill>
                <a:srgbClr val="FF0000"/>
              </a:solidFill>
              <a:latin typeface="Times New Roman" panose="02020603050405020304" charset="0"/>
              <a:cs typeface="Times New Roman" panose="02020603050405020304" charset="0"/>
            </a:endParaRPr>
          </a:p>
          <a:p>
            <a:pPr lvl="1"/>
            <a:r>
              <a:rPr lang="en-US" altLang="zh-CN" sz="2000" b="1">
                <a:solidFill>
                  <a:srgbClr val="FF0000"/>
                </a:solidFill>
                <a:latin typeface="Times New Roman" panose="02020603050405020304" charset="0"/>
                <a:cs typeface="Times New Roman" panose="02020603050405020304" charset="0"/>
              </a:rPr>
              <a:t>              </a:t>
            </a:r>
            <a:r>
              <a:rPr lang="en-US" altLang="zh-CN" sz="2000" b="1" i="1" err="1">
                <a:solidFill>
                  <a:srgbClr val="FF0000"/>
                </a:solidFill>
                <a:latin typeface="Times New Roman" panose="02020603050405020304" charset="0"/>
                <a:cs typeface="Times New Roman" panose="02020603050405020304" charset="0"/>
              </a:rPr>
              <a:t>TraverseList</a:t>
            </a:r>
            <a:r>
              <a:rPr lang="en-US" sz="2000" b="1" dirty="0">
                <a:solidFill>
                  <a:srgbClr val="FF0000"/>
                </a:solidFill>
                <a:latin typeface="Times New Roman" panose="02020603050405020304" charset="0"/>
                <a:cs typeface="Times New Roman" panose="02020603050405020304" charset="0"/>
              </a:rPr>
              <a:t>(</a:t>
            </a:r>
            <a:r>
              <a:rPr lang="en-US" altLang="zh-CN" sz="2000" b="1" i="1">
                <a:solidFill>
                  <a:srgbClr val="FF0000"/>
                </a:solidFill>
                <a:latin typeface="Times New Roman" panose="02020603050405020304" charset="0"/>
                <a:cs typeface="Times New Roman" panose="02020603050405020304" charset="0"/>
              </a:rPr>
              <a:t>&amp;SL</a:t>
            </a:r>
            <a:r>
              <a:rPr lang="en-US" sz="2000" b="1" i="1">
                <a:solidFill>
                  <a:srgbClr val="FF0000"/>
                </a:solidFill>
                <a:latin typeface="Times New Roman" panose="02020603050405020304" charset="0"/>
                <a:cs typeface="Times New Roman" panose="02020603050405020304" charset="0"/>
              </a:rPr>
              <a:t>,</a:t>
            </a:r>
            <a:r>
              <a:rPr lang="en-US" altLang="zh-CN" sz="2000" b="1" i="1">
                <a:solidFill>
                  <a:srgbClr val="FF0000"/>
                </a:solidFill>
                <a:latin typeface="Times New Roman" panose="02020603050405020304" charset="0"/>
                <a:cs typeface="Times New Roman" panose="02020603050405020304" charset="0"/>
              </a:rPr>
              <a:t>e</a:t>
            </a:r>
            <a:r>
              <a:rPr lang="en-US" altLang="zh-CN" sz="2000" b="1" dirty="0">
                <a:solidFill>
                  <a:srgbClr val="FF0000"/>
                </a:solidFill>
                <a:latin typeface="Times New Roman" panose="02020603050405020304" charset="0"/>
                <a:cs typeface="Times New Roman" panose="02020603050405020304" charset="0"/>
              </a:rPr>
              <a:t>)</a:t>
            </a:r>
            <a:endParaRPr lang="zh-CN" altLang="en-US" sz="2000" b="1" dirty="0">
              <a:solidFill>
                <a:srgbClr val="FF0000"/>
              </a:solidFill>
              <a:latin typeface="Times New Roman" panose="02020603050405020304" charset="0"/>
              <a:cs typeface="Times New Roman" panose="02020603050405020304" charset="0"/>
            </a:endParaRPr>
          </a:p>
          <a:p>
            <a:pPr lvl="1"/>
            <a:r>
              <a:rPr lang="zh-CN" altLang="en-US" sz="2000" b="1">
                <a:solidFill>
                  <a:srgbClr val="FF0000"/>
                </a:solidFill>
                <a:latin typeface="Times New Roman" panose="02020603050405020304" charset="0"/>
                <a:cs typeface="Times New Roman" panose="02020603050405020304" charset="0"/>
              </a:rPr>
              <a:t>		</a:t>
            </a:r>
            <a:r>
              <a:rPr lang="en-US" altLang="zh-CN" sz="2000" b="1">
                <a:solidFill>
                  <a:srgbClr val="FF0000"/>
                </a:solidFill>
                <a:latin typeface="Times New Roman" panose="02020603050405020304" charset="0"/>
                <a:cs typeface="Times New Roman" panose="02020603050405020304" charset="0"/>
              </a:rPr>
              <a:t>……</a:t>
            </a:r>
            <a:endParaRPr lang="en-US" altLang="zh-CN" sz="2000" b="1">
              <a:solidFill>
                <a:srgbClr val="FF0000"/>
              </a:solidFill>
              <a:latin typeface="Times New Roman" panose="02020603050405020304" charset="0"/>
              <a:cs typeface="Times New Roman" panose="02020603050405020304" charset="0"/>
            </a:endParaRPr>
          </a:p>
          <a:p>
            <a:pPr lvl="1"/>
            <a:r>
              <a:rPr lang="en-US" altLang="zh-CN" sz="2000" b="1">
                <a:solidFill>
                  <a:srgbClr val="FF0000"/>
                </a:solidFill>
                <a:latin typeface="Times New Roman" panose="02020603050405020304" charset="0"/>
                <a:cs typeface="Times New Roman" panose="02020603050405020304" charset="0"/>
              </a:rPr>
              <a:t>  }</a:t>
            </a:r>
            <a:endParaRPr lang="en-US" altLang="zh-CN" sz="2000" dirty="0">
              <a:solidFill>
                <a:srgbClr val="FF0000"/>
              </a:solidFill>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bldLvl="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143510"/>
            <a:ext cx="8650605" cy="605790"/>
          </a:xfrm>
        </p:spPr>
        <p:txBody>
          <a:bodyPr/>
          <a:p>
            <a:r>
              <a:rPr lang="zh-CN" altLang="en-US" i="0" dirty="0">
                <a:sym typeface="+mn-ea"/>
              </a:rPr>
              <a:t>静态查找表</a:t>
            </a:r>
            <a:r>
              <a:rPr lang="en-US" altLang="zh-CN" i="0" dirty="0">
                <a:sym typeface="+mn-ea"/>
              </a:rPr>
              <a:t>--</a:t>
            </a:r>
            <a:r>
              <a:rPr lang="zh-CN" altLang="en-US" i="0" dirty="0">
                <a:sym typeface="+mn-ea"/>
              </a:rPr>
              <a:t>顺序查找</a:t>
            </a:r>
            <a:endParaRPr lang="zh-CN" altLang="en-US" b="1" i="0" dirty="0">
              <a:sym typeface="+mn-ea"/>
            </a:endParaRPr>
          </a:p>
        </p:txBody>
      </p:sp>
      <p:sp>
        <p:nvSpPr>
          <p:cNvPr id="3" name="内容占位符 2"/>
          <p:cNvSpPr>
            <a:spLocks noGrp="1"/>
          </p:cNvSpPr>
          <p:nvPr>
            <p:ph idx="1"/>
          </p:nvPr>
        </p:nvSpPr>
        <p:spPr>
          <a:xfrm>
            <a:off x="179705" y="1052195"/>
            <a:ext cx="8861425" cy="5283835"/>
          </a:xfrm>
        </p:spPr>
        <p:txBody>
          <a:bodyPr/>
          <a:p>
            <a:pPr lvl="0" algn="l">
              <a:buClrTx/>
              <a:buSzTx/>
              <a:buBlip>
                <a:blip r:embed="rId1"/>
              </a:buBlip>
            </a:pPr>
            <a:r>
              <a:rPr lang="zh-CN" altLang="en-US" i="0" dirty="0">
                <a:cs typeface="Times New Roman" panose="02020603050405020304" charset="0"/>
                <a:sym typeface="+mn-ea"/>
              </a:rPr>
              <a:t>顺序表实现顺序查找</a:t>
            </a:r>
            <a:endParaRPr lang="zh-CN" altLang="en-US" i="0" dirty="0">
              <a:cs typeface="Times New Roman" panose="02020603050405020304" charset="0"/>
              <a:sym typeface="+mn-ea"/>
            </a:endParaRPr>
          </a:p>
          <a:p>
            <a:pPr lvl="1" algn="l">
              <a:buClrTx/>
              <a:buSzTx/>
              <a:buBlip>
                <a:blip r:embed="rId1"/>
              </a:buBlip>
            </a:pPr>
            <a:r>
              <a:rPr lang="zh-CN" altLang="en-US" i="0" dirty="0">
                <a:cs typeface="Times New Roman" panose="02020603050405020304" charset="0"/>
                <a:sym typeface="+mn-ea"/>
              </a:rPr>
              <a:t>使用顺序表实现静态查找表</a:t>
            </a:r>
            <a:r>
              <a:rPr lang="en-US" altLang="zh-CN" i="0" dirty="0">
                <a:cs typeface="Times New Roman" panose="02020603050405020304" charset="0"/>
                <a:sym typeface="+mn-ea"/>
              </a:rPr>
              <a:t>ADT</a:t>
            </a:r>
            <a:endParaRPr lang="en-US" altLang="zh-CN" i="0" dirty="0">
              <a:cs typeface="Times New Roman" panose="02020603050405020304" charset="0"/>
              <a:sym typeface="+mn-ea"/>
            </a:endParaRPr>
          </a:p>
          <a:p>
            <a:pPr lvl="1" algn="l">
              <a:buClrTx/>
              <a:buSzTx/>
              <a:buBlip>
                <a:blip r:embed="rId1"/>
              </a:buBlip>
            </a:pPr>
            <a:r>
              <a:rPr lang="zh-CN" altLang="en-US" i="0" dirty="0">
                <a:cs typeface="Times New Roman" panose="02020603050405020304" charset="0"/>
                <a:sym typeface="+mn-ea"/>
              </a:rPr>
              <a:t>监视哨及其作用</a:t>
            </a:r>
            <a:endParaRPr lang="zh-CN" altLang="en-US" i="0" dirty="0">
              <a:cs typeface="Times New Roman" panose="02020603050405020304" charset="0"/>
              <a:sym typeface="+mn-ea"/>
            </a:endParaRPr>
          </a:p>
          <a:p>
            <a:pPr lvl="0" algn="l">
              <a:buClrTx/>
              <a:buSzTx/>
              <a:buBlip>
                <a:blip r:embed="rId1"/>
              </a:buBlip>
            </a:pPr>
            <a:r>
              <a:rPr lang="zh-CN" altLang="en-US" i="0" dirty="0">
                <a:cs typeface="Times New Roman" panose="02020603050405020304" charset="0"/>
                <a:sym typeface="+mn-ea"/>
              </a:rPr>
              <a:t>链表实现顺序查找</a:t>
            </a:r>
            <a:endParaRPr lang="zh-CN" altLang="en-US" i="0" dirty="0">
              <a:cs typeface="Times New Roman" panose="02020603050405020304" charset="0"/>
              <a:sym typeface="+mn-ea"/>
            </a:endParaRPr>
          </a:p>
          <a:p>
            <a:pPr lvl="1" algn="l">
              <a:buClrTx/>
              <a:buSzTx/>
              <a:buBlip>
                <a:blip r:embed="rId1"/>
              </a:buBlip>
            </a:pPr>
            <a:r>
              <a:rPr lang="zh-CN" altLang="en-US" i="0" dirty="0">
                <a:cs typeface="Times New Roman" panose="02020603050405020304" charset="0"/>
                <a:sym typeface="+mn-ea"/>
              </a:rPr>
              <a:t>使用链表实现静态查找表</a:t>
            </a:r>
            <a:r>
              <a:rPr lang="en-US" altLang="zh-CN" i="0" dirty="0">
                <a:cs typeface="Times New Roman" panose="02020603050405020304" charset="0"/>
                <a:sym typeface="+mn-ea"/>
              </a:rPr>
              <a:t>ADT</a:t>
            </a:r>
            <a:endParaRPr lang="zh-CN" altLang="en-US" i="0" dirty="0">
              <a:cs typeface="Times New Roman" panose="02020603050405020304" charset="0"/>
              <a:sym typeface="+mn-ea"/>
            </a:endParaRPr>
          </a:p>
          <a:p>
            <a:pPr lvl="0" algn="l">
              <a:buClrTx/>
              <a:buSzTx/>
              <a:buBlip>
                <a:blip r:embed="rId1"/>
              </a:buBlip>
            </a:pPr>
            <a:r>
              <a:rPr lang="zh-CN" altLang="en-US" i="0" dirty="0">
                <a:cs typeface="Times New Roman" panose="02020603050405020304" charset="0"/>
                <a:sym typeface="+mn-ea"/>
              </a:rPr>
              <a:t>查找算法性能分析</a:t>
            </a:r>
            <a:endParaRPr lang="zh-CN" altLang="en-US" i="0" dirty="0">
              <a:cs typeface="Times New Roman" panose="02020603050405020304" charset="0"/>
              <a:sym typeface="+mn-ea"/>
            </a:endParaRPr>
          </a:p>
          <a:p>
            <a:pPr lvl="1" algn="l">
              <a:buClrTx/>
              <a:buSzTx/>
              <a:buBlip>
                <a:blip r:embed="rId1"/>
              </a:buBlip>
            </a:pPr>
            <a:r>
              <a:rPr lang="en-US" altLang="zh-CN" i="0" dirty="0">
                <a:cs typeface="Times New Roman" panose="02020603050405020304" charset="0"/>
                <a:sym typeface="+mn-ea"/>
              </a:rPr>
              <a:t> </a:t>
            </a:r>
            <a:r>
              <a:rPr lang="zh-CN" altLang="en-US" i="0" dirty="0">
                <a:cs typeface="Times New Roman" panose="02020603050405020304" charset="0"/>
                <a:sym typeface="+mn-ea"/>
              </a:rPr>
              <a:t>平均查找长度（</a:t>
            </a:r>
            <a:r>
              <a:rPr lang="en-US" altLang="zh-CN" i="0" dirty="0">
                <a:cs typeface="Times New Roman" panose="02020603050405020304" charset="0"/>
                <a:sym typeface="+mn-ea"/>
              </a:rPr>
              <a:t>Average </a:t>
            </a:r>
            <a:r>
              <a:rPr lang="en-US" altLang="zh-CN" i="0" dirty="0">
                <a:cs typeface="Times New Roman" panose="02020603050405020304" charset="0"/>
                <a:sym typeface="+mn-ea"/>
              </a:rPr>
              <a:t>Search Length,</a:t>
            </a:r>
            <a:r>
              <a:rPr lang="zh-CN" altLang="en-US" i="0" dirty="0">
                <a:cs typeface="Times New Roman" panose="02020603050405020304" charset="0"/>
                <a:sym typeface="+mn-ea"/>
              </a:rPr>
              <a:t>ASL</a:t>
            </a:r>
            <a:r>
              <a:rPr lang="en-US" altLang="zh-CN" i="0" dirty="0">
                <a:cs typeface="Times New Roman" panose="02020603050405020304" charset="0"/>
                <a:sym typeface="+mn-ea"/>
              </a:rPr>
              <a:t>)</a:t>
            </a:r>
            <a:r>
              <a:rPr lang="zh-CN" altLang="en-US" i="0" dirty="0">
                <a:cs typeface="Times New Roman" panose="02020603050405020304" charset="0"/>
                <a:sym typeface="+mn-ea"/>
              </a:rPr>
              <a:t>：在查找过程中,查找成功时关键字和给定值的比较次数的数学期望值称为该算法的平局查找长度。</a:t>
            </a:r>
            <a:endParaRPr lang="zh-CN" altLang="en-US" i="0" dirty="0">
              <a:cs typeface="Times New Roman" panose="02020603050405020304" charset="0"/>
              <a:sym typeface="+mn-ea"/>
            </a:endParaRPr>
          </a:p>
          <a:p>
            <a:pPr lvl="0" algn="l">
              <a:buClrTx/>
              <a:buSzTx/>
              <a:buBlip>
                <a:blip r:embed="rId1"/>
              </a:buBlip>
            </a:pPr>
            <a:endParaRPr lang="zh-CN" altLang="en-US" i="0" dirty="0">
              <a:cs typeface="Times New Roman" panose="02020603050405020304" charset="0"/>
              <a:sym typeface="+mn-ea"/>
            </a:endParaRPr>
          </a:p>
          <a:p>
            <a:pPr lvl="0" algn="l">
              <a:buClrTx/>
              <a:buSzTx/>
              <a:buBlip>
                <a:blip r:embed="rId1"/>
              </a:buBlip>
            </a:pPr>
            <a:endParaRPr lang="en-US" altLang="zh-CN" i="0" dirty="0">
              <a:cs typeface="Times New Roman" panose="02020603050405020304" charset="0"/>
              <a:sym typeface="+mn-ea"/>
            </a:endParaRPr>
          </a:p>
        </p:txBody>
      </p:sp>
      <p:graphicFrame>
        <p:nvGraphicFramePr>
          <p:cNvPr id="17416" name="对象 17415"/>
          <p:cNvGraphicFramePr/>
          <p:nvPr>
            <p:custDataLst>
              <p:tags r:id="rId2"/>
            </p:custDataLst>
          </p:nvPr>
        </p:nvGraphicFramePr>
        <p:xfrm>
          <a:off x="1187450" y="5588635"/>
          <a:ext cx="4897438" cy="900113"/>
        </p:xfrm>
        <a:graphic>
          <a:graphicData uri="http://schemas.openxmlformats.org/presentationml/2006/ole">
            <mc:AlternateContent xmlns:mc="http://schemas.openxmlformats.org/markup-compatibility/2006">
              <mc:Choice xmlns:v="urn:schemas-microsoft-com:vml" Requires="v">
                <p:oleObj spid="_x0000_s3076" name="" r:id="rId3" imgW="2348230" imgH="431800" progId="Equation.3">
                  <p:embed/>
                </p:oleObj>
              </mc:Choice>
              <mc:Fallback>
                <p:oleObj name="" r:id="rId3" imgW="2348230" imgH="431800" progId="Equation.3">
                  <p:embed/>
                  <p:pic>
                    <p:nvPicPr>
                      <p:cNvPr id="0" name="图片 3075"/>
                      <p:cNvPicPr/>
                      <p:nvPr/>
                    </p:nvPicPr>
                    <p:blipFill>
                      <a:blip r:embed="rId4"/>
                      <a:stretch>
                        <a:fillRect/>
                      </a:stretch>
                    </p:blipFill>
                    <p:spPr>
                      <a:xfrm>
                        <a:off x="1187450" y="5588635"/>
                        <a:ext cx="4897438" cy="900113"/>
                      </a:xfrm>
                      <a:prstGeom prst="rect">
                        <a:avLst/>
                      </a:prstGeom>
                      <a:noFill/>
                      <a:ln w="38100">
                        <a:miter/>
                      </a:ln>
                    </p:spPr>
                  </p:pic>
                </p:oleObj>
              </mc:Fallback>
            </mc:AlternateContent>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35560" y="143510"/>
            <a:ext cx="8650605" cy="605790"/>
          </a:xfrm>
        </p:spPr>
        <p:txBody>
          <a:bodyPr/>
          <a:p>
            <a:r>
              <a:rPr lang="zh-CN" altLang="en-US" i="0" dirty="0">
                <a:sym typeface="+mn-ea"/>
              </a:rPr>
              <a:t>静态查找表</a:t>
            </a:r>
            <a:r>
              <a:rPr lang="en-US" altLang="zh-CN" i="0" dirty="0">
                <a:sym typeface="+mn-ea"/>
              </a:rPr>
              <a:t>--</a:t>
            </a:r>
            <a:r>
              <a:rPr lang="zh-CN" altLang="en-US" i="0" dirty="0">
                <a:sym typeface="+mn-ea"/>
              </a:rPr>
              <a:t>折半查找</a:t>
            </a:r>
            <a:endParaRPr lang="en-US" altLang="zh-CN" b="1" i="0" dirty="0">
              <a:sym typeface="+mn-ea"/>
            </a:endParaRPr>
          </a:p>
        </p:txBody>
      </p:sp>
      <p:sp>
        <p:nvSpPr>
          <p:cNvPr id="3" name="内容占位符 2"/>
          <p:cNvSpPr>
            <a:spLocks noGrp="1"/>
          </p:cNvSpPr>
          <p:nvPr>
            <p:ph idx="1"/>
          </p:nvPr>
        </p:nvSpPr>
        <p:spPr>
          <a:xfrm>
            <a:off x="179705" y="1052195"/>
            <a:ext cx="8964295" cy="5283835"/>
          </a:xfrm>
        </p:spPr>
        <p:txBody>
          <a:bodyPr/>
          <a:p>
            <a:pPr lvl="0" algn="l">
              <a:buClrTx/>
              <a:buSzTx/>
              <a:buBlip>
                <a:blip r:embed="rId1"/>
              </a:buBlip>
            </a:pPr>
            <a:r>
              <a:rPr lang="zh-CN" altLang="en-US" i="0" dirty="0">
                <a:cs typeface="Times New Roman" panose="02020603050405020304" charset="0"/>
                <a:sym typeface="+mn-ea"/>
              </a:rPr>
              <a:t>折半搜索（</a:t>
            </a:r>
            <a:r>
              <a:rPr lang="en-US" altLang="zh-CN" i="0" dirty="0">
                <a:cs typeface="Times New Roman" panose="02020603050405020304" charset="0"/>
                <a:sym typeface="+mn-ea"/>
              </a:rPr>
              <a:t>H</a:t>
            </a:r>
            <a:r>
              <a:rPr lang="zh-CN" altLang="en-US" i="0" dirty="0">
                <a:cs typeface="Times New Roman" panose="02020603050405020304" charset="0"/>
                <a:sym typeface="+mn-ea"/>
              </a:rPr>
              <a:t>alf-interval </a:t>
            </a:r>
            <a:r>
              <a:rPr lang="en-US" altLang="zh-CN" i="0" dirty="0">
                <a:cs typeface="Times New Roman" panose="02020603050405020304" charset="0"/>
                <a:sym typeface="+mn-ea"/>
              </a:rPr>
              <a:t>S</a:t>
            </a:r>
            <a:r>
              <a:rPr lang="zh-CN" altLang="en-US" i="0" dirty="0">
                <a:cs typeface="Times New Roman" panose="02020603050405020304" charset="0"/>
                <a:sym typeface="+mn-ea"/>
              </a:rPr>
              <a:t>earch）</a:t>
            </a:r>
            <a:endParaRPr lang="en-US" altLang="zh-CN" i="0" dirty="0">
              <a:cs typeface="Times New Roman" panose="02020603050405020304" charset="0"/>
              <a:sym typeface="+mn-ea"/>
            </a:endParaRPr>
          </a:p>
          <a:p>
            <a:pPr lvl="1" algn="l">
              <a:buClrTx/>
              <a:buSzTx/>
              <a:buBlip>
                <a:blip r:embed="rId1"/>
              </a:buBlip>
            </a:pPr>
            <a:r>
              <a:rPr lang="zh-CN" altLang="en-US" i="0" dirty="0">
                <a:cs typeface="Times New Roman" panose="02020603050405020304" charset="0"/>
                <a:sym typeface="+mn-ea"/>
              </a:rPr>
              <a:t>在有序（例如递增）的顺序表中，首先与中间元素比较，如果等于中间元素，则查找成功；如果小于中间元素则在前半部分继续进行折半搜索；如果大于中间元素则在后半部分继续进行折半搜索；直到查找成功或搜索空间为空，搜索空间为空时查找失败。</a:t>
            </a:r>
            <a:endParaRPr lang="zh-CN" altLang="en-US" i="0" dirty="0">
              <a:cs typeface="Times New Roman" panose="02020603050405020304" charset="0"/>
              <a:sym typeface="+mn-ea"/>
            </a:endParaRPr>
          </a:p>
          <a:p>
            <a:pPr lvl="0" algn="l">
              <a:buClrTx/>
              <a:buSzTx/>
              <a:buBlip>
                <a:blip r:embed="rId1"/>
              </a:buBlip>
            </a:pPr>
            <a:endParaRPr lang="zh-CN" altLang="en-US" i="0" dirty="0">
              <a:cs typeface="Times New Roman" panose="02020603050405020304" charset="0"/>
              <a:sym typeface="+mn-ea"/>
            </a:endParaRPr>
          </a:p>
          <a:p>
            <a:pPr lvl="0" algn="l">
              <a:buClrTx/>
              <a:buSzTx/>
              <a:buBlip>
                <a:blip r:embed="rId1"/>
              </a:buBlip>
            </a:pPr>
            <a:endParaRPr lang="zh-CN" altLang="en-US" i="0" dirty="0">
              <a:cs typeface="Times New Roman" panose="02020603050405020304" charset="0"/>
              <a:sym typeface="+mn-ea"/>
            </a:endParaRPr>
          </a:p>
          <a:p>
            <a:pPr lvl="0" algn="l">
              <a:buClrTx/>
              <a:buSzTx/>
              <a:buBlip>
                <a:blip r:embed="rId1"/>
              </a:buBlip>
            </a:pPr>
            <a:endParaRPr lang="zh-CN" altLang="en-US" i="0" dirty="0">
              <a:cs typeface="Times New Roman" panose="02020603050405020304" charset="0"/>
              <a:sym typeface="+mn-ea"/>
            </a:endParaRPr>
          </a:p>
          <a:p>
            <a:pPr lvl="0" algn="l">
              <a:buClrTx/>
              <a:buSzTx/>
              <a:buBlip>
                <a:blip r:embed="rId1"/>
              </a:buBlip>
            </a:pPr>
            <a:endParaRPr lang="zh-CN" altLang="en-US" i="0" dirty="0">
              <a:cs typeface="Times New Roman" panose="02020603050405020304" charset="0"/>
              <a:sym typeface="+mn-ea"/>
            </a:endParaRPr>
          </a:p>
          <a:p>
            <a:pPr lvl="0" algn="l">
              <a:buClrTx/>
              <a:buSzTx/>
              <a:buBlip>
                <a:blip r:embed="rId1"/>
              </a:buBlip>
            </a:pPr>
            <a:endParaRPr lang="en-US" altLang="zh-CN" i="0" dirty="0">
              <a:cs typeface="Times New Roman" panose="02020603050405020304" charset="0"/>
              <a:sym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532" name="组合 22531"/>
          <p:cNvGrpSpPr/>
          <p:nvPr/>
        </p:nvGrpSpPr>
        <p:grpSpPr>
          <a:xfrm>
            <a:off x="1525588" y="3341688"/>
            <a:ext cx="6432550" cy="625475"/>
            <a:chOff x="961" y="1653"/>
            <a:chExt cx="4052" cy="394"/>
          </a:xfrm>
        </p:grpSpPr>
        <p:grpSp>
          <p:nvGrpSpPr>
            <p:cNvPr id="22533" name="组合 22532"/>
            <p:cNvGrpSpPr/>
            <p:nvPr/>
          </p:nvGrpSpPr>
          <p:grpSpPr>
            <a:xfrm>
              <a:off x="961" y="1657"/>
              <a:ext cx="356" cy="390"/>
              <a:chOff x="975" y="1167"/>
              <a:chExt cx="356" cy="390"/>
            </a:xfrm>
          </p:grpSpPr>
          <p:sp>
            <p:nvSpPr>
              <p:cNvPr id="22534" name="直接连接符 22533"/>
              <p:cNvSpPr/>
              <p:nvPr>
                <p:custDataLst>
                  <p:tags r:id="rId1"/>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2535" name="文本框 22534"/>
              <p:cNvSpPr txBox="1"/>
              <p:nvPr>
                <p:custDataLst>
                  <p:tags r:id="rId2"/>
                </p:custDataLst>
              </p:nvPr>
            </p:nvSpPr>
            <p:spPr>
              <a:xfrm>
                <a:off x="975" y="1307"/>
                <a:ext cx="356" cy="250"/>
              </a:xfrm>
              <a:prstGeom prst="rect">
                <a:avLst/>
              </a:prstGeom>
              <a:noFill/>
              <a:ln w="9525">
                <a:noFill/>
              </a:ln>
            </p:spPr>
            <p:txBody>
              <a:bodyPr wrap="none" anchor="t" anchorCtr="0">
                <a:spAutoFit/>
              </a:bodyPr>
              <a:p>
                <a:r>
                  <a:rPr lang="en-US" altLang="zh-CN" sz="2000">
                    <a:latin typeface="Times New Roman" panose="02020603050405020304" charset="0"/>
                  </a:rPr>
                  <a:t>low</a:t>
                </a:r>
                <a:endParaRPr lang="en-US" altLang="zh-CN" sz="2000">
                  <a:latin typeface="Times New Roman" panose="02020603050405020304" charset="0"/>
                </a:endParaRPr>
              </a:p>
            </p:txBody>
          </p:sp>
        </p:grpSp>
        <p:grpSp>
          <p:nvGrpSpPr>
            <p:cNvPr id="22536" name="组合 22535"/>
            <p:cNvGrpSpPr/>
            <p:nvPr/>
          </p:nvGrpSpPr>
          <p:grpSpPr>
            <a:xfrm>
              <a:off x="4613" y="1653"/>
              <a:ext cx="400" cy="390"/>
              <a:chOff x="975" y="1167"/>
              <a:chExt cx="400" cy="390"/>
            </a:xfrm>
          </p:grpSpPr>
          <p:sp>
            <p:nvSpPr>
              <p:cNvPr id="22537" name="直接连接符 22536"/>
              <p:cNvSpPr/>
              <p:nvPr>
                <p:custDataLst>
                  <p:tags r:id="rId3"/>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2538" name="文本框 22537"/>
              <p:cNvSpPr txBox="1"/>
              <p:nvPr>
                <p:custDataLst>
                  <p:tags r:id="rId4"/>
                </p:custDataLst>
              </p:nvPr>
            </p:nvSpPr>
            <p:spPr>
              <a:xfrm>
                <a:off x="975" y="1307"/>
                <a:ext cx="400" cy="250"/>
              </a:xfrm>
              <a:prstGeom prst="rect">
                <a:avLst/>
              </a:prstGeom>
              <a:noFill/>
              <a:ln w="9525">
                <a:noFill/>
              </a:ln>
            </p:spPr>
            <p:txBody>
              <a:bodyPr wrap="none" anchor="t" anchorCtr="0">
                <a:spAutoFit/>
              </a:bodyPr>
              <a:p>
                <a:r>
                  <a:rPr lang="en-US" altLang="zh-CN" sz="2000">
                    <a:latin typeface="Times New Roman" panose="02020603050405020304" charset="0"/>
                  </a:rPr>
                  <a:t>high</a:t>
                </a:r>
                <a:endParaRPr lang="en-US" altLang="zh-CN" sz="2000">
                  <a:latin typeface="Times New Roman" panose="02020603050405020304" charset="0"/>
                </a:endParaRPr>
              </a:p>
            </p:txBody>
          </p:sp>
        </p:grpSp>
      </p:grpSp>
      <p:grpSp>
        <p:nvGrpSpPr>
          <p:cNvPr id="22539" name="组合 22538"/>
          <p:cNvGrpSpPr/>
          <p:nvPr/>
        </p:nvGrpSpPr>
        <p:grpSpPr>
          <a:xfrm>
            <a:off x="4395788" y="3306763"/>
            <a:ext cx="577850" cy="619125"/>
            <a:chOff x="975" y="1167"/>
            <a:chExt cx="364" cy="390"/>
          </a:xfrm>
        </p:grpSpPr>
        <p:sp>
          <p:nvSpPr>
            <p:cNvPr id="22540" name="直接连接符 22539"/>
            <p:cNvSpPr/>
            <p:nvPr>
              <p:custDataLst>
                <p:tags r:id="rId5"/>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2541" name="文本框 22540"/>
            <p:cNvSpPr txBox="1"/>
            <p:nvPr>
              <p:custDataLst>
                <p:tags r:id="rId6"/>
              </p:custDataLst>
            </p:nvPr>
          </p:nvSpPr>
          <p:spPr>
            <a:xfrm>
              <a:off x="975" y="1307"/>
              <a:ext cx="364" cy="250"/>
            </a:xfrm>
            <a:prstGeom prst="rect">
              <a:avLst/>
            </a:prstGeom>
            <a:noFill/>
            <a:ln w="9525">
              <a:noFill/>
            </a:ln>
          </p:spPr>
          <p:txBody>
            <a:bodyPr wrap="none" anchor="t" anchorCtr="0">
              <a:spAutoFit/>
            </a:bodyPr>
            <a:p>
              <a:r>
                <a:rPr lang="en-US" altLang="zh-CN" sz="2000">
                  <a:latin typeface="Times New Roman" panose="02020603050405020304" charset="0"/>
                </a:rPr>
                <a:t>mid</a:t>
              </a:r>
              <a:endParaRPr lang="en-US" altLang="zh-CN" sz="2000">
                <a:latin typeface="Times New Roman" panose="02020603050405020304" charset="0"/>
              </a:endParaRPr>
            </a:p>
          </p:txBody>
        </p:sp>
      </p:grpSp>
      <p:grpSp>
        <p:nvGrpSpPr>
          <p:cNvPr id="22542" name="组合 22541"/>
          <p:cNvGrpSpPr/>
          <p:nvPr/>
        </p:nvGrpSpPr>
        <p:grpSpPr>
          <a:xfrm>
            <a:off x="838200" y="2165350"/>
            <a:ext cx="6967538" cy="1182688"/>
            <a:chOff x="528" y="912"/>
            <a:chExt cx="4389" cy="745"/>
          </a:xfrm>
        </p:grpSpPr>
        <p:grpSp>
          <p:nvGrpSpPr>
            <p:cNvPr id="22543" name="组合 22542"/>
            <p:cNvGrpSpPr/>
            <p:nvPr/>
          </p:nvGrpSpPr>
          <p:grpSpPr>
            <a:xfrm>
              <a:off x="528" y="1181"/>
              <a:ext cx="4389" cy="476"/>
              <a:chOff x="542" y="691"/>
              <a:chExt cx="4389" cy="476"/>
            </a:xfrm>
          </p:grpSpPr>
          <p:sp>
            <p:nvSpPr>
              <p:cNvPr id="22544" name="文本框 22543"/>
              <p:cNvSpPr txBox="1"/>
              <p:nvPr>
                <p:custDataLst>
                  <p:tags r:id="rId7"/>
                </p:custDataLst>
              </p:nvPr>
            </p:nvSpPr>
            <p:spPr>
              <a:xfrm>
                <a:off x="542" y="806"/>
                <a:ext cx="156" cy="250"/>
              </a:xfrm>
              <a:prstGeom prst="rect">
                <a:avLst/>
              </a:prstGeom>
              <a:noFill/>
              <a:ln w="9525">
                <a:noFill/>
              </a:ln>
            </p:spPr>
            <p:txBody>
              <a:bodyPr wrap="none" anchor="t" anchorCtr="0">
                <a:spAutoFit/>
              </a:bodyPr>
              <a:p>
                <a:r>
                  <a:rPr lang="en-US" altLang="zh-CN" sz="2000" dirty="0">
                    <a:latin typeface="Times New Roman" panose="02020603050405020304" charset="0"/>
                  </a:rPr>
                  <a:t> </a:t>
                </a:r>
                <a:endParaRPr lang="en-US" altLang="zh-CN" sz="2000">
                  <a:latin typeface="Times New Roman" panose="02020603050405020304" charset="0"/>
                </a:endParaRPr>
              </a:p>
            </p:txBody>
          </p:sp>
          <p:sp>
            <p:nvSpPr>
              <p:cNvPr id="22545" name="文本框 22544"/>
              <p:cNvSpPr txBox="1"/>
              <p:nvPr>
                <p:custDataLst>
                  <p:tags r:id="rId8"/>
                </p:custDataLst>
              </p:nvPr>
            </p:nvSpPr>
            <p:spPr>
              <a:xfrm>
                <a:off x="1015" y="691"/>
                <a:ext cx="3916" cy="250"/>
              </a:xfrm>
              <a:prstGeom prst="rect">
                <a:avLst/>
              </a:prstGeom>
              <a:noFill/>
              <a:ln w="9525">
                <a:noFill/>
              </a:ln>
            </p:spPr>
            <p:txBody>
              <a:bodyPr wrap="none" anchor="t" anchorCtr="0">
                <a:spAutoFit/>
              </a:bodyPr>
              <a:p>
                <a:r>
                  <a:rPr lang="en-US" altLang="zh-CN" sz="2000">
                    <a:latin typeface="Times New Roman" panose="02020603050405020304" charset="0"/>
                  </a:rPr>
                  <a:t>1       2       3       4       5       6        7        8       9      10     11</a:t>
                </a:r>
                <a:endParaRPr lang="en-US" altLang="zh-CN" sz="2000">
                  <a:latin typeface="Times New Roman" panose="02020603050405020304" charset="0"/>
                </a:endParaRPr>
              </a:p>
            </p:txBody>
          </p:sp>
          <p:sp>
            <p:nvSpPr>
              <p:cNvPr id="22546" name="矩形 22545"/>
              <p:cNvSpPr/>
              <p:nvPr>
                <p:custDataLst>
                  <p:tags r:id="rId9"/>
                </p:custDataLst>
              </p:nvPr>
            </p:nvSpPr>
            <p:spPr>
              <a:xfrm>
                <a:off x="1033" y="912"/>
                <a:ext cx="3879" cy="255"/>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000">
                    <a:latin typeface="Times New Roman" panose="02020603050405020304" charset="0"/>
                  </a:rPr>
                  <a:t>5      13     19     21     37     56      64      75     80     88     92</a:t>
                </a:r>
                <a:endParaRPr lang="en-US" altLang="zh-CN" sz="2000">
                  <a:latin typeface="Times New Roman" panose="02020603050405020304" charset="0"/>
                </a:endParaRPr>
              </a:p>
            </p:txBody>
          </p:sp>
          <p:sp>
            <p:nvSpPr>
              <p:cNvPr id="22547" name="直接连接符 22546"/>
              <p:cNvSpPr/>
              <p:nvPr>
                <p:custDataLst>
                  <p:tags r:id="rId10"/>
                </p:custDataLst>
              </p:nvPr>
            </p:nvSpPr>
            <p:spPr>
              <a:xfrm>
                <a:off x="1300" y="911"/>
                <a:ext cx="0" cy="256"/>
              </a:xfrm>
              <a:prstGeom prst="line">
                <a:avLst/>
              </a:prstGeom>
              <a:ln w="9525" cap="flat" cmpd="sng">
                <a:solidFill>
                  <a:schemeClr val="tx1"/>
                </a:solidFill>
                <a:prstDash val="solid"/>
                <a:headEnd type="none" w="med" len="med"/>
                <a:tailEnd type="none" w="med" len="med"/>
              </a:ln>
            </p:spPr>
          </p:sp>
          <p:sp>
            <p:nvSpPr>
              <p:cNvPr id="22548" name="直接连接符 22547"/>
              <p:cNvSpPr/>
              <p:nvPr>
                <p:custDataLst>
                  <p:tags r:id="rId11"/>
                </p:custDataLst>
              </p:nvPr>
            </p:nvSpPr>
            <p:spPr>
              <a:xfrm>
                <a:off x="1664" y="911"/>
                <a:ext cx="0" cy="256"/>
              </a:xfrm>
              <a:prstGeom prst="line">
                <a:avLst/>
              </a:prstGeom>
              <a:ln w="9525" cap="flat" cmpd="sng">
                <a:solidFill>
                  <a:schemeClr val="tx1"/>
                </a:solidFill>
                <a:prstDash val="solid"/>
                <a:headEnd type="none" w="med" len="med"/>
                <a:tailEnd type="none" w="med" len="med"/>
              </a:ln>
            </p:spPr>
          </p:sp>
          <p:sp>
            <p:nvSpPr>
              <p:cNvPr id="22549" name="直接连接符 22548"/>
              <p:cNvSpPr/>
              <p:nvPr>
                <p:custDataLst>
                  <p:tags r:id="rId12"/>
                </p:custDataLst>
              </p:nvPr>
            </p:nvSpPr>
            <p:spPr>
              <a:xfrm>
                <a:off x="2028" y="911"/>
                <a:ext cx="0" cy="256"/>
              </a:xfrm>
              <a:prstGeom prst="line">
                <a:avLst/>
              </a:prstGeom>
              <a:ln w="9525" cap="flat" cmpd="sng">
                <a:solidFill>
                  <a:schemeClr val="tx1"/>
                </a:solidFill>
                <a:prstDash val="solid"/>
                <a:headEnd type="none" w="med" len="med"/>
                <a:tailEnd type="none" w="med" len="med"/>
              </a:ln>
            </p:spPr>
          </p:sp>
          <p:sp>
            <p:nvSpPr>
              <p:cNvPr id="22550" name="直接连接符 22549"/>
              <p:cNvSpPr/>
              <p:nvPr>
                <p:custDataLst>
                  <p:tags r:id="rId13"/>
                </p:custDataLst>
              </p:nvPr>
            </p:nvSpPr>
            <p:spPr>
              <a:xfrm>
                <a:off x="2392" y="911"/>
                <a:ext cx="0" cy="256"/>
              </a:xfrm>
              <a:prstGeom prst="line">
                <a:avLst/>
              </a:prstGeom>
              <a:ln w="9525" cap="flat" cmpd="sng">
                <a:solidFill>
                  <a:schemeClr val="tx1"/>
                </a:solidFill>
                <a:prstDash val="solid"/>
                <a:headEnd type="none" w="med" len="med"/>
                <a:tailEnd type="none" w="med" len="med"/>
              </a:ln>
            </p:spPr>
          </p:sp>
          <p:sp>
            <p:nvSpPr>
              <p:cNvPr id="22551" name="直接连接符 22550"/>
              <p:cNvSpPr/>
              <p:nvPr>
                <p:custDataLst>
                  <p:tags r:id="rId14"/>
                </p:custDataLst>
              </p:nvPr>
            </p:nvSpPr>
            <p:spPr>
              <a:xfrm>
                <a:off x="2756" y="911"/>
                <a:ext cx="0" cy="256"/>
              </a:xfrm>
              <a:prstGeom prst="line">
                <a:avLst/>
              </a:prstGeom>
              <a:ln w="9525" cap="flat" cmpd="sng">
                <a:solidFill>
                  <a:schemeClr val="tx1"/>
                </a:solidFill>
                <a:prstDash val="solid"/>
                <a:headEnd type="none" w="med" len="med"/>
                <a:tailEnd type="none" w="med" len="med"/>
              </a:ln>
            </p:spPr>
          </p:sp>
          <p:sp>
            <p:nvSpPr>
              <p:cNvPr id="22552" name="直接连接符 22551"/>
              <p:cNvSpPr/>
              <p:nvPr>
                <p:custDataLst>
                  <p:tags r:id="rId15"/>
                </p:custDataLst>
              </p:nvPr>
            </p:nvSpPr>
            <p:spPr>
              <a:xfrm>
                <a:off x="3120" y="911"/>
                <a:ext cx="0" cy="256"/>
              </a:xfrm>
              <a:prstGeom prst="line">
                <a:avLst/>
              </a:prstGeom>
              <a:ln w="9525" cap="flat" cmpd="sng">
                <a:solidFill>
                  <a:schemeClr val="tx1"/>
                </a:solidFill>
                <a:prstDash val="solid"/>
                <a:headEnd type="none" w="med" len="med"/>
                <a:tailEnd type="none" w="med" len="med"/>
              </a:ln>
            </p:spPr>
          </p:sp>
          <p:sp>
            <p:nvSpPr>
              <p:cNvPr id="22553" name="直接连接符 22552"/>
              <p:cNvSpPr/>
              <p:nvPr>
                <p:custDataLst>
                  <p:tags r:id="rId16"/>
                </p:custDataLst>
              </p:nvPr>
            </p:nvSpPr>
            <p:spPr>
              <a:xfrm>
                <a:off x="3484" y="911"/>
                <a:ext cx="0" cy="256"/>
              </a:xfrm>
              <a:prstGeom prst="line">
                <a:avLst/>
              </a:prstGeom>
              <a:ln w="9525" cap="flat" cmpd="sng">
                <a:solidFill>
                  <a:schemeClr val="tx1"/>
                </a:solidFill>
                <a:prstDash val="solid"/>
                <a:headEnd type="none" w="med" len="med"/>
                <a:tailEnd type="none" w="med" len="med"/>
              </a:ln>
            </p:spPr>
          </p:sp>
          <p:sp>
            <p:nvSpPr>
              <p:cNvPr id="22554" name="直接连接符 22553"/>
              <p:cNvSpPr/>
              <p:nvPr>
                <p:custDataLst>
                  <p:tags r:id="rId17"/>
                </p:custDataLst>
              </p:nvPr>
            </p:nvSpPr>
            <p:spPr>
              <a:xfrm>
                <a:off x="3848" y="911"/>
                <a:ext cx="0" cy="256"/>
              </a:xfrm>
              <a:prstGeom prst="line">
                <a:avLst/>
              </a:prstGeom>
              <a:ln w="9525" cap="flat" cmpd="sng">
                <a:solidFill>
                  <a:schemeClr val="tx1"/>
                </a:solidFill>
                <a:prstDash val="solid"/>
                <a:headEnd type="none" w="med" len="med"/>
                <a:tailEnd type="none" w="med" len="med"/>
              </a:ln>
            </p:spPr>
          </p:sp>
          <p:sp>
            <p:nvSpPr>
              <p:cNvPr id="22555" name="直接连接符 22554"/>
              <p:cNvSpPr/>
              <p:nvPr>
                <p:custDataLst>
                  <p:tags r:id="rId18"/>
                </p:custDataLst>
              </p:nvPr>
            </p:nvSpPr>
            <p:spPr>
              <a:xfrm>
                <a:off x="4212" y="911"/>
                <a:ext cx="0" cy="256"/>
              </a:xfrm>
              <a:prstGeom prst="line">
                <a:avLst/>
              </a:prstGeom>
              <a:ln w="9525" cap="flat" cmpd="sng">
                <a:solidFill>
                  <a:schemeClr val="tx1"/>
                </a:solidFill>
                <a:prstDash val="solid"/>
                <a:headEnd type="none" w="med" len="med"/>
                <a:tailEnd type="none" w="med" len="med"/>
              </a:ln>
            </p:spPr>
          </p:sp>
          <p:sp>
            <p:nvSpPr>
              <p:cNvPr id="22556" name="直接连接符 22555"/>
              <p:cNvSpPr/>
              <p:nvPr>
                <p:custDataLst>
                  <p:tags r:id="rId19"/>
                </p:custDataLst>
              </p:nvPr>
            </p:nvSpPr>
            <p:spPr>
              <a:xfrm>
                <a:off x="4576" y="911"/>
                <a:ext cx="0" cy="256"/>
              </a:xfrm>
              <a:prstGeom prst="line">
                <a:avLst/>
              </a:prstGeom>
              <a:ln w="9525" cap="flat" cmpd="sng">
                <a:solidFill>
                  <a:schemeClr val="tx1"/>
                </a:solidFill>
                <a:prstDash val="solid"/>
                <a:headEnd type="none" w="med" len="med"/>
                <a:tailEnd type="none" w="med" len="med"/>
              </a:ln>
            </p:spPr>
          </p:sp>
        </p:grpSp>
        <p:sp>
          <p:nvSpPr>
            <p:cNvPr id="22557" name="椭圆形标注 22556"/>
            <p:cNvSpPr/>
            <p:nvPr>
              <p:custDataLst>
                <p:tags r:id="rId20"/>
              </p:custDataLst>
            </p:nvPr>
          </p:nvSpPr>
          <p:spPr>
            <a:xfrm>
              <a:off x="3053" y="912"/>
              <a:ext cx="1022" cy="233"/>
            </a:xfrm>
            <a:prstGeom prst="wedgeEllipseCallout">
              <a:avLst>
                <a:gd name="adj1" fmla="val -43750"/>
                <a:gd name="adj2" fmla="val 70000"/>
              </a:avLst>
            </a:prstGeom>
            <a:noFill/>
            <a:ln w="9525" cap="flat" cmpd="sng">
              <a:solidFill>
                <a:schemeClr val="tx1"/>
              </a:solidFill>
              <a:prstDash val="solid"/>
              <a:miter/>
              <a:headEnd type="none" w="med" len="med"/>
              <a:tailEnd type="none" w="med" len="med"/>
            </a:ln>
          </p:spPr>
          <p:txBody>
            <a:bodyPr wrap="none" anchor="ctr" anchorCtr="0"/>
            <a:p>
              <a:pPr algn="ctr"/>
              <a:r>
                <a:rPr lang="zh-CN" altLang="en-US" sz="2000">
                  <a:latin typeface="Times New Roman" panose="02020603050405020304" charset="0"/>
                </a:rPr>
                <a:t>找</a:t>
              </a:r>
              <a:r>
                <a:rPr lang="en-US" altLang="zh-CN" sz="2000">
                  <a:latin typeface="Times New Roman" panose="02020603050405020304" charset="0"/>
                </a:rPr>
                <a:t>21</a:t>
              </a:r>
              <a:endParaRPr lang="en-US" altLang="zh-CN" sz="2000">
                <a:latin typeface="Times New Roman" panose="02020603050405020304" charset="0"/>
              </a:endParaRPr>
            </a:p>
          </p:txBody>
        </p:sp>
      </p:grpSp>
      <p:grpSp>
        <p:nvGrpSpPr>
          <p:cNvPr id="22558" name="组合 22557"/>
          <p:cNvGrpSpPr/>
          <p:nvPr/>
        </p:nvGrpSpPr>
        <p:grpSpPr>
          <a:xfrm>
            <a:off x="1554163" y="4033838"/>
            <a:ext cx="6280150" cy="1385887"/>
            <a:chOff x="979" y="2089"/>
            <a:chExt cx="3956" cy="873"/>
          </a:xfrm>
        </p:grpSpPr>
        <p:sp>
          <p:nvSpPr>
            <p:cNvPr id="22559" name="文本框 22558"/>
            <p:cNvSpPr txBox="1"/>
            <p:nvPr>
              <p:custDataLst>
                <p:tags r:id="rId21"/>
              </p:custDataLst>
            </p:nvPr>
          </p:nvSpPr>
          <p:spPr>
            <a:xfrm>
              <a:off x="1019" y="2089"/>
              <a:ext cx="3916" cy="250"/>
            </a:xfrm>
            <a:prstGeom prst="rect">
              <a:avLst/>
            </a:prstGeom>
            <a:noFill/>
            <a:ln w="9525">
              <a:noFill/>
            </a:ln>
          </p:spPr>
          <p:txBody>
            <a:bodyPr wrap="none" anchor="t" anchorCtr="0">
              <a:spAutoFit/>
            </a:bodyPr>
            <a:p>
              <a:r>
                <a:rPr lang="en-US" altLang="zh-CN" sz="2000">
                  <a:latin typeface="Times New Roman" panose="02020603050405020304" charset="0"/>
                </a:rPr>
                <a:t>1       2       3       4       5       6        7        8       9      10     11</a:t>
              </a:r>
              <a:endParaRPr lang="en-US" altLang="zh-CN" sz="2000">
                <a:latin typeface="Times New Roman" panose="02020603050405020304" charset="0"/>
              </a:endParaRPr>
            </a:p>
          </p:txBody>
        </p:sp>
        <p:sp>
          <p:nvSpPr>
            <p:cNvPr id="22560" name="矩形 22559"/>
            <p:cNvSpPr/>
            <p:nvPr>
              <p:custDataLst>
                <p:tags r:id="rId22"/>
              </p:custDataLst>
            </p:nvPr>
          </p:nvSpPr>
          <p:spPr>
            <a:xfrm>
              <a:off x="1037" y="2310"/>
              <a:ext cx="3879" cy="255"/>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000">
                  <a:latin typeface="Times New Roman" panose="02020603050405020304" charset="0"/>
                </a:rPr>
                <a:t>5      13     19     21     37     56      64      75     80     88     92</a:t>
              </a:r>
              <a:endParaRPr lang="en-US" altLang="zh-CN" sz="2000">
                <a:latin typeface="Times New Roman" panose="02020603050405020304" charset="0"/>
              </a:endParaRPr>
            </a:p>
          </p:txBody>
        </p:sp>
        <p:sp>
          <p:nvSpPr>
            <p:cNvPr id="22561" name="直接连接符 22560"/>
            <p:cNvSpPr/>
            <p:nvPr>
              <p:custDataLst>
                <p:tags r:id="rId23"/>
              </p:custDataLst>
            </p:nvPr>
          </p:nvSpPr>
          <p:spPr>
            <a:xfrm>
              <a:off x="1304" y="2309"/>
              <a:ext cx="0" cy="256"/>
            </a:xfrm>
            <a:prstGeom prst="line">
              <a:avLst/>
            </a:prstGeom>
            <a:ln w="9525" cap="flat" cmpd="sng">
              <a:solidFill>
                <a:schemeClr val="tx1"/>
              </a:solidFill>
              <a:prstDash val="solid"/>
              <a:headEnd type="none" w="med" len="med"/>
              <a:tailEnd type="none" w="med" len="med"/>
            </a:ln>
          </p:spPr>
        </p:sp>
        <p:sp>
          <p:nvSpPr>
            <p:cNvPr id="22562" name="直接连接符 22561"/>
            <p:cNvSpPr/>
            <p:nvPr>
              <p:custDataLst>
                <p:tags r:id="rId24"/>
              </p:custDataLst>
            </p:nvPr>
          </p:nvSpPr>
          <p:spPr>
            <a:xfrm>
              <a:off x="1668" y="2309"/>
              <a:ext cx="0" cy="256"/>
            </a:xfrm>
            <a:prstGeom prst="line">
              <a:avLst/>
            </a:prstGeom>
            <a:ln w="9525" cap="flat" cmpd="sng">
              <a:solidFill>
                <a:schemeClr val="tx1"/>
              </a:solidFill>
              <a:prstDash val="solid"/>
              <a:headEnd type="none" w="med" len="med"/>
              <a:tailEnd type="none" w="med" len="med"/>
            </a:ln>
          </p:spPr>
        </p:sp>
        <p:sp>
          <p:nvSpPr>
            <p:cNvPr id="22563" name="直接连接符 22562"/>
            <p:cNvSpPr/>
            <p:nvPr>
              <p:custDataLst>
                <p:tags r:id="rId25"/>
              </p:custDataLst>
            </p:nvPr>
          </p:nvSpPr>
          <p:spPr>
            <a:xfrm>
              <a:off x="2032" y="2309"/>
              <a:ext cx="0" cy="256"/>
            </a:xfrm>
            <a:prstGeom prst="line">
              <a:avLst/>
            </a:prstGeom>
            <a:ln w="9525" cap="flat" cmpd="sng">
              <a:solidFill>
                <a:schemeClr val="tx1"/>
              </a:solidFill>
              <a:prstDash val="solid"/>
              <a:headEnd type="none" w="med" len="med"/>
              <a:tailEnd type="none" w="med" len="med"/>
            </a:ln>
          </p:spPr>
        </p:sp>
        <p:sp>
          <p:nvSpPr>
            <p:cNvPr id="22564" name="直接连接符 22563"/>
            <p:cNvSpPr/>
            <p:nvPr>
              <p:custDataLst>
                <p:tags r:id="rId26"/>
              </p:custDataLst>
            </p:nvPr>
          </p:nvSpPr>
          <p:spPr>
            <a:xfrm>
              <a:off x="2396" y="2309"/>
              <a:ext cx="0" cy="256"/>
            </a:xfrm>
            <a:prstGeom prst="line">
              <a:avLst/>
            </a:prstGeom>
            <a:ln w="9525" cap="flat" cmpd="sng">
              <a:solidFill>
                <a:schemeClr val="tx1"/>
              </a:solidFill>
              <a:prstDash val="solid"/>
              <a:headEnd type="none" w="med" len="med"/>
              <a:tailEnd type="none" w="med" len="med"/>
            </a:ln>
          </p:spPr>
        </p:sp>
        <p:sp>
          <p:nvSpPr>
            <p:cNvPr id="22565" name="直接连接符 22564"/>
            <p:cNvSpPr/>
            <p:nvPr>
              <p:custDataLst>
                <p:tags r:id="rId27"/>
              </p:custDataLst>
            </p:nvPr>
          </p:nvSpPr>
          <p:spPr>
            <a:xfrm>
              <a:off x="2760" y="2309"/>
              <a:ext cx="0" cy="256"/>
            </a:xfrm>
            <a:prstGeom prst="line">
              <a:avLst/>
            </a:prstGeom>
            <a:ln w="9525" cap="flat" cmpd="sng">
              <a:solidFill>
                <a:schemeClr val="tx1"/>
              </a:solidFill>
              <a:prstDash val="solid"/>
              <a:headEnd type="none" w="med" len="med"/>
              <a:tailEnd type="none" w="med" len="med"/>
            </a:ln>
          </p:spPr>
        </p:sp>
        <p:sp>
          <p:nvSpPr>
            <p:cNvPr id="22566" name="直接连接符 22565"/>
            <p:cNvSpPr/>
            <p:nvPr>
              <p:custDataLst>
                <p:tags r:id="rId28"/>
              </p:custDataLst>
            </p:nvPr>
          </p:nvSpPr>
          <p:spPr>
            <a:xfrm>
              <a:off x="3124" y="2309"/>
              <a:ext cx="0" cy="256"/>
            </a:xfrm>
            <a:prstGeom prst="line">
              <a:avLst/>
            </a:prstGeom>
            <a:ln w="9525" cap="flat" cmpd="sng">
              <a:solidFill>
                <a:schemeClr val="tx1"/>
              </a:solidFill>
              <a:prstDash val="solid"/>
              <a:headEnd type="none" w="med" len="med"/>
              <a:tailEnd type="none" w="med" len="med"/>
            </a:ln>
          </p:spPr>
        </p:sp>
        <p:sp>
          <p:nvSpPr>
            <p:cNvPr id="22567" name="直接连接符 22566"/>
            <p:cNvSpPr/>
            <p:nvPr>
              <p:custDataLst>
                <p:tags r:id="rId29"/>
              </p:custDataLst>
            </p:nvPr>
          </p:nvSpPr>
          <p:spPr>
            <a:xfrm>
              <a:off x="3488" y="2309"/>
              <a:ext cx="0" cy="256"/>
            </a:xfrm>
            <a:prstGeom prst="line">
              <a:avLst/>
            </a:prstGeom>
            <a:ln w="9525" cap="flat" cmpd="sng">
              <a:solidFill>
                <a:schemeClr val="tx1"/>
              </a:solidFill>
              <a:prstDash val="solid"/>
              <a:headEnd type="none" w="med" len="med"/>
              <a:tailEnd type="none" w="med" len="med"/>
            </a:ln>
          </p:spPr>
        </p:sp>
        <p:sp>
          <p:nvSpPr>
            <p:cNvPr id="22568" name="直接连接符 22567"/>
            <p:cNvSpPr/>
            <p:nvPr>
              <p:custDataLst>
                <p:tags r:id="rId30"/>
              </p:custDataLst>
            </p:nvPr>
          </p:nvSpPr>
          <p:spPr>
            <a:xfrm>
              <a:off x="3852" y="2309"/>
              <a:ext cx="0" cy="256"/>
            </a:xfrm>
            <a:prstGeom prst="line">
              <a:avLst/>
            </a:prstGeom>
            <a:ln w="9525" cap="flat" cmpd="sng">
              <a:solidFill>
                <a:schemeClr val="tx1"/>
              </a:solidFill>
              <a:prstDash val="solid"/>
              <a:headEnd type="none" w="med" len="med"/>
              <a:tailEnd type="none" w="med" len="med"/>
            </a:ln>
          </p:spPr>
        </p:sp>
        <p:sp>
          <p:nvSpPr>
            <p:cNvPr id="22569" name="直接连接符 22568"/>
            <p:cNvSpPr/>
            <p:nvPr>
              <p:custDataLst>
                <p:tags r:id="rId31"/>
              </p:custDataLst>
            </p:nvPr>
          </p:nvSpPr>
          <p:spPr>
            <a:xfrm>
              <a:off x="4216" y="2309"/>
              <a:ext cx="0" cy="256"/>
            </a:xfrm>
            <a:prstGeom prst="line">
              <a:avLst/>
            </a:prstGeom>
            <a:ln w="9525" cap="flat" cmpd="sng">
              <a:solidFill>
                <a:schemeClr val="tx1"/>
              </a:solidFill>
              <a:prstDash val="solid"/>
              <a:headEnd type="none" w="med" len="med"/>
              <a:tailEnd type="none" w="med" len="med"/>
            </a:ln>
          </p:spPr>
        </p:sp>
        <p:sp>
          <p:nvSpPr>
            <p:cNvPr id="22570" name="直接连接符 22569"/>
            <p:cNvSpPr/>
            <p:nvPr>
              <p:custDataLst>
                <p:tags r:id="rId32"/>
              </p:custDataLst>
            </p:nvPr>
          </p:nvSpPr>
          <p:spPr>
            <a:xfrm>
              <a:off x="4580" y="2309"/>
              <a:ext cx="0" cy="256"/>
            </a:xfrm>
            <a:prstGeom prst="line">
              <a:avLst/>
            </a:prstGeom>
            <a:ln w="9525" cap="flat" cmpd="sng">
              <a:solidFill>
                <a:schemeClr val="tx1"/>
              </a:solidFill>
              <a:prstDash val="solid"/>
              <a:headEnd type="none" w="med" len="med"/>
              <a:tailEnd type="none" w="med" len="med"/>
            </a:ln>
          </p:spPr>
        </p:sp>
        <p:grpSp>
          <p:nvGrpSpPr>
            <p:cNvPr id="22571" name="组合 22570"/>
            <p:cNvGrpSpPr/>
            <p:nvPr/>
          </p:nvGrpSpPr>
          <p:grpSpPr>
            <a:xfrm>
              <a:off x="979" y="2565"/>
              <a:ext cx="356" cy="390"/>
              <a:chOff x="975" y="1167"/>
              <a:chExt cx="356" cy="390"/>
            </a:xfrm>
          </p:grpSpPr>
          <p:sp>
            <p:nvSpPr>
              <p:cNvPr id="22572" name="直接连接符 22571"/>
              <p:cNvSpPr/>
              <p:nvPr>
                <p:custDataLst>
                  <p:tags r:id="rId33"/>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2573" name="文本框 22572"/>
              <p:cNvSpPr txBox="1"/>
              <p:nvPr>
                <p:custDataLst>
                  <p:tags r:id="rId34"/>
                </p:custDataLst>
              </p:nvPr>
            </p:nvSpPr>
            <p:spPr>
              <a:xfrm>
                <a:off x="975" y="1307"/>
                <a:ext cx="356" cy="250"/>
              </a:xfrm>
              <a:prstGeom prst="rect">
                <a:avLst/>
              </a:prstGeom>
              <a:noFill/>
              <a:ln w="9525">
                <a:noFill/>
              </a:ln>
            </p:spPr>
            <p:txBody>
              <a:bodyPr wrap="none" anchor="t" anchorCtr="0">
                <a:spAutoFit/>
              </a:bodyPr>
              <a:p>
                <a:r>
                  <a:rPr lang="en-US" altLang="zh-CN" sz="2000">
                    <a:latin typeface="Times New Roman" panose="02020603050405020304" charset="0"/>
                  </a:rPr>
                  <a:t>low</a:t>
                </a:r>
                <a:endParaRPr lang="en-US" altLang="zh-CN" sz="2000">
                  <a:latin typeface="Times New Roman" panose="02020603050405020304" charset="0"/>
                </a:endParaRPr>
              </a:p>
            </p:txBody>
          </p:sp>
        </p:grpSp>
        <p:grpSp>
          <p:nvGrpSpPr>
            <p:cNvPr id="22574" name="组合 22573"/>
            <p:cNvGrpSpPr/>
            <p:nvPr/>
          </p:nvGrpSpPr>
          <p:grpSpPr>
            <a:xfrm>
              <a:off x="2419" y="2572"/>
              <a:ext cx="400" cy="390"/>
              <a:chOff x="975" y="1167"/>
              <a:chExt cx="400" cy="390"/>
            </a:xfrm>
          </p:grpSpPr>
          <p:sp>
            <p:nvSpPr>
              <p:cNvPr id="22575" name="直接连接符 22574"/>
              <p:cNvSpPr/>
              <p:nvPr>
                <p:custDataLst>
                  <p:tags r:id="rId35"/>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2576" name="文本框 22575"/>
              <p:cNvSpPr txBox="1"/>
              <p:nvPr>
                <p:custDataLst>
                  <p:tags r:id="rId36"/>
                </p:custDataLst>
              </p:nvPr>
            </p:nvSpPr>
            <p:spPr>
              <a:xfrm>
                <a:off x="975" y="1307"/>
                <a:ext cx="400" cy="250"/>
              </a:xfrm>
              <a:prstGeom prst="rect">
                <a:avLst/>
              </a:prstGeom>
              <a:noFill/>
              <a:ln w="9525">
                <a:noFill/>
              </a:ln>
            </p:spPr>
            <p:txBody>
              <a:bodyPr wrap="none" anchor="t" anchorCtr="0">
                <a:spAutoFit/>
              </a:bodyPr>
              <a:p>
                <a:r>
                  <a:rPr lang="en-US" altLang="zh-CN" sz="2000">
                    <a:latin typeface="Times New Roman" panose="02020603050405020304" charset="0"/>
                  </a:rPr>
                  <a:t>high</a:t>
                </a:r>
                <a:endParaRPr lang="en-US" altLang="zh-CN" sz="2000">
                  <a:latin typeface="Times New Roman" panose="02020603050405020304" charset="0"/>
                </a:endParaRPr>
              </a:p>
            </p:txBody>
          </p:sp>
        </p:grpSp>
        <p:grpSp>
          <p:nvGrpSpPr>
            <p:cNvPr id="22577" name="组合 22576"/>
            <p:cNvGrpSpPr/>
            <p:nvPr/>
          </p:nvGrpSpPr>
          <p:grpSpPr>
            <a:xfrm>
              <a:off x="1709" y="2572"/>
              <a:ext cx="364" cy="390"/>
              <a:chOff x="975" y="1167"/>
              <a:chExt cx="364" cy="390"/>
            </a:xfrm>
          </p:grpSpPr>
          <p:sp>
            <p:nvSpPr>
              <p:cNvPr id="22578" name="直接连接符 22577"/>
              <p:cNvSpPr/>
              <p:nvPr>
                <p:custDataLst>
                  <p:tags r:id="rId37"/>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2579" name="文本框 22578"/>
              <p:cNvSpPr txBox="1"/>
              <p:nvPr>
                <p:custDataLst>
                  <p:tags r:id="rId38"/>
                </p:custDataLst>
              </p:nvPr>
            </p:nvSpPr>
            <p:spPr>
              <a:xfrm>
                <a:off x="975" y="1307"/>
                <a:ext cx="364" cy="250"/>
              </a:xfrm>
              <a:prstGeom prst="rect">
                <a:avLst/>
              </a:prstGeom>
              <a:noFill/>
              <a:ln w="9525">
                <a:noFill/>
              </a:ln>
            </p:spPr>
            <p:txBody>
              <a:bodyPr wrap="none" anchor="t" anchorCtr="0">
                <a:spAutoFit/>
              </a:bodyPr>
              <a:p>
                <a:r>
                  <a:rPr lang="en-US" altLang="zh-CN" sz="2000">
                    <a:latin typeface="Times New Roman" panose="02020603050405020304" charset="0"/>
                  </a:rPr>
                  <a:t>mid</a:t>
                </a:r>
                <a:endParaRPr lang="en-US" altLang="zh-CN" sz="2000">
                  <a:latin typeface="Times New Roman" panose="02020603050405020304" charset="0"/>
                </a:endParaRPr>
              </a:p>
            </p:txBody>
          </p:sp>
        </p:grpSp>
      </p:grpSp>
      <p:grpSp>
        <p:nvGrpSpPr>
          <p:cNvPr id="22580" name="组合 22579"/>
          <p:cNvGrpSpPr/>
          <p:nvPr/>
        </p:nvGrpSpPr>
        <p:grpSpPr>
          <a:xfrm>
            <a:off x="1628775" y="5368925"/>
            <a:ext cx="6216650" cy="1373188"/>
            <a:chOff x="1026" y="2930"/>
            <a:chExt cx="3916" cy="865"/>
          </a:xfrm>
        </p:grpSpPr>
        <p:sp>
          <p:nvSpPr>
            <p:cNvPr id="22581" name="文本框 22580"/>
            <p:cNvSpPr txBox="1"/>
            <p:nvPr>
              <p:custDataLst>
                <p:tags r:id="rId39"/>
              </p:custDataLst>
            </p:nvPr>
          </p:nvSpPr>
          <p:spPr>
            <a:xfrm>
              <a:off x="1026" y="2930"/>
              <a:ext cx="3916" cy="250"/>
            </a:xfrm>
            <a:prstGeom prst="rect">
              <a:avLst/>
            </a:prstGeom>
            <a:noFill/>
            <a:ln w="9525">
              <a:noFill/>
            </a:ln>
          </p:spPr>
          <p:txBody>
            <a:bodyPr wrap="none" anchor="t" anchorCtr="0">
              <a:spAutoFit/>
            </a:bodyPr>
            <a:p>
              <a:r>
                <a:rPr lang="en-US" altLang="zh-CN" sz="2000">
                  <a:latin typeface="Times New Roman" panose="02020603050405020304" charset="0"/>
                </a:rPr>
                <a:t>1       2       3       4       5       6        7        8       9      10     11</a:t>
              </a:r>
              <a:endParaRPr lang="en-US" altLang="zh-CN" sz="2000">
                <a:latin typeface="Times New Roman" panose="02020603050405020304" charset="0"/>
              </a:endParaRPr>
            </a:p>
          </p:txBody>
        </p:sp>
        <p:grpSp>
          <p:nvGrpSpPr>
            <p:cNvPr id="22582" name="组合 22581"/>
            <p:cNvGrpSpPr/>
            <p:nvPr/>
          </p:nvGrpSpPr>
          <p:grpSpPr>
            <a:xfrm>
              <a:off x="1044" y="3150"/>
              <a:ext cx="3879" cy="645"/>
              <a:chOff x="1058" y="2660"/>
              <a:chExt cx="3879" cy="645"/>
            </a:xfrm>
          </p:grpSpPr>
          <p:sp>
            <p:nvSpPr>
              <p:cNvPr id="22583" name="矩形 22582"/>
              <p:cNvSpPr/>
              <p:nvPr>
                <p:custDataLst>
                  <p:tags r:id="rId40"/>
                </p:custDataLst>
              </p:nvPr>
            </p:nvSpPr>
            <p:spPr>
              <a:xfrm>
                <a:off x="1058" y="2661"/>
                <a:ext cx="3879" cy="255"/>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000">
                    <a:latin typeface="Times New Roman" panose="02020603050405020304" charset="0"/>
                  </a:rPr>
                  <a:t>5      13     19     21     37     56      64      75     80     88     92</a:t>
                </a:r>
                <a:endParaRPr lang="en-US" altLang="zh-CN" sz="2000">
                  <a:latin typeface="Times New Roman" panose="02020603050405020304" charset="0"/>
                </a:endParaRPr>
              </a:p>
            </p:txBody>
          </p:sp>
          <p:sp>
            <p:nvSpPr>
              <p:cNvPr id="22584" name="直接连接符 22583"/>
              <p:cNvSpPr/>
              <p:nvPr>
                <p:custDataLst>
                  <p:tags r:id="rId41"/>
                </p:custDataLst>
              </p:nvPr>
            </p:nvSpPr>
            <p:spPr>
              <a:xfrm>
                <a:off x="1325" y="2660"/>
                <a:ext cx="0" cy="256"/>
              </a:xfrm>
              <a:prstGeom prst="line">
                <a:avLst/>
              </a:prstGeom>
              <a:ln w="9525" cap="flat" cmpd="sng">
                <a:solidFill>
                  <a:schemeClr val="tx1"/>
                </a:solidFill>
                <a:prstDash val="solid"/>
                <a:headEnd type="none" w="med" len="med"/>
                <a:tailEnd type="none" w="med" len="med"/>
              </a:ln>
            </p:spPr>
          </p:sp>
          <p:sp>
            <p:nvSpPr>
              <p:cNvPr id="22585" name="直接连接符 22584"/>
              <p:cNvSpPr/>
              <p:nvPr>
                <p:custDataLst>
                  <p:tags r:id="rId42"/>
                </p:custDataLst>
              </p:nvPr>
            </p:nvSpPr>
            <p:spPr>
              <a:xfrm>
                <a:off x="1689" y="2660"/>
                <a:ext cx="0" cy="256"/>
              </a:xfrm>
              <a:prstGeom prst="line">
                <a:avLst/>
              </a:prstGeom>
              <a:ln w="9525" cap="flat" cmpd="sng">
                <a:solidFill>
                  <a:schemeClr val="tx1"/>
                </a:solidFill>
                <a:prstDash val="solid"/>
                <a:headEnd type="none" w="med" len="med"/>
                <a:tailEnd type="none" w="med" len="med"/>
              </a:ln>
            </p:spPr>
          </p:sp>
          <p:sp>
            <p:nvSpPr>
              <p:cNvPr id="22586" name="直接连接符 22585"/>
              <p:cNvSpPr/>
              <p:nvPr>
                <p:custDataLst>
                  <p:tags r:id="rId43"/>
                </p:custDataLst>
              </p:nvPr>
            </p:nvSpPr>
            <p:spPr>
              <a:xfrm>
                <a:off x="2053" y="2660"/>
                <a:ext cx="0" cy="256"/>
              </a:xfrm>
              <a:prstGeom prst="line">
                <a:avLst/>
              </a:prstGeom>
              <a:ln w="9525" cap="flat" cmpd="sng">
                <a:solidFill>
                  <a:schemeClr val="tx1"/>
                </a:solidFill>
                <a:prstDash val="solid"/>
                <a:headEnd type="none" w="med" len="med"/>
                <a:tailEnd type="none" w="med" len="med"/>
              </a:ln>
            </p:spPr>
          </p:sp>
          <p:sp>
            <p:nvSpPr>
              <p:cNvPr id="22587" name="直接连接符 22586"/>
              <p:cNvSpPr/>
              <p:nvPr>
                <p:custDataLst>
                  <p:tags r:id="rId44"/>
                </p:custDataLst>
              </p:nvPr>
            </p:nvSpPr>
            <p:spPr>
              <a:xfrm>
                <a:off x="2417" y="2660"/>
                <a:ext cx="0" cy="256"/>
              </a:xfrm>
              <a:prstGeom prst="line">
                <a:avLst/>
              </a:prstGeom>
              <a:ln w="9525" cap="flat" cmpd="sng">
                <a:solidFill>
                  <a:schemeClr val="tx1"/>
                </a:solidFill>
                <a:prstDash val="solid"/>
                <a:headEnd type="none" w="med" len="med"/>
                <a:tailEnd type="none" w="med" len="med"/>
              </a:ln>
            </p:spPr>
          </p:sp>
          <p:sp>
            <p:nvSpPr>
              <p:cNvPr id="22588" name="直接连接符 22587"/>
              <p:cNvSpPr/>
              <p:nvPr>
                <p:custDataLst>
                  <p:tags r:id="rId45"/>
                </p:custDataLst>
              </p:nvPr>
            </p:nvSpPr>
            <p:spPr>
              <a:xfrm>
                <a:off x="2781" y="2660"/>
                <a:ext cx="0" cy="256"/>
              </a:xfrm>
              <a:prstGeom prst="line">
                <a:avLst/>
              </a:prstGeom>
              <a:ln w="9525" cap="flat" cmpd="sng">
                <a:solidFill>
                  <a:schemeClr val="tx1"/>
                </a:solidFill>
                <a:prstDash val="solid"/>
                <a:headEnd type="none" w="med" len="med"/>
                <a:tailEnd type="none" w="med" len="med"/>
              </a:ln>
            </p:spPr>
          </p:sp>
          <p:sp>
            <p:nvSpPr>
              <p:cNvPr id="22589" name="直接连接符 22588"/>
              <p:cNvSpPr/>
              <p:nvPr>
                <p:custDataLst>
                  <p:tags r:id="rId46"/>
                </p:custDataLst>
              </p:nvPr>
            </p:nvSpPr>
            <p:spPr>
              <a:xfrm>
                <a:off x="3145" y="2660"/>
                <a:ext cx="0" cy="256"/>
              </a:xfrm>
              <a:prstGeom prst="line">
                <a:avLst/>
              </a:prstGeom>
              <a:ln w="9525" cap="flat" cmpd="sng">
                <a:solidFill>
                  <a:schemeClr val="tx1"/>
                </a:solidFill>
                <a:prstDash val="solid"/>
                <a:headEnd type="none" w="med" len="med"/>
                <a:tailEnd type="none" w="med" len="med"/>
              </a:ln>
            </p:spPr>
          </p:sp>
          <p:sp>
            <p:nvSpPr>
              <p:cNvPr id="22590" name="直接连接符 22589"/>
              <p:cNvSpPr/>
              <p:nvPr>
                <p:custDataLst>
                  <p:tags r:id="rId47"/>
                </p:custDataLst>
              </p:nvPr>
            </p:nvSpPr>
            <p:spPr>
              <a:xfrm>
                <a:off x="3509" y="2660"/>
                <a:ext cx="0" cy="256"/>
              </a:xfrm>
              <a:prstGeom prst="line">
                <a:avLst/>
              </a:prstGeom>
              <a:ln w="9525" cap="flat" cmpd="sng">
                <a:solidFill>
                  <a:schemeClr val="tx1"/>
                </a:solidFill>
                <a:prstDash val="solid"/>
                <a:headEnd type="none" w="med" len="med"/>
                <a:tailEnd type="none" w="med" len="med"/>
              </a:ln>
            </p:spPr>
          </p:sp>
          <p:sp>
            <p:nvSpPr>
              <p:cNvPr id="22591" name="直接连接符 22590"/>
              <p:cNvSpPr/>
              <p:nvPr>
                <p:custDataLst>
                  <p:tags r:id="rId48"/>
                </p:custDataLst>
              </p:nvPr>
            </p:nvSpPr>
            <p:spPr>
              <a:xfrm>
                <a:off x="3873" y="2660"/>
                <a:ext cx="0" cy="256"/>
              </a:xfrm>
              <a:prstGeom prst="line">
                <a:avLst/>
              </a:prstGeom>
              <a:ln w="9525" cap="flat" cmpd="sng">
                <a:solidFill>
                  <a:schemeClr val="tx1"/>
                </a:solidFill>
                <a:prstDash val="solid"/>
                <a:headEnd type="none" w="med" len="med"/>
                <a:tailEnd type="none" w="med" len="med"/>
              </a:ln>
            </p:spPr>
          </p:sp>
          <p:sp>
            <p:nvSpPr>
              <p:cNvPr id="22592" name="直接连接符 22591"/>
              <p:cNvSpPr/>
              <p:nvPr>
                <p:custDataLst>
                  <p:tags r:id="rId49"/>
                </p:custDataLst>
              </p:nvPr>
            </p:nvSpPr>
            <p:spPr>
              <a:xfrm>
                <a:off x="4237" y="2660"/>
                <a:ext cx="0" cy="256"/>
              </a:xfrm>
              <a:prstGeom prst="line">
                <a:avLst/>
              </a:prstGeom>
              <a:ln w="9525" cap="flat" cmpd="sng">
                <a:solidFill>
                  <a:schemeClr val="tx1"/>
                </a:solidFill>
                <a:prstDash val="solid"/>
                <a:headEnd type="none" w="med" len="med"/>
                <a:tailEnd type="none" w="med" len="med"/>
              </a:ln>
            </p:spPr>
          </p:sp>
          <p:sp>
            <p:nvSpPr>
              <p:cNvPr id="22593" name="直接连接符 22592"/>
              <p:cNvSpPr/>
              <p:nvPr>
                <p:custDataLst>
                  <p:tags r:id="rId50"/>
                </p:custDataLst>
              </p:nvPr>
            </p:nvSpPr>
            <p:spPr>
              <a:xfrm>
                <a:off x="4601" y="2660"/>
                <a:ext cx="0" cy="256"/>
              </a:xfrm>
              <a:prstGeom prst="line">
                <a:avLst/>
              </a:prstGeom>
              <a:ln w="9525" cap="flat" cmpd="sng">
                <a:solidFill>
                  <a:schemeClr val="tx1"/>
                </a:solidFill>
                <a:prstDash val="solid"/>
                <a:headEnd type="none" w="med" len="med"/>
                <a:tailEnd type="none" w="med" len="med"/>
              </a:ln>
            </p:spPr>
          </p:sp>
          <p:grpSp>
            <p:nvGrpSpPr>
              <p:cNvPr id="22594" name="组合 22593"/>
              <p:cNvGrpSpPr/>
              <p:nvPr/>
            </p:nvGrpSpPr>
            <p:grpSpPr>
              <a:xfrm>
                <a:off x="1932" y="2915"/>
                <a:ext cx="356" cy="390"/>
                <a:chOff x="975" y="1167"/>
                <a:chExt cx="356" cy="390"/>
              </a:xfrm>
            </p:grpSpPr>
            <p:sp>
              <p:nvSpPr>
                <p:cNvPr id="22595" name="直接连接符 22594"/>
                <p:cNvSpPr/>
                <p:nvPr>
                  <p:custDataLst>
                    <p:tags r:id="rId51"/>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2596" name="文本框 22595"/>
                <p:cNvSpPr txBox="1"/>
                <p:nvPr>
                  <p:custDataLst>
                    <p:tags r:id="rId52"/>
                  </p:custDataLst>
                </p:nvPr>
              </p:nvSpPr>
              <p:spPr>
                <a:xfrm>
                  <a:off x="975" y="1307"/>
                  <a:ext cx="356" cy="250"/>
                </a:xfrm>
                <a:prstGeom prst="rect">
                  <a:avLst/>
                </a:prstGeom>
                <a:noFill/>
                <a:ln w="9525">
                  <a:noFill/>
                </a:ln>
              </p:spPr>
              <p:txBody>
                <a:bodyPr wrap="none" anchor="t" anchorCtr="0">
                  <a:spAutoFit/>
                </a:bodyPr>
                <a:p>
                  <a:r>
                    <a:rPr lang="en-US" altLang="zh-CN" sz="2000">
                      <a:latin typeface="Times New Roman" panose="02020603050405020304" charset="0"/>
                    </a:rPr>
                    <a:t>low</a:t>
                  </a:r>
                  <a:endParaRPr lang="en-US" altLang="zh-CN" sz="2000">
                    <a:latin typeface="Times New Roman" panose="02020603050405020304" charset="0"/>
                  </a:endParaRPr>
                </a:p>
              </p:txBody>
            </p:sp>
          </p:grpSp>
          <p:grpSp>
            <p:nvGrpSpPr>
              <p:cNvPr id="22597" name="组合 22596"/>
              <p:cNvGrpSpPr/>
              <p:nvPr/>
            </p:nvGrpSpPr>
            <p:grpSpPr>
              <a:xfrm>
                <a:off x="2507" y="2912"/>
                <a:ext cx="400" cy="390"/>
                <a:chOff x="975" y="1167"/>
                <a:chExt cx="400" cy="390"/>
              </a:xfrm>
            </p:grpSpPr>
            <p:sp>
              <p:nvSpPr>
                <p:cNvPr id="22598" name="直接连接符 22597"/>
                <p:cNvSpPr/>
                <p:nvPr>
                  <p:custDataLst>
                    <p:tags r:id="rId53"/>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2599" name="文本框 22598"/>
                <p:cNvSpPr txBox="1"/>
                <p:nvPr>
                  <p:custDataLst>
                    <p:tags r:id="rId54"/>
                  </p:custDataLst>
                </p:nvPr>
              </p:nvSpPr>
              <p:spPr>
                <a:xfrm>
                  <a:off x="975" y="1307"/>
                  <a:ext cx="400" cy="250"/>
                </a:xfrm>
                <a:prstGeom prst="rect">
                  <a:avLst/>
                </a:prstGeom>
                <a:noFill/>
                <a:ln w="9525">
                  <a:noFill/>
                </a:ln>
              </p:spPr>
              <p:txBody>
                <a:bodyPr wrap="none" anchor="t" anchorCtr="0">
                  <a:spAutoFit/>
                </a:bodyPr>
                <a:p>
                  <a:r>
                    <a:rPr lang="en-US" altLang="zh-CN" sz="2000">
                      <a:latin typeface="Times New Roman" panose="02020603050405020304" charset="0"/>
                    </a:rPr>
                    <a:t>high</a:t>
                  </a:r>
                  <a:endParaRPr lang="en-US" altLang="zh-CN" sz="2000">
                    <a:latin typeface="Times New Roman" panose="02020603050405020304" charset="0"/>
                  </a:endParaRPr>
                </a:p>
              </p:txBody>
            </p:sp>
          </p:grpSp>
          <p:grpSp>
            <p:nvGrpSpPr>
              <p:cNvPr id="22600" name="组合 22599"/>
              <p:cNvGrpSpPr/>
              <p:nvPr/>
            </p:nvGrpSpPr>
            <p:grpSpPr>
              <a:xfrm>
                <a:off x="2185" y="2912"/>
                <a:ext cx="364" cy="390"/>
                <a:chOff x="975" y="1167"/>
                <a:chExt cx="364" cy="390"/>
              </a:xfrm>
            </p:grpSpPr>
            <p:sp>
              <p:nvSpPr>
                <p:cNvPr id="22601" name="直接连接符 22600"/>
                <p:cNvSpPr/>
                <p:nvPr>
                  <p:custDataLst>
                    <p:tags r:id="rId55"/>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2602" name="文本框 22601"/>
                <p:cNvSpPr txBox="1"/>
                <p:nvPr>
                  <p:custDataLst>
                    <p:tags r:id="rId56"/>
                  </p:custDataLst>
                </p:nvPr>
              </p:nvSpPr>
              <p:spPr>
                <a:xfrm>
                  <a:off x="975" y="1307"/>
                  <a:ext cx="364" cy="250"/>
                </a:xfrm>
                <a:prstGeom prst="rect">
                  <a:avLst/>
                </a:prstGeom>
                <a:noFill/>
                <a:ln w="9525">
                  <a:noFill/>
                </a:ln>
              </p:spPr>
              <p:txBody>
                <a:bodyPr wrap="none" anchor="t" anchorCtr="0">
                  <a:spAutoFit/>
                </a:bodyPr>
                <a:p>
                  <a:r>
                    <a:rPr lang="en-US" altLang="zh-CN" sz="2000">
                      <a:latin typeface="Times New Roman" panose="02020603050405020304" charset="0"/>
                    </a:rPr>
                    <a:t>mid</a:t>
                  </a:r>
                  <a:endParaRPr lang="en-US" altLang="zh-CN" sz="2000">
                    <a:latin typeface="Times New Roman" panose="02020603050405020304" charset="0"/>
                  </a:endParaRPr>
                </a:p>
              </p:txBody>
            </p:sp>
          </p:grpSp>
        </p:grpSp>
      </p:grpSp>
      <p:sp>
        <p:nvSpPr>
          <p:cNvPr id="22603" name="文本框 22602"/>
          <p:cNvSpPr txBox="1"/>
          <p:nvPr>
            <p:custDataLst>
              <p:tags r:id="rId57"/>
            </p:custDataLst>
          </p:nvPr>
        </p:nvSpPr>
        <p:spPr>
          <a:xfrm>
            <a:off x="611505" y="908685"/>
            <a:ext cx="4140200" cy="1917700"/>
          </a:xfrm>
          <a:prstGeom prst="rect">
            <a:avLst/>
          </a:prstGeom>
          <a:noFill/>
          <a:ln w="9525">
            <a:noFill/>
          </a:ln>
        </p:spPr>
        <p:txBody>
          <a:bodyPr>
            <a:spAutoFit/>
          </a:bodyPr>
          <a:p>
            <a:pPr>
              <a:spcBef>
                <a:spcPct val="50000"/>
              </a:spcBef>
            </a:pPr>
            <a:r>
              <a:rPr lang="en-US" altLang="zh-CN" sz="2400" b="1">
                <a:solidFill>
                  <a:srgbClr val="0000B4"/>
                </a:solidFill>
                <a:latin typeface="Arial" panose="020B0604020202020204" pitchFamily="34" charset="0"/>
              </a:rPr>
              <a:t>low</a:t>
            </a:r>
            <a:r>
              <a:rPr lang="zh-CN" altLang="en-US" sz="2400" b="1" dirty="0">
                <a:solidFill>
                  <a:srgbClr val="0000B4"/>
                </a:solidFill>
                <a:latin typeface="Arial" panose="020B0604020202020204" pitchFamily="34" charset="0"/>
              </a:rPr>
              <a:t>：查找范围起始点</a:t>
            </a:r>
            <a:endParaRPr lang="zh-CN" altLang="en-US" sz="2400" b="1" dirty="0">
              <a:solidFill>
                <a:srgbClr val="0000B4"/>
              </a:solidFill>
              <a:latin typeface="Arial" panose="020B0604020202020204" pitchFamily="34" charset="0"/>
            </a:endParaRPr>
          </a:p>
          <a:p>
            <a:pPr>
              <a:spcBef>
                <a:spcPct val="50000"/>
              </a:spcBef>
            </a:pPr>
            <a:r>
              <a:rPr lang="en-US" altLang="zh-CN" sz="2400" b="1">
                <a:solidFill>
                  <a:srgbClr val="0000B4"/>
                </a:solidFill>
                <a:latin typeface="Arial" panose="020B0604020202020204" pitchFamily="34" charset="0"/>
              </a:rPr>
              <a:t>high</a:t>
            </a:r>
            <a:r>
              <a:rPr lang="zh-CN" altLang="en-US" sz="2400" b="1" dirty="0">
                <a:solidFill>
                  <a:srgbClr val="0000B4"/>
                </a:solidFill>
                <a:latin typeface="Arial" panose="020B0604020202020204" pitchFamily="34" charset="0"/>
              </a:rPr>
              <a:t>：查找范围终点</a:t>
            </a:r>
            <a:endParaRPr lang="zh-CN" altLang="en-US" sz="2400" b="1" dirty="0">
              <a:solidFill>
                <a:srgbClr val="0000B4"/>
              </a:solidFill>
              <a:latin typeface="Arial" panose="020B0604020202020204" pitchFamily="34" charset="0"/>
            </a:endParaRPr>
          </a:p>
          <a:p>
            <a:pPr>
              <a:spcBef>
                <a:spcPct val="50000"/>
              </a:spcBef>
            </a:pPr>
            <a:r>
              <a:rPr lang="en-US" altLang="zh-CN" sz="2400" b="1">
                <a:solidFill>
                  <a:srgbClr val="0000B4"/>
                </a:solidFill>
                <a:latin typeface="Arial" panose="020B0604020202020204" pitchFamily="34" charset="0"/>
              </a:rPr>
              <a:t>mid=</a:t>
            </a:r>
            <a:r>
              <a:rPr lang="zh-CN" altLang="en-US" sz="2400" b="1" dirty="0">
                <a:solidFill>
                  <a:srgbClr val="0000B4"/>
                </a:solidFill>
                <a:latin typeface="Arial" panose="020B0604020202020204" pitchFamily="34" charset="0"/>
              </a:rPr>
              <a:t>（</a:t>
            </a:r>
            <a:r>
              <a:rPr lang="en-US" altLang="zh-CN" sz="2400" b="1" err="1">
                <a:solidFill>
                  <a:srgbClr val="0000B4"/>
                </a:solidFill>
                <a:latin typeface="Arial" panose="020B0604020202020204" pitchFamily="34" charset="0"/>
              </a:rPr>
              <a:t>low+high</a:t>
            </a:r>
            <a:r>
              <a:rPr lang="zh-CN" altLang="en-US" sz="2400" b="1" dirty="0">
                <a:solidFill>
                  <a:srgbClr val="0000B4"/>
                </a:solidFill>
                <a:latin typeface="Arial" panose="020B0604020202020204" pitchFamily="34" charset="0"/>
              </a:rPr>
              <a:t>）</a:t>
            </a:r>
            <a:r>
              <a:rPr lang="en-US" altLang="zh-CN" sz="2400" b="1">
                <a:solidFill>
                  <a:srgbClr val="0000B4"/>
                </a:solidFill>
                <a:latin typeface="Arial" panose="020B0604020202020204" pitchFamily="34" charset="0"/>
              </a:rPr>
              <a:t>/2</a:t>
            </a:r>
            <a:r>
              <a:rPr lang="zh-CN" altLang="en-US" sz="2400" b="1" dirty="0">
                <a:solidFill>
                  <a:srgbClr val="0000B4"/>
                </a:solidFill>
                <a:latin typeface="Arial" panose="020B0604020202020204" pitchFamily="34" charset="0"/>
              </a:rPr>
              <a:t>：待查元素位置</a:t>
            </a:r>
            <a:endParaRPr lang="zh-CN" altLang="en-US" sz="2400" b="1" dirty="0">
              <a:solidFill>
                <a:srgbClr val="0000B4"/>
              </a:solidFill>
              <a:latin typeface="Arial" panose="020B0604020202020204" pitchFamily="34" charset="0"/>
            </a:endParaRPr>
          </a:p>
        </p:txBody>
      </p:sp>
      <p:sp>
        <p:nvSpPr>
          <p:cNvPr id="22604" name="文本框 22603"/>
          <p:cNvSpPr txBox="1"/>
          <p:nvPr>
            <p:custDataLst>
              <p:tags r:id="rId58"/>
            </p:custDataLst>
          </p:nvPr>
        </p:nvSpPr>
        <p:spPr>
          <a:xfrm>
            <a:off x="4751388" y="1052195"/>
            <a:ext cx="4610100" cy="1311275"/>
          </a:xfrm>
          <a:prstGeom prst="rect">
            <a:avLst/>
          </a:prstGeom>
          <a:solidFill>
            <a:schemeClr val="bg1"/>
          </a:solidFill>
          <a:ln w="9525">
            <a:noFill/>
          </a:ln>
        </p:spPr>
        <p:txBody>
          <a:bodyPr>
            <a:spAutoFit/>
          </a:bodyPr>
          <a:p>
            <a:pPr>
              <a:spcBef>
                <a:spcPct val="50000"/>
              </a:spcBef>
            </a:pPr>
            <a:r>
              <a:rPr lang="en-US" altLang="zh-CN" sz="2000" b="1">
                <a:solidFill>
                  <a:srgbClr val="FF0000"/>
                </a:solidFill>
                <a:latin typeface="Arial" panose="020B0604020202020204" pitchFamily="34" charset="0"/>
              </a:rPr>
              <a:t>21&lt;56</a:t>
            </a:r>
            <a:r>
              <a:rPr lang="zh-CN" altLang="en-US" sz="2000" b="1" dirty="0">
                <a:solidFill>
                  <a:srgbClr val="FF0000"/>
                </a:solidFill>
                <a:latin typeface="Arial" panose="020B0604020202020204" pitchFamily="34" charset="0"/>
              </a:rPr>
              <a:t>，故要查找元素在</a:t>
            </a:r>
            <a:r>
              <a:rPr lang="en-US" altLang="zh-CN" sz="2000" b="1">
                <a:solidFill>
                  <a:srgbClr val="FF0000"/>
                </a:solidFill>
                <a:latin typeface="Arial" panose="020B0604020202020204" pitchFamily="34" charset="0"/>
              </a:rPr>
              <a:t>56</a:t>
            </a:r>
            <a:r>
              <a:rPr lang="zh-CN" altLang="en-US" sz="2000" b="1" dirty="0">
                <a:solidFill>
                  <a:srgbClr val="FF0000"/>
                </a:solidFill>
                <a:latin typeface="Arial" panose="020B0604020202020204" pitchFamily="34" charset="0"/>
              </a:rPr>
              <a:t>左边</a:t>
            </a:r>
            <a:endParaRPr lang="zh-CN" altLang="en-US" sz="2000" b="1" dirty="0">
              <a:solidFill>
                <a:srgbClr val="FF0000"/>
              </a:solidFill>
              <a:latin typeface="Arial" panose="020B0604020202020204" pitchFamily="34" charset="0"/>
            </a:endParaRPr>
          </a:p>
          <a:p>
            <a:pPr>
              <a:spcBef>
                <a:spcPct val="50000"/>
              </a:spcBef>
            </a:pPr>
            <a:r>
              <a:rPr lang="zh-CN" altLang="en-US" sz="2000" b="1" dirty="0">
                <a:solidFill>
                  <a:srgbClr val="FF0000"/>
                </a:solidFill>
                <a:latin typeface="Arial" panose="020B0604020202020204" pitchFamily="34" charset="0"/>
              </a:rPr>
              <a:t>此时：</a:t>
            </a:r>
            <a:r>
              <a:rPr lang="en-US" altLang="zh-CN" sz="2000" b="1">
                <a:solidFill>
                  <a:srgbClr val="FF0000"/>
                </a:solidFill>
                <a:latin typeface="Arial" panose="020B0604020202020204" pitchFamily="34" charset="0"/>
              </a:rPr>
              <a:t>high=mid-1</a:t>
            </a:r>
            <a:r>
              <a:rPr lang="zh-CN" altLang="en-US" sz="2000" b="1" dirty="0">
                <a:solidFill>
                  <a:srgbClr val="FF0000"/>
                </a:solidFill>
                <a:latin typeface="Arial" panose="020B0604020202020204" pitchFamily="34" charset="0"/>
              </a:rPr>
              <a:t>；（减少一半范围）</a:t>
            </a:r>
            <a:endParaRPr lang="zh-CN" altLang="en-US" sz="2000" b="1" dirty="0">
              <a:solidFill>
                <a:srgbClr val="FF0000"/>
              </a:solidFill>
              <a:latin typeface="Arial" panose="020B0604020202020204" pitchFamily="34" charset="0"/>
            </a:endParaRPr>
          </a:p>
          <a:p>
            <a:pPr>
              <a:spcBef>
                <a:spcPct val="50000"/>
              </a:spcBef>
            </a:pPr>
            <a:r>
              <a:rPr lang="zh-CN" altLang="en-US" sz="2000" b="1" dirty="0">
                <a:solidFill>
                  <a:srgbClr val="FF0000"/>
                </a:solidFill>
                <a:latin typeface="Arial" panose="020B0604020202020204" pitchFamily="34" charset="0"/>
              </a:rPr>
              <a:t>           </a:t>
            </a:r>
            <a:r>
              <a:rPr lang="en-US" altLang="zh-CN" sz="2000" b="1">
                <a:solidFill>
                  <a:srgbClr val="FF0000"/>
                </a:solidFill>
                <a:latin typeface="Arial" panose="020B0604020202020204" pitchFamily="34" charset="0"/>
              </a:rPr>
              <a:t>mid= </a:t>
            </a:r>
            <a:r>
              <a:rPr lang="zh-CN" altLang="en-US" sz="2000" b="1" dirty="0">
                <a:solidFill>
                  <a:srgbClr val="FF0000"/>
                </a:solidFill>
                <a:latin typeface="Arial" panose="020B0604020202020204" pitchFamily="34" charset="0"/>
              </a:rPr>
              <a:t>（</a:t>
            </a:r>
            <a:r>
              <a:rPr lang="en-US" altLang="zh-CN" sz="2000" b="1" err="1">
                <a:solidFill>
                  <a:srgbClr val="FF0000"/>
                </a:solidFill>
                <a:latin typeface="Arial" panose="020B0604020202020204" pitchFamily="34" charset="0"/>
              </a:rPr>
              <a:t>low+high</a:t>
            </a:r>
            <a:r>
              <a:rPr lang="zh-CN" altLang="en-US" sz="2000" b="1" dirty="0">
                <a:solidFill>
                  <a:srgbClr val="FF0000"/>
                </a:solidFill>
                <a:latin typeface="Arial" panose="020B0604020202020204" pitchFamily="34" charset="0"/>
              </a:rPr>
              <a:t>）</a:t>
            </a:r>
            <a:r>
              <a:rPr lang="en-US" altLang="zh-CN" sz="2000" b="1">
                <a:solidFill>
                  <a:srgbClr val="FF0000"/>
                </a:solidFill>
                <a:latin typeface="Arial" panose="020B0604020202020204" pitchFamily="34" charset="0"/>
              </a:rPr>
              <a:t>/2</a:t>
            </a:r>
            <a:endParaRPr lang="en-US" altLang="zh-CN" sz="2000" b="1">
              <a:solidFill>
                <a:srgbClr val="FF0000"/>
              </a:solidFill>
              <a:latin typeface="Arial" panose="020B0604020202020204" pitchFamily="34" charset="0"/>
            </a:endParaRPr>
          </a:p>
        </p:txBody>
      </p:sp>
      <p:sp>
        <p:nvSpPr>
          <p:cNvPr id="22605" name="文本框 22604"/>
          <p:cNvSpPr txBox="1"/>
          <p:nvPr>
            <p:custDataLst>
              <p:tags r:id="rId59"/>
            </p:custDataLst>
          </p:nvPr>
        </p:nvSpPr>
        <p:spPr>
          <a:xfrm>
            <a:off x="611188" y="2996565"/>
            <a:ext cx="4610100" cy="1311275"/>
          </a:xfrm>
          <a:prstGeom prst="rect">
            <a:avLst/>
          </a:prstGeom>
          <a:solidFill>
            <a:schemeClr val="bg1"/>
          </a:solidFill>
          <a:ln w="9525">
            <a:noFill/>
          </a:ln>
        </p:spPr>
        <p:txBody>
          <a:bodyPr>
            <a:spAutoFit/>
          </a:bodyPr>
          <a:p>
            <a:pPr>
              <a:spcBef>
                <a:spcPct val="50000"/>
              </a:spcBef>
            </a:pPr>
            <a:r>
              <a:rPr lang="en-US" altLang="zh-CN" sz="2000" b="1">
                <a:solidFill>
                  <a:srgbClr val="0000B4"/>
                </a:solidFill>
                <a:latin typeface="Arial" panose="020B0604020202020204" pitchFamily="34" charset="0"/>
              </a:rPr>
              <a:t>21&gt;19</a:t>
            </a:r>
            <a:r>
              <a:rPr lang="zh-CN" altLang="en-US" sz="2000" b="1" dirty="0">
                <a:solidFill>
                  <a:srgbClr val="0000B4"/>
                </a:solidFill>
                <a:latin typeface="Arial" panose="020B0604020202020204" pitchFamily="34" charset="0"/>
              </a:rPr>
              <a:t>，故要查找元素在</a:t>
            </a:r>
            <a:r>
              <a:rPr lang="en-US" altLang="zh-CN" sz="2000" b="1">
                <a:solidFill>
                  <a:srgbClr val="0000B4"/>
                </a:solidFill>
                <a:latin typeface="Arial" panose="020B0604020202020204" pitchFamily="34" charset="0"/>
              </a:rPr>
              <a:t>19</a:t>
            </a:r>
            <a:r>
              <a:rPr lang="zh-CN" altLang="en-US" sz="2000" b="1" dirty="0">
                <a:solidFill>
                  <a:srgbClr val="0000B4"/>
                </a:solidFill>
                <a:latin typeface="Arial" panose="020B0604020202020204" pitchFamily="34" charset="0"/>
              </a:rPr>
              <a:t>右边</a:t>
            </a:r>
            <a:endParaRPr lang="zh-CN" altLang="en-US" sz="2000" b="1" dirty="0">
              <a:solidFill>
                <a:srgbClr val="0000B4"/>
              </a:solidFill>
              <a:latin typeface="Arial" panose="020B0604020202020204" pitchFamily="34" charset="0"/>
            </a:endParaRPr>
          </a:p>
          <a:p>
            <a:pPr>
              <a:spcBef>
                <a:spcPct val="50000"/>
              </a:spcBef>
            </a:pPr>
            <a:r>
              <a:rPr lang="zh-CN" altLang="en-US" sz="2000" b="1" dirty="0">
                <a:solidFill>
                  <a:srgbClr val="0000B4"/>
                </a:solidFill>
                <a:latin typeface="Arial" panose="020B0604020202020204" pitchFamily="34" charset="0"/>
              </a:rPr>
              <a:t>此时：</a:t>
            </a:r>
            <a:r>
              <a:rPr lang="en-US" altLang="zh-CN" sz="2000" b="1">
                <a:solidFill>
                  <a:srgbClr val="0000B4"/>
                </a:solidFill>
                <a:latin typeface="Arial" panose="020B0604020202020204" pitchFamily="34" charset="0"/>
              </a:rPr>
              <a:t>low=mid+1</a:t>
            </a:r>
            <a:r>
              <a:rPr lang="zh-CN" altLang="en-US" sz="2000" b="1" dirty="0">
                <a:solidFill>
                  <a:srgbClr val="0000B4"/>
                </a:solidFill>
                <a:latin typeface="Arial" panose="020B0604020202020204" pitchFamily="34" charset="0"/>
              </a:rPr>
              <a:t>；（减少一半范围）</a:t>
            </a:r>
            <a:endParaRPr lang="zh-CN" altLang="en-US" sz="2000" b="1" dirty="0">
              <a:solidFill>
                <a:srgbClr val="0000B4"/>
              </a:solidFill>
              <a:latin typeface="Arial" panose="020B0604020202020204" pitchFamily="34" charset="0"/>
            </a:endParaRPr>
          </a:p>
          <a:p>
            <a:pPr>
              <a:spcBef>
                <a:spcPct val="50000"/>
              </a:spcBef>
            </a:pPr>
            <a:r>
              <a:rPr lang="zh-CN" altLang="en-US" sz="2000" b="1" dirty="0">
                <a:solidFill>
                  <a:srgbClr val="0000B4"/>
                </a:solidFill>
                <a:latin typeface="Arial" panose="020B0604020202020204" pitchFamily="34" charset="0"/>
              </a:rPr>
              <a:t>           </a:t>
            </a:r>
            <a:r>
              <a:rPr lang="en-US" altLang="zh-CN" sz="2000" b="1">
                <a:solidFill>
                  <a:srgbClr val="0000B4"/>
                </a:solidFill>
                <a:latin typeface="Arial" panose="020B0604020202020204" pitchFamily="34" charset="0"/>
              </a:rPr>
              <a:t>mid= </a:t>
            </a:r>
            <a:r>
              <a:rPr lang="zh-CN" altLang="en-US" sz="2000" b="1" dirty="0">
                <a:solidFill>
                  <a:srgbClr val="0000B4"/>
                </a:solidFill>
                <a:latin typeface="Arial" panose="020B0604020202020204" pitchFamily="34" charset="0"/>
              </a:rPr>
              <a:t>（</a:t>
            </a:r>
            <a:r>
              <a:rPr lang="en-US" altLang="zh-CN" sz="2000" b="1" err="1">
                <a:solidFill>
                  <a:srgbClr val="0000B4"/>
                </a:solidFill>
                <a:latin typeface="Arial" panose="020B0604020202020204" pitchFamily="34" charset="0"/>
              </a:rPr>
              <a:t>low+high</a:t>
            </a:r>
            <a:r>
              <a:rPr lang="zh-CN" altLang="en-US" sz="2000" b="1" dirty="0">
                <a:solidFill>
                  <a:srgbClr val="0000B4"/>
                </a:solidFill>
                <a:latin typeface="Arial" panose="020B0604020202020204" pitchFamily="34" charset="0"/>
              </a:rPr>
              <a:t>）</a:t>
            </a:r>
            <a:r>
              <a:rPr lang="en-US" altLang="zh-CN" sz="2000" b="1">
                <a:solidFill>
                  <a:srgbClr val="0000B4"/>
                </a:solidFill>
                <a:latin typeface="Arial" panose="020B0604020202020204" pitchFamily="34" charset="0"/>
              </a:rPr>
              <a:t>/2</a:t>
            </a:r>
            <a:endParaRPr lang="en-US" altLang="zh-CN" sz="2000" b="1">
              <a:solidFill>
                <a:srgbClr val="0000B4"/>
              </a:solidFill>
              <a:latin typeface="Arial" panose="020B0604020202020204" pitchFamily="34" charset="0"/>
            </a:endParaRPr>
          </a:p>
        </p:txBody>
      </p:sp>
      <p:sp>
        <p:nvSpPr>
          <p:cNvPr id="22606" name="文本框 22605"/>
          <p:cNvSpPr txBox="1"/>
          <p:nvPr>
            <p:custDataLst>
              <p:tags r:id="rId60"/>
            </p:custDataLst>
          </p:nvPr>
        </p:nvSpPr>
        <p:spPr>
          <a:xfrm>
            <a:off x="5075238" y="3103880"/>
            <a:ext cx="3744912" cy="822325"/>
          </a:xfrm>
          <a:prstGeom prst="rect">
            <a:avLst/>
          </a:prstGeom>
          <a:noFill/>
          <a:ln w="9525">
            <a:noFill/>
          </a:ln>
        </p:spPr>
        <p:txBody>
          <a:bodyPr>
            <a:spAutoFit/>
          </a:bodyPr>
          <a:p>
            <a:pPr>
              <a:spcBef>
                <a:spcPct val="50000"/>
              </a:spcBef>
            </a:pPr>
            <a:r>
              <a:rPr lang="en-US" altLang="zh-CN" sz="2400" b="1">
                <a:solidFill>
                  <a:srgbClr val="FF0000"/>
                </a:solidFill>
                <a:latin typeface="Arial" panose="020B0604020202020204" pitchFamily="34" charset="0"/>
              </a:rPr>
              <a:t>mid</a:t>
            </a:r>
            <a:r>
              <a:rPr lang="zh-CN" altLang="en-US" sz="2400" b="1" dirty="0">
                <a:solidFill>
                  <a:srgbClr val="FF0000"/>
                </a:solidFill>
                <a:latin typeface="Arial" panose="020B0604020202020204" pitchFamily="34" charset="0"/>
              </a:rPr>
              <a:t>所在位置的关键字值</a:t>
            </a:r>
            <a:r>
              <a:rPr lang="en-US" altLang="zh-CN" sz="2400" b="1">
                <a:solidFill>
                  <a:srgbClr val="FF0000"/>
                </a:solidFill>
                <a:latin typeface="Arial" panose="020B0604020202020204" pitchFamily="34" charset="0"/>
              </a:rPr>
              <a:t>=21</a:t>
            </a:r>
            <a:r>
              <a:rPr lang="zh-CN" altLang="en-US" sz="2400" b="1" dirty="0">
                <a:solidFill>
                  <a:srgbClr val="FF0000"/>
                </a:solidFill>
                <a:latin typeface="Arial" panose="020B0604020202020204" pitchFamily="34" charset="0"/>
              </a:rPr>
              <a:t>，查找成功</a:t>
            </a:r>
            <a:endParaRPr lang="zh-CN" altLang="en-US" sz="2400" b="1" dirty="0">
              <a:solidFill>
                <a:srgbClr val="FF0000"/>
              </a:solidFill>
              <a:latin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22542"/>
                                        </p:tgtEl>
                                        <p:attrNameLst>
                                          <p:attrName>style.visibility</p:attrName>
                                        </p:attrNameLst>
                                      </p:cBhvr>
                                      <p:to>
                                        <p:strVal val="visible"/>
                                      </p:to>
                                    </p:set>
                                    <p:animEffect transition="in" filter="box(out)">
                                      <p:cBhvr>
                                        <p:cTn id="7" dur="500"/>
                                        <p:tgtEl>
                                          <p:spTgt spid="22542"/>
                                        </p:tgtEl>
                                      </p:cBhvr>
                                    </p:animEffect>
                                  </p:childTnLst>
                                  <p:subTnLst>
                                    <p:audio>
                                      <p:cMediaNode>
                                        <p:cTn display="0" masterRel="sameClick">
                                          <p:stCondLst>
                                            <p:cond evt="begin" delay="0">
                                              <p:tn val="5"/>
                                            </p:cond>
                                          </p:stCondLst>
                                          <p:endCondLst>
                                            <p:cond evt="onStopAudio" delay="0">
                                              <p:tgtEl>
                                                <p:sldTgt/>
                                              </p:tgtEl>
                                            </p:cond>
                                          </p:endCondLst>
                                        </p:cTn>
                                        <p:tgtEl>
                                          <p:sndTgt r:embed="rId61"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out)">
                                      <p:cBhvr>
                                        <p:cTn id="12" dur="500"/>
                                        <p:tgtEl>
                                          <p:spTgt spid="22532"/>
                                        </p:tgtEl>
                                      </p:cBhvr>
                                    </p:animEffect>
                                  </p:childTnLst>
                                  <p:subTnLst>
                                    <p:audio>
                                      <p:cMediaNode>
                                        <p:cTn display="0" masterRel="sameClick">
                                          <p:stCondLst>
                                            <p:cond evt="begin" delay="0">
                                              <p:tn val="10"/>
                                            </p:cond>
                                          </p:stCondLst>
                                          <p:endCondLst>
                                            <p:cond evt="onStopAudio" delay="0">
                                              <p:tgtEl>
                                                <p:sldTgt/>
                                              </p:tgtEl>
                                            </p:cond>
                                          </p:endCondLst>
                                        </p:cTn>
                                        <p:tgtEl>
                                          <p:sndTgt r:embed="rId61" name="CAMERA.WAV"/>
                                        </p:tgtEl>
                                      </p:cMediaNode>
                                    </p:audio>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60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 presetClass="entr" presetSubtype="32" fill="hold" nodeType="clickEffect">
                                  <p:stCondLst>
                                    <p:cond delay="0"/>
                                  </p:stCondLst>
                                  <p:childTnLst>
                                    <p:set>
                                      <p:cBhvr>
                                        <p:cTn id="20" dur="1" fill="hold">
                                          <p:stCondLst>
                                            <p:cond delay="0"/>
                                          </p:stCondLst>
                                        </p:cTn>
                                        <p:tgtEl>
                                          <p:spTgt spid="22539"/>
                                        </p:tgtEl>
                                        <p:attrNameLst>
                                          <p:attrName>style.visibility</p:attrName>
                                        </p:attrNameLst>
                                      </p:cBhvr>
                                      <p:to>
                                        <p:strVal val="visible"/>
                                      </p:to>
                                    </p:set>
                                    <p:animEffect transition="in" filter="box(out)">
                                      <p:cBhvr>
                                        <p:cTn id="21" dur="500"/>
                                        <p:tgtEl>
                                          <p:spTgt spid="22539"/>
                                        </p:tgtEl>
                                      </p:cBhvr>
                                    </p:animEffect>
                                  </p:childTnLst>
                                  <p:subTnLst>
                                    <p:audio>
                                      <p:cMediaNode>
                                        <p:cTn display="0" masterRel="sameClick">
                                          <p:stCondLst>
                                            <p:cond evt="begin" delay="0">
                                              <p:tn val="19"/>
                                            </p:cond>
                                          </p:stCondLst>
                                          <p:endCondLst>
                                            <p:cond evt="onStopAudio" delay="0">
                                              <p:tgtEl>
                                                <p:sldTgt/>
                                              </p:tgtEl>
                                            </p:cond>
                                          </p:endCondLst>
                                        </p:cTn>
                                        <p:tgtEl>
                                          <p:sndTgt r:embed="rId61" name="CAMERA.WAV"/>
                                        </p:tgtEl>
                                      </p:cMediaNode>
                                    </p:audio>
                                  </p:sub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60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4" presetClass="entr" presetSubtype="32" fill="hold" nodeType="clickEffect">
                                  <p:stCondLst>
                                    <p:cond delay="0"/>
                                  </p:stCondLst>
                                  <p:childTnLst>
                                    <p:set>
                                      <p:cBhvr>
                                        <p:cTn id="29" dur="1" fill="hold">
                                          <p:stCondLst>
                                            <p:cond delay="0"/>
                                          </p:stCondLst>
                                        </p:cTn>
                                        <p:tgtEl>
                                          <p:spTgt spid="22558"/>
                                        </p:tgtEl>
                                        <p:attrNameLst>
                                          <p:attrName>style.visibility</p:attrName>
                                        </p:attrNameLst>
                                      </p:cBhvr>
                                      <p:to>
                                        <p:strVal val="visible"/>
                                      </p:to>
                                    </p:set>
                                    <p:animEffect transition="in" filter="box(out)">
                                      <p:cBhvr>
                                        <p:cTn id="30" dur="500"/>
                                        <p:tgtEl>
                                          <p:spTgt spid="22558"/>
                                        </p:tgtEl>
                                      </p:cBhvr>
                                    </p:animEffect>
                                  </p:childTnLst>
                                  <p:subTnLst>
                                    <p:audio>
                                      <p:cMediaNode>
                                        <p:cTn display="0" masterRel="sameClick">
                                          <p:stCondLst>
                                            <p:cond evt="begin" delay="0">
                                              <p:tn val="28"/>
                                            </p:cond>
                                          </p:stCondLst>
                                          <p:endCondLst>
                                            <p:cond evt="onStopAudio" delay="0">
                                              <p:tgtEl>
                                                <p:sldTgt/>
                                              </p:tgtEl>
                                            </p:cond>
                                          </p:endCondLst>
                                        </p:cTn>
                                        <p:tgtEl>
                                          <p:sndTgt r:embed="rId61" name="CAMERA.WAV"/>
                                        </p:tgtEl>
                                      </p:cMediaNode>
                                    </p:audio>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605">
                                            <p:txEl>
                                              <p:charRg st="0" end="1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605">
                                            <p:txEl>
                                              <p:charRg st="18" end="4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2605">
                                            <p:txEl>
                                              <p:charRg st="40" end="6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4" presetClass="entr" presetSubtype="32" fill="hold" nodeType="clickEffect">
                                  <p:stCondLst>
                                    <p:cond delay="0"/>
                                  </p:stCondLst>
                                  <p:childTnLst>
                                    <p:set>
                                      <p:cBhvr>
                                        <p:cTn id="42" dur="1" fill="hold">
                                          <p:stCondLst>
                                            <p:cond delay="0"/>
                                          </p:stCondLst>
                                        </p:cTn>
                                        <p:tgtEl>
                                          <p:spTgt spid="22580"/>
                                        </p:tgtEl>
                                        <p:attrNameLst>
                                          <p:attrName>style.visibility</p:attrName>
                                        </p:attrNameLst>
                                      </p:cBhvr>
                                      <p:to>
                                        <p:strVal val="visible"/>
                                      </p:to>
                                    </p:set>
                                    <p:animEffect transition="in" filter="box(out)">
                                      <p:cBhvr>
                                        <p:cTn id="43" dur="500"/>
                                        <p:tgtEl>
                                          <p:spTgt spid="22580"/>
                                        </p:tgtEl>
                                      </p:cBhvr>
                                    </p:animEffect>
                                  </p:childTnLst>
                                  <p:subTnLst>
                                    <p:audio>
                                      <p:cMediaNode>
                                        <p:cTn display="0" masterRel="sameClick">
                                          <p:stCondLst>
                                            <p:cond evt="begin" delay="0">
                                              <p:tn val="41"/>
                                            </p:cond>
                                          </p:stCondLst>
                                          <p:endCondLst>
                                            <p:cond evt="onStopAudio" delay="0">
                                              <p:tgtEl>
                                                <p:sldTgt/>
                                              </p:tgtEl>
                                            </p:cond>
                                          </p:endCondLst>
                                        </p:cTn>
                                        <p:tgtEl>
                                          <p:sndTgt r:embed="rId61" name="CAMERA.WAV"/>
                                        </p:tgtEl>
                                      </p:cMediaNode>
                                    </p:audio>
                                  </p:sub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2260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03" grpId="0"/>
      <p:bldP spid="22604" grpId="0" bldLvl="0" animBg="1"/>
      <p:bldP spid="2260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endParaRPr lang="zh-CN" altLang="en-US"/>
          </a:p>
        </p:txBody>
      </p:sp>
      <p:grpSp>
        <p:nvGrpSpPr>
          <p:cNvPr id="23556" name="组合 23555"/>
          <p:cNvGrpSpPr/>
          <p:nvPr/>
        </p:nvGrpSpPr>
        <p:grpSpPr>
          <a:xfrm>
            <a:off x="900113" y="2492375"/>
            <a:ext cx="7119937" cy="1801813"/>
            <a:chOff x="542" y="422"/>
            <a:chExt cx="4485" cy="1135"/>
          </a:xfrm>
        </p:grpSpPr>
        <p:grpSp>
          <p:nvGrpSpPr>
            <p:cNvPr id="23557" name="组合 23556"/>
            <p:cNvGrpSpPr/>
            <p:nvPr/>
          </p:nvGrpSpPr>
          <p:grpSpPr>
            <a:xfrm>
              <a:off x="542" y="691"/>
              <a:ext cx="4389" cy="476"/>
              <a:chOff x="542" y="691"/>
              <a:chExt cx="4389" cy="476"/>
            </a:xfrm>
          </p:grpSpPr>
          <p:sp>
            <p:nvSpPr>
              <p:cNvPr id="23558" name="文本框 23557"/>
              <p:cNvSpPr txBox="1"/>
              <p:nvPr>
                <p:custDataLst>
                  <p:tags r:id="rId1"/>
                </p:custDataLst>
              </p:nvPr>
            </p:nvSpPr>
            <p:spPr>
              <a:xfrm>
                <a:off x="542" y="806"/>
                <a:ext cx="156" cy="250"/>
              </a:xfrm>
              <a:prstGeom prst="rect">
                <a:avLst/>
              </a:prstGeom>
              <a:noFill/>
              <a:ln w="9525">
                <a:noFill/>
              </a:ln>
            </p:spPr>
            <p:txBody>
              <a:bodyPr wrap="none" anchor="t" anchorCtr="0">
                <a:spAutoFit/>
              </a:bodyPr>
              <a:p>
                <a:r>
                  <a:rPr lang="en-US" altLang="zh-CN" sz="2000" dirty="0">
                    <a:latin typeface="Times New Roman" panose="02020603050405020304" charset="0"/>
                  </a:rPr>
                  <a:t> </a:t>
                </a:r>
                <a:endParaRPr lang="en-US" altLang="zh-CN" sz="2000">
                  <a:latin typeface="Times New Roman" panose="02020603050405020304" charset="0"/>
                </a:endParaRPr>
              </a:p>
            </p:txBody>
          </p:sp>
          <p:sp>
            <p:nvSpPr>
              <p:cNvPr id="23559" name="文本框 23558"/>
              <p:cNvSpPr txBox="1"/>
              <p:nvPr>
                <p:custDataLst>
                  <p:tags r:id="rId2"/>
                </p:custDataLst>
              </p:nvPr>
            </p:nvSpPr>
            <p:spPr>
              <a:xfrm>
                <a:off x="1015" y="691"/>
                <a:ext cx="3916" cy="250"/>
              </a:xfrm>
              <a:prstGeom prst="rect">
                <a:avLst/>
              </a:prstGeom>
              <a:noFill/>
              <a:ln w="9525">
                <a:noFill/>
              </a:ln>
            </p:spPr>
            <p:txBody>
              <a:bodyPr wrap="none" anchor="t" anchorCtr="0">
                <a:spAutoFit/>
              </a:bodyPr>
              <a:p>
                <a:r>
                  <a:rPr lang="en-US" altLang="zh-CN" sz="2000">
                    <a:latin typeface="Times New Roman" panose="02020603050405020304" charset="0"/>
                  </a:rPr>
                  <a:t>1       2       3       4       5       6        7        8       9      10     11</a:t>
                </a:r>
                <a:endParaRPr lang="en-US" altLang="zh-CN" sz="2000">
                  <a:latin typeface="Times New Roman" panose="02020603050405020304" charset="0"/>
                </a:endParaRPr>
              </a:p>
            </p:txBody>
          </p:sp>
          <p:sp>
            <p:nvSpPr>
              <p:cNvPr id="23560" name="矩形 23559"/>
              <p:cNvSpPr/>
              <p:nvPr>
                <p:custDataLst>
                  <p:tags r:id="rId3"/>
                </p:custDataLst>
              </p:nvPr>
            </p:nvSpPr>
            <p:spPr>
              <a:xfrm>
                <a:off x="1033" y="912"/>
                <a:ext cx="3879" cy="255"/>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000">
                    <a:latin typeface="Times New Roman" panose="02020603050405020304" charset="0"/>
                  </a:rPr>
                  <a:t>5      13     19     21     37     56      64      75     80     88     92</a:t>
                </a:r>
                <a:endParaRPr lang="en-US" altLang="zh-CN" sz="2000">
                  <a:latin typeface="Times New Roman" panose="02020603050405020304" charset="0"/>
                </a:endParaRPr>
              </a:p>
            </p:txBody>
          </p:sp>
          <p:sp>
            <p:nvSpPr>
              <p:cNvPr id="23561" name="直接连接符 23560"/>
              <p:cNvSpPr/>
              <p:nvPr>
                <p:custDataLst>
                  <p:tags r:id="rId4"/>
                </p:custDataLst>
              </p:nvPr>
            </p:nvSpPr>
            <p:spPr>
              <a:xfrm>
                <a:off x="1300" y="911"/>
                <a:ext cx="0" cy="256"/>
              </a:xfrm>
              <a:prstGeom prst="line">
                <a:avLst/>
              </a:prstGeom>
              <a:ln w="9525" cap="flat" cmpd="sng">
                <a:solidFill>
                  <a:schemeClr val="tx1"/>
                </a:solidFill>
                <a:prstDash val="solid"/>
                <a:headEnd type="none" w="med" len="med"/>
                <a:tailEnd type="none" w="med" len="med"/>
              </a:ln>
            </p:spPr>
          </p:sp>
          <p:sp>
            <p:nvSpPr>
              <p:cNvPr id="23562" name="直接连接符 23561"/>
              <p:cNvSpPr/>
              <p:nvPr>
                <p:custDataLst>
                  <p:tags r:id="rId5"/>
                </p:custDataLst>
              </p:nvPr>
            </p:nvSpPr>
            <p:spPr>
              <a:xfrm>
                <a:off x="1664" y="911"/>
                <a:ext cx="0" cy="256"/>
              </a:xfrm>
              <a:prstGeom prst="line">
                <a:avLst/>
              </a:prstGeom>
              <a:ln w="9525" cap="flat" cmpd="sng">
                <a:solidFill>
                  <a:schemeClr val="tx1"/>
                </a:solidFill>
                <a:prstDash val="solid"/>
                <a:headEnd type="none" w="med" len="med"/>
                <a:tailEnd type="none" w="med" len="med"/>
              </a:ln>
            </p:spPr>
          </p:sp>
          <p:sp>
            <p:nvSpPr>
              <p:cNvPr id="23563" name="直接连接符 23562"/>
              <p:cNvSpPr/>
              <p:nvPr>
                <p:custDataLst>
                  <p:tags r:id="rId6"/>
                </p:custDataLst>
              </p:nvPr>
            </p:nvSpPr>
            <p:spPr>
              <a:xfrm>
                <a:off x="2028" y="911"/>
                <a:ext cx="0" cy="256"/>
              </a:xfrm>
              <a:prstGeom prst="line">
                <a:avLst/>
              </a:prstGeom>
              <a:ln w="9525" cap="flat" cmpd="sng">
                <a:solidFill>
                  <a:schemeClr val="tx1"/>
                </a:solidFill>
                <a:prstDash val="solid"/>
                <a:headEnd type="none" w="med" len="med"/>
                <a:tailEnd type="none" w="med" len="med"/>
              </a:ln>
            </p:spPr>
          </p:sp>
          <p:sp>
            <p:nvSpPr>
              <p:cNvPr id="23564" name="直接连接符 23563"/>
              <p:cNvSpPr/>
              <p:nvPr>
                <p:custDataLst>
                  <p:tags r:id="rId7"/>
                </p:custDataLst>
              </p:nvPr>
            </p:nvSpPr>
            <p:spPr>
              <a:xfrm>
                <a:off x="2392" y="911"/>
                <a:ext cx="0" cy="256"/>
              </a:xfrm>
              <a:prstGeom prst="line">
                <a:avLst/>
              </a:prstGeom>
              <a:ln w="9525" cap="flat" cmpd="sng">
                <a:solidFill>
                  <a:schemeClr val="tx1"/>
                </a:solidFill>
                <a:prstDash val="solid"/>
                <a:headEnd type="none" w="med" len="med"/>
                <a:tailEnd type="none" w="med" len="med"/>
              </a:ln>
            </p:spPr>
          </p:sp>
          <p:sp>
            <p:nvSpPr>
              <p:cNvPr id="23565" name="直接连接符 23564"/>
              <p:cNvSpPr/>
              <p:nvPr>
                <p:custDataLst>
                  <p:tags r:id="rId8"/>
                </p:custDataLst>
              </p:nvPr>
            </p:nvSpPr>
            <p:spPr>
              <a:xfrm>
                <a:off x="2756" y="911"/>
                <a:ext cx="0" cy="256"/>
              </a:xfrm>
              <a:prstGeom prst="line">
                <a:avLst/>
              </a:prstGeom>
              <a:ln w="9525" cap="flat" cmpd="sng">
                <a:solidFill>
                  <a:schemeClr val="tx1"/>
                </a:solidFill>
                <a:prstDash val="solid"/>
                <a:headEnd type="none" w="med" len="med"/>
                <a:tailEnd type="none" w="med" len="med"/>
              </a:ln>
            </p:spPr>
          </p:sp>
          <p:sp>
            <p:nvSpPr>
              <p:cNvPr id="23566" name="直接连接符 23565"/>
              <p:cNvSpPr/>
              <p:nvPr>
                <p:custDataLst>
                  <p:tags r:id="rId9"/>
                </p:custDataLst>
              </p:nvPr>
            </p:nvSpPr>
            <p:spPr>
              <a:xfrm>
                <a:off x="3120" y="911"/>
                <a:ext cx="0" cy="256"/>
              </a:xfrm>
              <a:prstGeom prst="line">
                <a:avLst/>
              </a:prstGeom>
              <a:ln w="9525" cap="flat" cmpd="sng">
                <a:solidFill>
                  <a:schemeClr val="tx1"/>
                </a:solidFill>
                <a:prstDash val="solid"/>
                <a:headEnd type="none" w="med" len="med"/>
                <a:tailEnd type="none" w="med" len="med"/>
              </a:ln>
            </p:spPr>
          </p:sp>
          <p:sp>
            <p:nvSpPr>
              <p:cNvPr id="23567" name="直接连接符 23566"/>
              <p:cNvSpPr/>
              <p:nvPr>
                <p:custDataLst>
                  <p:tags r:id="rId10"/>
                </p:custDataLst>
              </p:nvPr>
            </p:nvSpPr>
            <p:spPr>
              <a:xfrm>
                <a:off x="3484" y="911"/>
                <a:ext cx="0" cy="256"/>
              </a:xfrm>
              <a:prstGeom prst="line">
                <a:avLst/>
              </a:prstGeom>
              <a:ln w="9525" cap="flat" cmpd="sng">
                <a:solidFill>
                  <a:schemeClr val="tx1"/>
                </a:solidFill>
                <a:prstDash val="solid"/>
                <a:headEnd type="none" w="med" len="med"/>
                <a:tailEnd type="none" w="med" len="med"/>
              </a:ln>
            </p:spPr>
          </p:sp>
          <p:sp>
            <p:nvSpPr>
              <p:cNvPr id="23568" name="直接连接符 23567"/>
              <p:cNvSpPr/>
              <p:nvPr>
                <p:custDataLst>
                  <p:tags r:id="rId11"/>
                </p:custDataLst>
              </p:nvPr>
            </p:nvSpPr>
            <p:spPr>
              <a:xfrm>
                <a:off x="3848" y="911"/>
                <a:ext cx="0" cy="256"/>
              </a:xfrm>
              <a:prstGeom prst="line">
                <a:avLst/>
              </a:prstGeom>
              <a:ln w="9525" cap="flat" cmpd="sng">
                <a:solidFill>
                  <a:schemeClr val="tx1"/>
                </a:solidFill>
                <a:prstDash val="solid"/>
                <a:headEnd type="none" w="med" len="med"/>
                <a:tailEnd type="none" w="med" len="med"/>
              </a:ln>
            </p:spPr>
          </p:sp>
          <p:sp>
            <p:nvSpPr>
              <p:cNvPr id="23569" name="直接连接符 23568"/>
              <p:cNvSpPr/>
              <p:nvPr>
                <p:custDataLst>
                  <p:tags r:id="rId12"/>
                </p:custDataLst>
              </p:nvPr>
            </p:nvSpPr>
            <p:spPr>
              <a:xfrm>
                <a:off x="4212" y="911"/>
                <a:ext cx="0" cy="256"/>
              </a:xfrm>
              <a:prstGeom prst="line">
                <a:avLst/>
              </a:prstGeom>
              <a:ln w="9525" cap="flat" cmpd="sng">
                <a:solidFill>
                  <a:schemeClr val="tx1"/>
                </a:solidFill>
                <a:prstDash val="solid"/>
                <a:headEnd type="none" w="med" len="med"/>
                <a:tailEnd type="none" w="med" len="med"/>
              </a:ln>
            </p:spPr>
          </p:sp>
          <p:sp>
            <p:nvSpPr>
              <p:cNvPr id="23570" name="直接连接符 23569"/>
              <p:cNvSpPr/>
              <p:nvPr>
                <p:custDataLst>
                  <p:tags r:id="rId13"/>
                </p:custDataLst>
              </p:nvPr>
            </p:nvSpPr>
            <p:spPr>
              <a:xfrm>
                <a:off x="4576" y="911"/>
                <a:ext cx="0" cy="256"/>
              </a:xfrm>
              <a:prstGeom prst="line">
                <a:avLst/>
              </a:prstGeom>
              <a:ln w="9525" cap="flat" cmpd="sng">
                <a:solidFill>
                  <a:schemeClr val="tx1"/>
                </a:solidFill>
                <a:prstDash val="solid"/>
                <a:headEnd type="none" w="med" len="med"/>
                <a:tailEnd type="none" w="med" len="med"/>
              </a:ln>
            </p:spPr>
          </p:sp>
        </p:grpSp>
        <p:grpSp>
          <p:nvGrpSpPr>
            <p:cNvPr id="23571" name="组合 23570"/>
            <p:cNvGrpSpPr/>
            <p:nvPr/>
          </p:nvGrpSpPr>
          <p:grpSpPr>
            <a:xfrm>
              <a:off x="975" y="1167"/>
              <a:ext cx="356" cy="390"/>
              <a:chOff x="975" y="1167"/>
              <a:chExt cx="356" cy="390"/>
            </a:xfrm>
          </p:grpSpPr>
          <p:sp>
            <p:nvSpPr>
              <p:cNvPr id="23572" name="直接连接符 23571"/>
              <p:cNvSpPr/>
              <p:nvPr>
                <p:custDataLst>
                  <p:tags r:id="rId14"/>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3573" name="文本框 23572"/>
              <p:cNvSpPr txBox="1"/>
              <p:nvPr>
                <p:custDataLst>
                  <p:tags r:id="rId15"/>
                </p:custDataLst>
              </p:nvPr>
            </p:nvSpPr>
            <p:spPr>
              <a:xfrm>
                <a:off x="975" y="1307"/>
                <a:ext cx="356" cy="250"/>
              </a:xfrm>
              <a:prstGeom prst="rect">
                <a:avLst/>
              </a:prstGeom>
              <a:noFill/>
              <a:ln w="9525">
                <a:noFill/>
              </a:ln>
            </p:spPr>
            <p:txBody>
              <a:bodyPr wrap="none" anchor="t" anchorCtr="0">
                <a:spAutoFit/>
              </a:bodyPr>
              <a:p>
                <a:r>
                  <a:rPr lang="en-US" altLang="zh-CN" sz="2000">
                    <a:latin typeface="Times New Roman" panose="02020603050405020304" charset="0"/>
                  </a:rPr>
                  <a:t>low</a:t>
                </a:r>
                <a:endParaRPr lang="en-US" altLang="zh-CN" sz="2000">
                  <a:latin typeface="Times New Roman" panose="02020603050405020304" charset="0"/>
                </a:endParaRPr>
              </a:p>
            </p:txBody>
          </p:sp>
        </p:grpSp>
        <p:grpSp>
          <p:nvGrpSpPr>
            <p:cNvPr id="23574" name="组合 23573"/>
            <p:cNvGrpSpPr/>
            <p:nvPr/>
          </p:nvGrpSpPr>
          <p:grpSpPr>
            <a:xfrm>
              <a:off x="4627" y="1163"/>
              <a:ext cx="400" cy="390"/>
              <a:chOff x="975" y="1167"/>
              <a:chExt cx="400" cy="390"/>
            </a:xfrm>
          </p:grpSpPr>
          <p:sp>
            <p:nvSpPr>
              <p:cNvPr id="23575" name="直接连接符 23574"/>
              <p:cNvSpPr/>
              <p:nvPr>
                <p:custDataLst>
                  <p:tags r:id="rId16"/>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3576" name="文本框 23575"/>
              <p:cNvSpPr txBox="1"/>
              <p:nvPr>
                <p:custDataLst>
                  <p:tags r:id="rId17"/>
                </p:custDataLst>
              </p:nvPr>
            </p:nvSpPr>
            <p:spPr>
              <a:xfrm>
                <a:off x="975" y="1307"/>
                <a:ext cx="400" cy="250"/>
              </a:xfrm>
              <a:prstGeom prst="rect">
                <a:avLst/>
              </a:prstGeom>
              <a:noFill/>
              <a:ln w="9525">
                <a:noFill/>
              </a:ln>
            </p:spPr>
            <p:txBody>
              <a:bodyPr wrap="none" anchor="t" anchorCtr="0">
                <a:spAutoFit/>
              </a:bodyPr>
              <a:p>
                <a:r>
                  <a:rPr lang="en-US" altLang="zh-CN" sz="2000">
                    <a:latin typeface="Times New Roman" panose="02020603050405020304" charset="0"/>
                  </a:rPr>
                  <a:t>high</a:t>
                </a:r>
                <a:endParaRPr lang="en-US" altLang="zh-CN" sz="2000">
                  <a:latin typeface="Times New Roman" panose="02020603050405020304" charset="0"/>
                </a:endParaRPr>
              </a:p>
            </p:txBody>
          </p:sp>
        </p:grpSp>
        <p:grpSp>
          <p:nvGrpSpPr>
            <p:cNvPr id="23577" name="组合 23576"/>
            <p:cNvGrpSpPr/>
            <p:nvPr/>
          </p:nvGrpSpPr>
          <p:grpSpPr>
            <a:xfrm>
              <a:off x="2783" y="1141"/>
              <a:ext cx="364" cy="390"/>
              <a:chOff x="975" y="1167"/>
              <a:chExt cx="364" cy="390"/>
            </a:xfrm>
          </p:grpSpPr>
          <p:sp>
            <p:nvSpPr>
              <p:cNvPr id="23578" name="直接连接符 23577"/>
              <p:cNvSpPr/>
              <p:nvPr>
                <p:custDataLst>
                  <p:tags r:id="rId18"/>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3579" name="文本框 23578"/>
              <p:cNvSpPr txBox="1"/>
              <p:nvPr>
                <p:custDataLst>
                  <p:tags r:id="rId19"/>
                </p:custDataLst>
              </p:nvPr>
            </p:nvSpPr>
            <p:spPr>
              <a:xfrm>
                <a:off x="975" y="1307"/>
                <a:ext cx="364" cy="250"/>
              </a:xfrm>
              <a:prstGeom prst="rect">
                <a:avLst/>
              </a:prstGeom>
              <a:noFill/>
              <a:ln w="9525">
                <a:noFill/>
              </a:ln>
            </p:spPr>
            <p:txBody>
              <a:bodyPr wrap="none" anchor="t" anchorCtr="0">
                <a:spAutoFit/>
              </a:bodyPr>
              <a:p>
                <a:r>
                  <a:rPr lang="en-US" altLang="zh-CN" sz="2000">
                    <a:latin typeface="Times New Roman" panose="02020603050405020304" charset="0"/>
                  </a:rPr>
                  <a:t>mid</a:t>
                </a:r>
                <a:endParaRPr lang="en-US" altLang="zh-CN" sz="2000">
                  <a:latin typeface="Times New Roman" panose="02020603050405020304" charset="0"/>
                </a:endParaRPr>
              </a:p>
            </p:txBody>
          </p:sp>
        </p:grpSp>
        <p:sp>
          <p:nvSpPr>
            <p:cNvPr id="23580" name="椭圆形标注 23579"/>
            <p:cNvSpPr/>
            <p:nvPr>
              <p:custDataLst>
                <p:tags r:id="rId20"/>
              </p:custDataLst>
            </p:nvPr>
          </p:nvSpPr>
          <p:spPr>
            <a:xfrm>
              <a:off x="3067" y="422"/>
              <a:ext cx="1022" cy="233"/>
            </a:xfrm>
            <a:prstGeom prst="wedgeEllipseCallout">
              <a:avLst>
                <a:gd name="adj1" fmla="val -43750"/>
                <a:gd name="adj2" fmla="val 70000"/>
              </a:avLst>
            </a:prstGeom>
            <a:noFill/>
            <a:ln w="9525" cap="flat" cmpd="sng">
              <a:solidFill>
                <a:schemeClr val="tx1"/>
              </a:solidFill>
              <a:prstDash val="solid"/>
              <a:miter/>
              <a:headEnd type="none" w="med" len="med"/>
              <a:tailEnd type="none" w="med" len="med"/>
            </a:ln>
          </p:spPr>
          <p:txBody>
            <a:bodyPr wrap="none" anchor="ctr" anchorCtr="0"/>
            <a:p>
              <a:pPr algn="ctr"/>
              <a:r>
                <a:rPr lang="zh-CN" altLang="en-US" sz="2000">
                  <a:latin typeface="Times New Roman" panose="02020603050405020304" charset="0"/>
                </a:rPr>
                <a:t>找</a:t>
              </a:r>
              <a:r>
                <a:rPr lang="en-US" altLang="zh-CN" sz="2000">
                  <a:latin typeface="Times New Roman" panose="02020603050405020304" charset="0"/>
                </a:rPr>
                <a:t>70</a:t>
              </a:r>
              <a:endParaRPr lang="en-US" altLang="zh-CN" sz="2000">
                <a:latin typeface="Times New Roman" panose="02020603050405020304" charset="0"/>
              </a:endParaRPr>
            </a:p>
          </p:txBody>
        </p:sp>
      </p:grpSp>
      <p:sp>
        <p:nvSpPr>
          <p:cNvPr id="23581" name="文本框 23580"/>
          <p:cNvSpPr txBox="1"/>
          <p:nvPr>
            <p:custDataLst>
              <p:tags r:id="rId21"/>
            </p:custDataLst>
          </p:nvPr>
        </p:nvSpPr>
        <p:spPr>
          <a:xfrm>
            <a:off x="4284663" y="4508500"/>
            <a:ext cx="4610100" cy="1552575"/>
          </a:xfrm>
          <a:prstGeom prst="rect">
            <a:avLst/>
          </a:prstGeom>
          <a:solidFill>
            <a:schemeClr val="bg1"/>
          </a:solidFill>
          <a:ln w="9525">
            <a:noFill/>
          </a:ln>
        </p:spPr>
        <p:txBody>
          <a:bodyPr>
            <a:spAutoFit/>
          </a:bodyPr>
          <a:p>
            <a:pPr>
              <a:spcBef>
                <a:spcPct val="50000"/>
              </a:spcBef>
            </a:pPr>
            <a:r>
              <a:rPr lang="en-US" altLang="zh-CN" sz="2400" b="1" u="sng">
                <a:solidFill>
                  <a:srgbClr val="FF0000"/>
                </a:solidFill>
                <a:latin typeface="Arial" panose="020B0604020202020204" pitchFamily="34" charset="0"/>
              </a:rPr>
              <a:t>70</a:t>
            </a:r>
            <a:r>
              <a:rPr lang="en-US" altLang="zh-CN" sz="2400" b="1">
                <a:solidFill>
                  <a:srgbClr val="FF0000"/>
                </a:solidFill>
                <a:latin typeface="Arial" panose="020B0604020202020204" pitchFamily="34" charset="0"/>
              </a:rPr>
              <a:t>&gt;56</a:t>
            </a:r>
            <a:r>
              <a:rPr lang="zh-CN" altLang="en-US" sz="2400" b="1" dirty="0">
                <a:solidFill>
                  <a:srgbClr val="FF0000"/>
                </a:solidFill>
                <a:latin typeface="Arial" panose="020B0604020202020204" pitchFamily="34" charset="0"/>
              </a:rPr>
              <a:t>，故要查找元素在</a:t>
            </a:r>
            <a:r>
              <a:rPr lang="en-US" altLang="zh-CN" sz="2400" b="1">
                <a:solidFill>
                  <a:srgbClr val="FF0000"/>
                </a:solidFill>
                <a:latin typeface="Arial" panose="020B0604020202020204" pitchFamily="34" charset="0"/>
              </a:rPr>
              <a:t>56</a:t>
            </a:r>
            <a:r>
              <a:rPr lang="zh-CN" altLang="en-US" sz="2400" b="1" dirty="0">
                <a:solidFill>
                  <a:srgbClr val="FF0000"/>
                </a:solidFill>
                <a:latin typeface="Arial" panose="020B0604020202020204" pitchFamily="34" charset="0"/>
              </a:rPr>
              <a:t>右边</a:t>
            </a:r>
            <a:endParaRPr lang="zh-CN" altLang="en-US" sz="2400" b="1" dirty="0">
              <a:solidFill>
                <a:srgbClr val="FF0000"/>
              </a:solidFill>
              <a:latin typeface="Arial" panose="020B0604020202020204" pitchFamily="34" charset="0"/>
            </a:endParaRPr>
          </a:p>
          <a:p>
            <a:pPr>
              <a:spcBef>
                <a:spcPct val="50000"/>
              </a:spcBef>
            </a:pPr>
            <a:r>
              <a:rPr lang="zh-CN" altLang="en-US" sz="2400" b="1" dirty="0">
                <a:solidFill>
                  <a:srgbClr val="FF0000"/>
                </a:solidFill>
                <a:latin typeface="Arial" panose="020B0604020202020204" pitchFamily="34" charset="0"/>
              </a:rPr>
              <a:t>此时：</a:t>
            </a:r>
            <a:r>
              <a:rPr lang="en-US" altLang="zh-CN" sz="2400" b="1">
                <a:solidFill>
                  <a:srgbClr val="FF0000"/>
                </a:solidFill>
                <a:latin typeface="Arial" panose="020B0604020202020204" pitchFamily="34" charset="0"/>
              </a:rPr>
              <a:t>low=mid+1</a:t>
            </a:r>
            <a:r>
              <a:rPr lang="zh-CN" altLang="en-US" sz="2400" b="1" dirty="0">
                <a:solidFill>
                  <a:srgbClr val="FF0000"/>
                </a:solidFill>
                <a:latin typeface="Arial" panose="020B0604020202020204" pitchFamily="34" charset="0"/>
              </a:rPr>
              <a:t>；</a:t>
            </a:r>
            <a:endParaRPr lang="zh-CN" altLang="en-US" sz="2400" b="1" dirty="0">
              <a:solidFill>
                <a:srgbClr val="FF0000"/>
              </a:solidFill>
              <a:latin typeface="Arial" panose="020B0604020202020204" pitchFamily="34" charset="0"/>
            </a:endParaRPr>
          </a:p>
          <a:p>
            <a:pPr>
              <a:spcBef>
                <a:spcPct val="50000"/>
              </a:spcBef>
            </a:pPr>
            <a:r>
              <a:rPr lang="zh-CN" altLang="en-US" sz="2400" b="1" dirty="0">
                <a:solidFill>
                  <a:srgbClr val="FF0000"/>
                </a:solidFill>
                <a:latin typeface="Arial" panose="020B0604020202020204" pitchFamily="34" charset="0"/>
              </a:rPr>
              <a:t>           </a:t>
            </a:r>
            <a:r>
              <a:rPr lang="en-US" altLang="zh-CN" sz="2400" b="1">
                <a:solidFill>
                  <a:srgbClr val="FF0000"/>
                </a:solidFill>
                <a:latin typeface="Arial" panose="020B0604020202020204" pitchFamily="34" charset="0"/>
              </a:rPr>
              <a:t>mid= </a:t>
            </a:r>
            <a:r>
              <a:rPr lang="zh-CN" altLang="en-US" sz="2400" b="1" dirty="0">
                <a:solidFill>
                  <a:srgbClr val="FF0000"/>
                </a:solidFill>
                <a:latin typeface="Arial" panose="020B0604020202020204" pitchFamily="34" charset="0"/>
              </a:rPr>
              <a:t>（</a:t>
            </a:r>
            <a:r>
              <a:rPr lang="en-US" altLang="zh-CN" sz="2400" b="1" err="1">
                <a:solidFill>
                  <a:srgbClr val="FF0000"/>
                </a:solidFill>
                <a:latin typeface="Arial" panose="020B0604020202020204" pitchFamily="34" charset="0"/>
              </a:rPr>
              <a:t>low+high</a:t>
            </a:r>
            <a:r>
              <a:rPr lang="zh-CN" altLang="en-US" sz="2400" b="1" dirty="0">
                <a:solidFill>
                  <a:srgbClr val="FF0000"/>
                </a:solidFill>
                <a:latin typeface="Arial" panose="020B0604020202020204" pitchFamily="34" charset="0"/>
              </a:rPr>
              <a:t>）</a:t>
            </a:r>
            <a:r>
              <a:rPr lang="en-US" altLang="zh-CN" sz="2400" b="1">
                <a:solidFill>
                  <a:srgbClr val="FF0000"/>
                </a:solidFill>
                <a:latin typeface="Arial" panose="020B0604020202020204" pitchFamily="34" charset="0"/>
              </a:rPr>
              <a:t>/2</a:t>
            </a:r>
            <a:endParaRPr lang="en-US" altLang="zh-CN" sz="2400" b="1">
              <a:solidFill>
                <a:srgbClr val="FF0000"/>
              </a:solidFill>
              <a:latin typeface="Arial" panose="020B0604020202020204" pitchFamily="34" charset="0"/>
            </a:endParaRPr>
          </a:p>
        </p:txBody>
      </p:sp>
      <p:grpSp>
        <p:nvGrpSpPr>
          <p:cNvPr id="23582" name="组合 23581"/>
          <p:cNvGrpSpPr/>
          <p:nvPr/>
        </p:nvGrpSpPr>
        <p:grpSpPr>
          <a:xfrm>
            <a:off x="1692275" y="2924175"/>
            <a:ext cx="6350000" cy="1368425"/>
            <a:chOff x="933" y="1410"/>
            <a:chExt cx="4000" cy="862"/>
          </a:xfrm>
        </p:grpSpPr>
        <p:sp>
          <p:nvSpPr>
            <p:cNvPr id="23583" name="文本框 23582"/>
            <p:cNvSpPr txBox="1"/>
            <p:nvPr>
              <p:custDataLst>
                <p:tags r:id="rId22"/>
              </p:custDataLst>
            </p:nvPr>
          </p:nvSpPr>
          <p:spPr>
            <a:xfrm>
              <a:off x="933" y="1410"/>
              <a:ext cx="3916" cy="250"/>
            </a:xfrm>
            <a:prstGeom prst="rect">
              <a:avLst/>
            </a:prstGeom>
            <a:noFill/>
            <a:ln w="9525">
              <a:noFill/>
            </a:ln>
          </p:spPr>
          <p:txBody>
            <a:bodyPr wrap="none" anchor="t" anchorCtr="0">
              <a:spAutoFit/>
            </a:bodyPr>
            <a:p>
              <a:r>
                <a:rPr lang="en-US" altLang="zh-CN" sz="2000">
                  <a:latin typeface="Times New Roman" panose="02020603050405020304" charset="0"/>
                </a:rPr>
                <a:t>1       2       3       4       5       6        7        8       9      10     11</a:t>
              </a:r>
              <a:endParaRPr lang="en-US" altLang="zh-CN" sz="2000">
                <a:latin typeface="Times New Roman" panose="02020603050405020304" charset="0"/>
              </a:endParaRPr>
            </a:p>
          </p:txBody>
        </p:sp>
        <p:sp>
          <p:nvSpPr>
            <p:cNvPr id="23584" name="矩形 23583"/>
            <p:cNvSpPr/>
            <p:nvPr>
              <p:custDataLst>
                <p:tags r:id="rId23"/>
              </p:custDataLst>
            </p:nvPr>
          </p:nvSpPr>
          <p:spPr>
            <a:xfrm>
              <a:off x="951" y="1631"/>
              <a:ext cx="3879" cy="255"/>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000">
                  <a:latin typeface="Times New Roman" panose="02020603050405020304" charset="0"/>
                </a:rPr>
                <a:t>5      13     19     21     37     56      64      75     80     88     92</a:t>
              </a:r>
              <a:endParaRPr lang="en-US" altLang="zh-CN" sz="2000">
                <a:latin typeface="Times New Roman" panose="02020603050405020304" charset="0"/>
              </a:endParaRPr>
            </a:p>
          </p:txBody>
        </p:sp>
        <p:sp>
          <p:nvSpPr>
            <p:cNvPr id="23585" name="直接连接符 23584"/>
            <p:cNvSpPr/>
            <p:nvPr>
              <p:custDataLst>
                <p:tags r:id="rId24"/>
              </p:custDataLst>
            </p:nvPr>
          </p:nvSpPr>
          <p:spPr>
            <a:xfrm>
              <a:off x="1218" y="1630"/>
              <a:ext cx="0" cy="256"/>
            </a:xfrm>
            <a:prstGeom prst="line">
              <a:avLst/>
            </a:prstGeom>
            <a:ln w="9525" cap="flat" cmpd="sng">
              <a:solidFill>
                <a:schemeClr val="tx1"/>
              </a:solidFill>
              <a:prstDash val="solid"/>
              <a:headEnd type="none" w="med" len="med"/>
              <a:tailEnd type="none" w="med" len="med"/>
            </a:ln>
          </p:spPr>
        </p:sp>
        <p:sp>
          <p:nvSpPr>
            <p:cNvPr id="23586" name="直接连接符 23585"/>
            <p:cNvSpPr/>
            <p:nvPr>
              <p:custDataLst>
                <p:tags r:id="rId25"/>
              </p:custDataLst>
            </p:nvPr>
          </p:nvSpPr>
          <p:spPr>
            <a:xfrm>
              <a:off x="1582" y="1630"/>
              <a:ext cx="0" cy="256"/>
            </a:xfrm>
            <a:prstGeom prst="line">
              <a:avLst/>
            </a:prstGeom>
            <a:ln w="9525" cap="flat" cmpd="sng">
              <a:solidFill>
                <a:schemeClr val="tx1"/>
              </a:solidFill>
              <a:prstDash val="solid"/>
              <a:headEnd type="none" w="med" len="med"/>
              <a:tailEnd type="none" w="med" len="med"/>
            </a:ln>
          </p:spPr>
        </p:sp>
        <p:sp>
          <p:nvSpPr>
            <p:cNvPr id="23587" name="直接连接符 23586"/>
            <p:cNvSpPr/>
            <p:nvPr>
              <p:custDataLst>
                <p:tags r:id="rId26"/>
              </p:custDataLst>
            </p:nvPr>
          </p:nvSpPr>
          <p:spPr>
            <a:xfrm>
              <a:off x="1946" y="1630"/>
              <a:ext cx="0" cy="256"/>
            </a:xfrm>
            <a:prstGeom prst="line">
              <a:avLst/>
            </a:prstGeom>
            <a:ln w="9525" cap="flat" cmpd="sng">
              <a:solidFill>
                <a:schemeClr val="tx1"/>
              </a:solidFill>
              <a:prstDash val="solid"/>
              <a:headEnd type="none" w="med" len="med"/>
              <a:tailEnd type="none" w="med" len="med"/>
            </a:ln>
          </p:spPr>
        </p:sp>
        <p:sp>
          <p:nvSpPr>
            <p:cNvPr id="23588" name="直接连接符 23587"/>
            <p:cNvSpPr/>
            <p:nvPr>
              <p:custDataLst>
                <p:tags r:id="rId27"/>
              </p:custDataLst>
            </p:nvPr>
          </p:nvSpPr>
          <p:spPr>
            <a:xfrm>
              <a:off x="2310" y="1630"/>
              <a:ext cx="0" cy="256"/>
            </a:xfrm>
            <a:prstGeom prst="line">
              <a:avLst/>
            </a:prstGeom>
            <a:ln w="9525" cap="flat" cmpd="sng">
              <a:solidFill>
                <a:schemeClr val="tx1"/>
              </a:solidFill>
              <a:prstDash val="solid"/>
              <a:headEnd type="none" w="med" len="med"/>
              <a:tailEnd type="none" w="med" len="med"/>
            </a:ln>
          </p:spPr>
        </p:sp>
        <p:sp>
          <p:nvSpPr>
            <p:cNvPr id="23589" name="直接连接符 23588"/>
            <p:cNvSpPr/>
            <p:nvPr>
              <p:custDataLst>
                <p:tags r:id="rId28"/>
              </p:custDataLst>
            </p:nvPr>
          </p:nvSpPr>
          <p:spPr>
            <a:xfrm>
              <a:off x="2674" y="1630"/>
              <a:ext cx="0" cy="256"/>
            </a:xfrm>
            <a:prstGeom prst="line">
              <a:avLst/>
            </a:prstGeom>
            <a:ln w="9525" cap="flat" cmpd="sng">
              <a:solidFill>
                <a:schemeClr val="tx1"/>
              </a:solidFill>
              <a:prstDash val="solid"/>
              <a:headEnd type="none" w="med" len="med"/>
              <a:tailEnd type="none" w="med" len="med"/>
            </a:ln>
          </p:spPr>
        </p:sp>
        <p:sp>
          <p:nvSpPr>
            <p:cNvPr id="23590" name="直接连接符 23589"/>
            <p:cNvSpPr/>
            <p:nvPr>
              <p:custDataLst>
                <p:tags r:id="rId29"/>
              </p:custDataLst>
            </p:nvPr>
          </p:nvSpPr>
          <p:spPr>
            <a:xfrm>
              <a:off x="3038" y="1630"/>
              <a:ext cx="0" cy="256"/>
            </a:xfrm>
            <a:prstGeom prst="line">
              <a:avLst/>
            </a:prstGeom>
            <a:ln w="9525" cap="flat" cmpd="sng">
              <a:solidFill>
                <a:schemeClr val="tx1"/>
              </a:solidFill>
              <a:prstDash val="solid"/>
              <a:headEnd type="none" w="med" len="med"/>
              <a:tailEnd type="none" w="med" len="med"/>
            </a:ln>
          </p:spPr>
        </p:sp>
        <p:sp>
          <p:nvSpPr>
            <p:cNvPr id="23591" name="直接连接符 23590"/>
            <p:cNvSpPr/>
            <p:nvPr>
              <p:custDataLst>
                <p:tags r:id="rId30"/>
              </p:custDataLst>
            </p:nvPr>
          </p:nvSpPr>
          <p:spPr>
            <a:xfrm>
              <a:off x="3402" y="1630"/>
              <a:ext cx="0" cy="256"/>
            </a:xfrm>
            <a:prstGeom prst="line">
              <a:avLst/>
            </a:prstGeom>
            <a:ln w="9525" cap="flat" cmpd="sng">
              <a:solidFill>
                <a:schemeClr val="tx1"/>
              </a:solidFill>
              <a:prstDash val="solid"/>
              <a:headEnd type="none" w="med" len="med"/>
              <a:tailEnd type="none" w="med" len="med"/>
            </a:ln>
          </p:spPr>
        </p:sp>
        <p:sp>
          <p:nvSpPr>
            <p:cNvPr id="23592" name="直接连接符 23591"/>
            <p:cNvSpPr/>
            <p:nvPr>
              <p:custDataLst>
                <p:tags r:id="rId31"/>
              </p:custDataLst>
            </p:nvPr>
          </p:nvSpPr>
          <p:spPr>
            <a:xfrm>
              <a:off x="3766" y="1630"/>
              <a:ext cx="0" cy="256"/>
            </a:xfrm>
            <a:prstGeom prst="line">
              <a:avLst/>
            </a:prstGeom>
            <a:ln w="9525" cap="flat" cmpd="sng">
              <a:solidFill>
                <a:schemeClr val="tx1"/>
              </a:solidFill>
              <a:prstDash val="solid"/>
              <a:headEnd type="none" w="med" len="med"/>
              <a:tailEnd type="none" w="med" len="med"/>
            </a:ln>
          </p:spPr>
        </p:sp>
        <p:sp>
          <p:nvSpPr>
            <p:cNvPr id="23593" name="直接连接符 23592"/>
            <p:cNvSpPr/>
            <p:nvPr>
              <p:custDataLst>
                <p:tags r:id="rId32"/>
              </p:custDataLst>
            </p:nvPr>
          </p:nvSpPr>
          <p:spPr>
            <a:xfrm>
              <a:off x="4130" y="1630"/>
              <a:ext cx="0" cy="256"/>
            </a:xfrm>
            <a:prstGeom prst="line">
              <a:avLst/>
            </a:prstGeom>
            <a:ln w="9525" cap="flat" cmpd="sng">
              <a:solidFill>
                <a:schemeClr val="tx1"/>
              </a:solidFill>
              <a:prstDash val="solid"/>
              <a:headEnd type="none" w="med" len="med"/>
              <a:tailEnd type="none" w="med" len="med"/>
            </a:ln>
          </p:spPr>
        </p:sp>
        <p:sp>
          <p:nvSpPr>
            <p:cNvPr id="23594" name="直接连接符 23593"/>
            <p:cNvSpPr/>
            <p:nvPr>
              <p:custDataLst>
                <p:tags r:id="rId33"/>
              </p:custDataLst>
            </p:nvPr>
          </p:nvSpPr>
          <p:spPr>
            <a:xfrm>
              <a:off x="4494" y="1630"/>
              <a:ext cx="0" cy="256"/>
            </a:xfrm>
            <a:prstGeom prst="line">
              <a:avLst/>
            </a:prstGeom>
            <a:ln w="9525" cap="flat" cmpd="sng">
              <a:solidFill>
                <a:schemeClr val="tx1"/>
              </a:solidFill>
              <a:prstDash val="solid"/>
              <a:headEnd type="none" w="med" len="med"/>
              <a:tailEnd type="none" w="med" len="med"/>
            </a:ln>
          </p:spPr>
        </p:sp>
        <p:grpSp>
          <p:nvGrpSpPr>
            <p:cNvPr id="23595" name="组合 23594"/>
            <p:cNvGrpSpPr/>
            <p:nvPr/>
          </p:nvGrpSpPr>
          <p:grpSpPr>
            <a:xfrm>
              <a:off x="3060" y="1875"/>
              <a:ext cx="356" cy="390"/>
              <a:chOff x="975" y="1167"/>
              <a:chExt cx="356" cy="390"/>
            </a:xfrm>
          </p:grpSpPr>
          <p:sp>
            <p:nvSpPr>
              <p:cNvPr id="23596" name="直接连接符 23595"/>
              <p:cNvSpPr/>
              <p:nvPr>
                <p:custDataLst>
                  <p:tags r:id="rId34"/>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3597" name="文本框 23596"/>
              <p:cNvSpPr txBox="1"/>
              <p:nvPr>
                <p:custDataLst>
                  <p:tags r:id="rId35"/>
                </p:custDataLst>
              </p:nvPr>
            </p:nvSpPr>
            <p:spPr>
              <a:xfrm>
                <a:off x="975" y="1307"/>
                <a:ext cx="356" cy="250"/>
              </a:xfrm>
              <a:prstGeom prst="rect">
                <a:avLst/>
              </a:prstGeom>
              <a:noFill/>
              <a:ln w="9525">
                <a:noFill/>
              </a:ln>
            </p:spPr>
            <p:txBody>
              <a:bodyPr wrap="none" anchor="t" anchorCtr="0">
                <a:spAutoFit/>
              </a:bodyPr>
              <a:p>
                <a:r>
                  <a:rPr lang="en-US" altLang="zh-CN" sz="2000">
                    <a:latin typeface="Times New Roman" panose="02020603050405020304" charset="0"/>
                  </a:rPr>
                  <a:t>low</a:t>
                </a:r>
                <a:endParaRPr lang="en-US" altLang="zh-CN" sz="2000">
                  <a:latin typeface="Times New Roman" panose="02020603050405020304" charset="0"/>
                </a:endParaRPr>
              </a:p>
            </p:txBody>
          </p:sp>
        </p:grpSp>
        <p:grpSp>
          <p:nvGrpSpPr>
            <p:cNvPr id="23598" name="组合 23597"/>
            <p:cNvGrpSpPr/>
            <p:nvPr/>
          </p:nvGrpSpPr>
          <p:grpSpPr>
            <a:xfrm>
              <a:off x="4533" y="1882"/>
              <a:ext cx="400" cy="390"/>
              <a:chOff x="975" y="1167"/>
              <a:chExt cx="400" cy="390"/>
            </a:xfrm>
          </p:grpSpPr>
          <p:sp>
            <p:nvSpPr>
              <p:cNvPr id="23599" name="直接连接符 23598"/>
              <p:cNvSpPr/>
              <p:nvPr>
                <p:custDataLst>
                  <p:tags r:id="rId36"/>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3600" name="文本框 23599"/>
              <p:cNvSpPr txBox="1"/>
              <p:nvPr>
                <p:custDataLst>
                  <p:tags r:id="rId37"/>
                </p:custDataLst>
              </p:nvPr>
            </p:nvSpPr>
            <p:spPr>
              <a:xfrm>
                <a:off x="975" y="1307"/>
                <a:ext cx="400" cy="250"/>
              </a:xfrm>
              <a:prstGeom prst="rect">
                <a:avLst/>
              </a:prstGeom>
              <a:noFill/>
              <a:ln w="9525">
                <a:noFill/>
              </a:ln>
            </p:spPr>
            <p:txBody>
              <a:bodyPr wrap="none" anchor="t" anchorCtr="0">
                <a:spAutoFit/>
              </a:bodyPr>
              <a:p>
                <a:r>
                  <a:rPr lang="en-US" altLang="zh-CN" sz="2000">
                    <a:latin typeface="Times New Roman" panose="02020603050405020304" charset="0"/>
                  </a:rPr>
                  <a:t>high</a:t>
                </a:r>
                <a:endParaRPr lang="en-US" altLang="zh-CN" sz="2000">
                  <a:latin typeface="Times New Roman" panose="02020603050405020304" charset="0"/>
                </a:endParaRPr>
              </a:p>
            </p:txBody>
          </p:sp>
        </p:grpSp>
        <p:grpSp>
          <p:nvGrpSpPr>
            <p:cNvPr id="23601" name="组合 23600"/>
            <p:cNvGrpSpPr/>
            <p:nvPr/>
          </p:nvGrpSpPr>
          <p:grpSpPr>
            <a:xfrm>
              <a:off x="3835" y="1882"/>
              <a:ext cx="364" cy="390"/>
              <a:chOff x="975" y="1167"/>
              <a:chExt cx="364" cy="390"/>
            </a:xfrm>
          </p:grpSpPr>
          <p:sp>
            <p:nvSpPr>
              <p:cNvPr id="23602" name="直接连接符 23601"/>
              <p:cNvSpPr/>
              <p:nvPr>
                <p:custDataLst>
                  <p:tags r:id="rId38"/>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3603" name="文本框 23602"/>
              <p:cNvSpPr txBox="1"/>
              <p:nvPr>
                <p:custDataLst>
                  <p:tags r:id="rId39"/>
                </p:custDataLst>
              </p:nvPr>
            </p:nvSpPr>
            <p:spPr>
              <a:xfrm>
                <a:off x="975" y="1307"/>
                <a:ext cx="364" cy="250"/>
              </a:xfrm>
              <a:prstGeom prst="rect">
                <a:avLst/>
              </a:prstGeom>
              <a:noFill/>
              <a:ln w="9525">
                <a:noFill/>
              </a:ln>
            </p:spPr>
            <p:txBody>
              <a:bodyPr wrap="none" anchor="t" anchorCtr="0">
                <a:spAutoFit/>
              </a:bodyPr>
              <a:p>
                <a:r>
                  <a:rPr lang="en-US" altLang="zh-CN" sz="2000">
                    <a:latin typeface="Times New Roman" panose="02020603050405020304" charset="0"/>
                  </a:rPr>
                  <a:t>mid</a:t>
                </a:r>
                <a:endParaRPr lang="en-US" altLang="zh-CN" sz="2000">
                  <a:latin typeface="Times New Roman" panose="02020603050405020304" charset="0"/>
                </a:endParaRPr>
              </a:p>
            </p:txBody>
          </p:sp>
        </p:grpSp>
      </p:grpSp>
      <p:sp>
        <p:nvSpPr>
          <p:cNvPr id="23604" name="文本框 23603"/>
          <p:cNvSpPr txBox="1"/>
          <p:nvPr>
            <p:custDataLst>
              <p:tags r:id="rId40"/>
            </p:custDataLst>
          </p:nvPr>
        </p:nvSpPr>
        <p:spPr>
          <a:xfrm>
            <a:off x="4140200" y="4581525"/>
            <a:ext cx="4787900" cy="1735138"/>
          </a:xfrm>
          <a:prstGeom prst="rect">
            <a:avLst/>
          </a:prstGeom>
          <a:noFill/>
          <a:ln w="9525">
            <a:noFill/>
          </a:ln>
        </p:spPr>
        <p:txBody>
          <a:bodyPr>
            <a:spAutoFit/>
          </a:bodyPr>
          <a:p>
            <a:r>
              <a:rPr lang="en-US" altLang="zh-CN" sz="2400" b="1" u="sng">
                <a:solidFill>
                  <a:srgbClr val="0000B4"/>
                </a:solidFill>
                <a:latin typeface="Arial" panose="020B0604020202020204" pitchFamily="34" charset="0"/>
              </a:rPr>
              <a:t>70</a:t>
            </a:r>
            <a:r>
              <a:rPr lang="en-US" altLang="zh-CN" sz="2400" b="1">
                <a:solidFill>
                  <a:srgbClr val="0000B4"/>
                </a:solidFill>
                <a:latin typeface="Arial" panose="020B0604020202020204" pitchFamily="34" charset="0"/>
              </a:rPr>
              <a:t>&lt;80</a:t>
            </a:r>
            <a:r>
              <a:rPr lang="zh-CN" altLang="en-US" sz="2400" b="1" dirty="0">
                <a:solidFill>
                  <a:srgbClr val="0000B4"/>
                </a:solidFill>
                <a:latin typeface="Arial" panose="020B0604020202020204" pitchFamily="34" charset="0"/>
              </a:rPr>
              <a:t>，故要查找元素在</a:t>
            </a:r>
            <a:r>
              <a:rPr lang="en-US" altLang="zh-CN" sz="2400" b="1">
                <a:solidFill>
                  <a:srgbClr val="0000B4"/>
                </a:solidFill>
                <a:latin typeface="Arial" panose="020B0604020202020204" pitchFamily="34" charset="0"/>
              </a:rPr>
              <a:t>80</a:t>
            </a:r>
            <a:r>
              <a:rPr lang="zh-CN" altLang="en-US" sz="2400" b="1" dirty="0">
                <a:solidFill>
                  <a:srgbClr val="0000B4"/>
                </a:solidFill>
                <a:latin typeface="Arial" panose="020B0604020202020204" pitchFamily="34" charset="0"/>
              </a:rPr>
              <a:t>左边</a:t>
            </a:r>
            <a:endParaRPr lang="zh-CN" altLang="en-US" sz="2400" b="1" dirty="0">
              <a:solidFill>
                <a:srgbClr val="0000B4"/>
              </a:solidFill>
              <a:latin typeface="Arial" panose="020B0604020202020204" pitchFamily="34" charset="0"/>
            </a:endParaRPr>
          </a:p>
          <a:p>
            <a:r>
              <a:rPr lang="zh-CN" altLang="en-US" sz="2400" b="1" dirty="0">
                <a:solidFill>
                  <a:srgbClr val="0000B4"/>
                </a:solidFill>
                <a:latin typeface="Arial" panose="020B0604020202020204" pitchFamily="34" charset="0"/>
              </a:rPr>
              <a:t>此时：</a:t>
            </a:r>
            <a:r>
              <a:rPr lang="en-US" altLang="zh-CN" sz="2400" b="1">
                <a:solidFill>
                  <a:srgbClr val="0000B4"/>
                </a:solidFill>
                <a:latin typeface="Arial" panose="020B0604020202020204" pitchFamily="34" charset="0"/>
              </a:rPr>
              <a:t>high=mid-1</a:t>
            </a:r>
            <a:r>
              <a:rPr lang="zh-CN" altLang="en-US" sz="2400" b="1" dirty="0">
                <a:solidFill>
                  <a:srgbClr val="0000B4"/>
                </a:solidFill>
                <a:latin typeface="Arial" panose="020B0604020202020204" pitchFamily="34" charset="0"/>
              </a:rPr>
              <a:t>；</a:t>
            </a:r>
            <a:endParaRPr lang="zh-CN" altLang="en-US" sz="2400" b="1" dirty="0">
              <a:solidFill>
                <a:srgbClr val="0000B4"/>
              </a:solidFill>
              <a:latin typeface="Arial" panose="020B0604020202020204" pitchFamily="34" charset="0"/>
            </a:endParaRPr>
          </a:p>
          <a:p>
            <a:r>
              <a:rPr lang="zh-CN" altLang="en-US" sz="2400" b="1" dirty="0">
                <a:solidFill>
                  <a:srgbClr val="0000B4"/>
                </a:solidFill>
                <a:latin typeface="Arial" panose="020B0604020202020204" pitchFamily="34" charset="0"/>
              </a:rPr>
              <a:t>           </a:t>
            </a:r>
            <a:r>
              <a:rPr lang="en-US" altLang="zh-CN" sz="2400" b="1">
                <a:solidFill>
                  <a:srgbClr val="0000B4"/>
                </a:solidFill>
                <a:latin typeface="Arial" panose="020B0604020202020204" pitchFamily="34" charset="0"/>
              </a:rPr>
              <a:t>mid= </a:t>
            </a:r>
            <a:r>
              <a:rPr lang="zh-CN" altLang="en-US" sz="2400" b="1" dirty="0">
                <a:solidFill>
                  <a:srgbClr val="0000B4"/>
                </a:solidFill>
                <a:latin typeface="Arial" panose="020B0604020202020204" pitchFamily="34" charset="0"/>
              </a:rPr>
              <a:t>（</a:t>
            </a:r>
            <a:r>
              <a:rPr lang="en-US" altLang="zh-CN" sz="2400" b="1" err="1">
                <a:solidFill>
                  <a:srgbClr val="0000B4"/>
                </a:solidFill>
                <a:latin typeface="Arial" panose="020B0604020202020204" pitchFamily="34" charset="0"/>
              </a:rPr>
              <a:t>low+high</a:t>
            </a:r>
            <a:r>
              <a:rPr lang="zh-CN" altLang="en-US" sz="2400" b="1" dirty="0">
                <a:solidFill>
                  <a:srgbClr val="0000B4"/>
                </a:solidFill>
                <a:latin typeface="Arial" panose="020B0604020202020204" pitchFamily="34" charset="0"/>
              </a:rPr>
              <a:t>）</a:t>
            </a:r>
            <a:r>
              <a:rPr lang="en-US" altLang="zh-CN" sz="2400" b="1">
                <a:solidFill>
                  <a:srgbClr val="0000B4"/>
                </a:solidFill>
                <a:latin typeface="Arial" panose="020B0604020202020204" pitchFamily="34" charset="0"/>
              </a:rPr>
              <a:t>/2</a:t>
            </a:r>
            <a:endParaRPr lang="en-US" altLang="zh-CN" sz="2400" b="1">
              <a:solidFill>
                <a:srgbClr val="0000B4"/>
              </a:solidFill>
              <a:latin typeface="Arial" panose="020B0604020202020204" pitchFamily="34" charset="0"/>
            </a:endParaRPr>
          </a:p>
          <a:p>
            <a:pPr>
              <a:spcBef>
                <a:spcPct val="50000"/>
              </a:spcBef>
            </a:pPr>
            <a:endParaRPr lang="en-US" altLang="zh-CN" sz="2400" dirty="0">
              <a:solidFill>
                <a:srgbClr val="0000B4"/>
              </a:solidFill>
              <a:latin typeface="Arial" panose="020B0604020202020204" pitchFamily="34" charset="0"/>
            </a:endParaRPr>
          </a:p>
        </p:txBody>
      </p:sp>
      <p:grpSp>
        <p:nvGrpSpPr>
          <p:cNvPr id="23605" name="组合 23604"/>
          <p:cNvGrpSpPr/>
          <p:nvPr/>
        </p:nvGrpSpPr>
        <p:grpSpPr>
          <a:xfrm>
            <a:off x="1668463" y="2924175"/>
            <a:ext cx="6216650" cy="1368425"/>
            <a:chOff x="974" y="2406"/>
            <a:chExt cx="3916" cy="862"/>
          </a:xfrm>
        </p:grpSpPr>
        <p:sp>
          <p:nvSpPr>
            <p:cNvPr id="23606" name="文本框 23605"/>
            <p:cNvSpPr txBox="1"/>
            <p:nvPr>
              <p:custDataLst>
                <p:tags r:id="rId41"/>
              </p:custDataLst>
            </p:nvPr>
          </p:nvSpPr>
          <p:spPr>
            <a:xfrm>
              <a:off x="974" y="2406"/>
              <a:ext cx="3916" cy="250"/>
            </a:xfrm>
            <a:prstGeom prst="rect">
              <a:avLst/>
            </a:prstGeom>
            <a:noFill/>
            <a:ln w="9525">
              <a:noFill/>
            </a:ln>
          </p:spPr>
          <p:txBody>
            <a:bodyPr wrap="none" anchor="t" anchorCtr="0">
              <a:spAutoFit/>
            </a:bodyPr>
            <a:p>
              <a:r>
                <a:rPr lang="en-US" altLang="zh-CN" sz="2000">
                  <a:latin typeface="Times New Roman" panose="02020603050405020304" charset="0"/>
                </a:rPr>
                <a:t>1       2       3       4       5       6        7        8       9      10     11</a:t>
              </a:r>
              <a:endParaRPr lang="en-US" altLang="zh-CN" sz="2000">
                <a:latin typeface="Times New Roman" panose="02020603050405020304" charset="0"/>
              </a:endParaRPr>
            </a:p>
          </p:txBody>
        </p:sp>
        <p:sp>
          <p:nvSpPr>
            <p:cNvPr id="23607" name="矩形 23606"/>
            <p:cNvSpPr/>
            <p:nvPr>
              <p:custDataLst>
                <p:tags r:id="rId42"/>
              </p:custDataLst>
            </p:nvPr>
          </p:nvSpPr>
          <p:spPr>
            <a:xfrm>
              <a:off x="992" y="2627"/>
              <a:ext cx="3879" cy="255"/>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000">
                  <a:latin typeface="Times New Roman" panose="02020603050405020304" charset="0"/>
                </a:rPr>
                <a:t>5      13     19     21     37     56      64      75     80     88     92</a:t>
              </a:r>
              <a:endParaRPr lang="en-US" altLang="zh-CN" sz="2000">
                <a:latin typeface="Times New Roman" panose="02020603050405020304" charset="0"/>
              </a:endParaRPr>
            </a:p>
          </p:txBody>
        </p:sp>
        <p:sp>
          <p:nvSpPr>
            <p:cNvPr id="23608" name="直接连接符 23607"/>
            <p:cNvSpPr/>
            <p:nvPr>
              <p:custDataLst>
                <p:tags r:id="rId43"/>
              </p:custDataLst>
            </p:nvPr>
          </p:nvSpPr>
          <p:spPr>
            <a:xfrm>
              <a:off x="1259" y="2626"/>
              <a:ext cx="0" cy="256"/>
            </a:xfrm>
            <a:prstGeom prst="line">
              <a:avLst/>
            </a:prstGeom>
            <a:ln w="9525" cap="flat" cmpd="sng">
              <a:solidFill>
                <a:schemeClr val="tx1"/>
              </a:solidFill>
              <a:prstDash val="solid"/>
              <a:headEnd type="none" w="med" len="med"/>
              <a:tailEnd type="none" w="med" len="med"/>
            </a:ln>
          </p:spPr>
        </p:sp>
        <p:sp>
          <p:nvSpPr>
            <p:cNvPr id="23609" name="直接连接符 23608"/>
            <p:cNvSpPr/>
            <p:nvPr>
              <p:custDataLst>
                <p:tags r:id="rId44"/>
              </p:custDataLst>
            </p:nvPr>
          </p:nvSpPr>
          <p:spPr>
            <a:xfrm>
              <a:off x="1623" y="2626"/>
              <a:ext cx="0" cy="256"/>
            </a:xfrm>
            <a:prstGeom prst="line">
              <a:avLst/>
            </a:prstGeom>
            <a:ln w="9525" cap="flat" cmpd="sng">
              <a:solidFill>
                <a:schemeClr val="tx1"/>
              </a:solidFill>
              <a:prstDash val="solid"/>
              <a:headEnd type="none" w="med" len="med"/>
              <a:tailEnd type="none" w="med" len="med"/>
            </a:ln>
          </p:spPr>
        </p:sp>
        <p:sp>
          <p:nvSpPr>
            <p:cNvPr id="23610" name="直接连接符 23609"/>
            <p:cNvSpPr/>
            <p:nvPr>
              <p:custDataLst>
                <p:tags r:id="rId45"/>
              </p:custDataLst>
            </p:nvPr>
          </p:nvSpPr>
          <p:spPr>
            <a:xfrm>
              <a:off x="1987" y="2626"/>
              <a:ext cx="0" cy="256"/>
            </a:xfrm>
            <a:prstGeom prst="line">
              <a:avLst/>
            </a:prstGeom>
            <a:ln w="9525" cap="flat" cmpd="sng">
              <a:solidFill>
                <a:schemeClr val="tx1"/>
              </a:solidFill>
              <a:prstDash val="solid"/>
              <a:headEnd type="none" w="med" len="med"/>
              <a:tailEnd type="none" w="med" len="med"/>
            </a:ln>
          </p:spPr>
        </p:sp>
        <p:sp>
          <p:nvSpPr>
            <p:cNvPr id="23611" name="直接连接符 23610"/>
            <p:cNvSpPr/>
            <p:nvPr>
              <p:custDataLst>
                <p:tags r:id="rId46"/>
              </p:custDataLst>
            </p:nvPr>
          </p:nvSpPr>
          <p:spPr>
            <a:xfrm>
              <a:off x="2351" y="2626"/>
              <a:ext cx="0" cy="256"/>
            </a:xfrm>
            <a:prstGeom prst="line">
              <a:avLst/>
            </a:prstGeom>
            <a:ln w="9525" cap="flat" cmpd="sng">
              <a:solidFill>
                <a:schemeClr val="tx1"/>
              </a:solidFill>
              <a:prstDash val="solid"/>
              <a:headEnd type="none" w="med" len="med"/>
              <a:tailEnd type="none" w="med" len="med"/>
            </a:ln>
          </p:spPr>
        </p:sp>
        <p:sp>
          <p:nvSpPr>
            <p:cNvPr id="23612" name="直接连接符 23611"/>
            <p:cNvSpPr/>
            <p:nvPr>
              <p:custDataLst>
                <p:tags r:id="rId47"/>
              </p:custDataLst>
            </p:nvPr>
          </p:nvSpPr>
          <p:spPr>
            <a:xfrm>
              <a:off x="2715" y="2626"/>
              <a:ext cx="0" cy="256"/>
            </a:xfrm>
            <a:prstGeom prst="line">
              <a:avLst/>
            </a:prstGeom>
            <a:ln w="9525" cap="flat" cmpd="sng">
              <a:solidFill>
                <a:schemeClr val="tx1"/>
              </a:solidFill>
              <a:prstDash val="solid"/>
              <a:headEnd type="none" w="med" len="med"/>
              <a:tailEnd type="none" w="med" len="med"/>
            </a:ln>
          </p:spPr>
        </p:sp>
        <p:sp>
          <p:nvSpPr>
            <p:cNvPr id="23613" name="直接连接符 23612"/>
            <p:cNvSpPr/>
            <p:nvPr>
              <p:custDataLst>
                <p:tags r:id="rId48"/>
              </p:custDataLst>
            </p:nvPr>
          </p:nvSpPr>
          <p:spPr>
            <a:xfrm>
              <a:off x="3079" y="2626"/>
              <a:ext cx="0" cy="256"/>
            </a:xfrm>
            <a:prstGeom prst="line">
              <a:avLst/>
            </a:prstGeom>
            <a:ln w="9525" cap="flat" cmpd="sng">
              <a:solidFill>
                <a:schemeClr val="tx1"/>
              </a:solidFill>
              <a:prstDash val="solid"/>
              <a:headEnd type="none" w="med" len="med"/>
              <a:tailEnd type="none" w="med" len="med"/>
            </a:ln>
          </p:spPr>
        </p:sp>
        <p:sp>
          <p:nvSpPr>
            <p:cNvPr id="23614" name="直接连接符 23613"/>
            <p:cNvSpPr/>
            <p:nvPr>
              <p:custDataLst>
                <p:tags r:id="rId49"/>
              </p:custDataLst>
            </p:nvPr>
          </p:nvSpPr>
          <p:spPr>
            <a:xfrm>
              <a:off x="3443" y="2626"/>
              <a:ext cx="0" cy="256"/>
            </a:xfrm>
            <a:prstGeom prst="line">
              <a:avLst/>
            </a:prstGeom>
            <a:ln w="9525" cap="flat" cmpd="sng">
              <a:solidFill>
                <a:schemeClr val="tx1"/>
              </a:solidFill>
              <a:prstDash val="solid"/>
              <a:headEnd type="none" w="med" len="med"/>
              <a:tailEnd type="none" w="med" len="med"/>
            </a:ln>
          </p:spPr>
        </p:sp>
        <p:sp>
          <p:nvSpPr>
            <p:cNvPr id="23615" name="直接连接符 23614"/>
            <p:cNvSpPr/>
            <p:nvPr>
              <p:custDataLst>
                <p:tags r:id="rId50"/>
              </p:custDataLst>
            </p:nvPr>
          </p:nvSpPr>
          <p:spPr>
            <a:xfrm>
              <a:off x="3807" y="2626"/>
              <a:ext cx="0" cy="256"/>
            </a:xfrm>
            <a:prstGeom prst="line">
              <a:avLst/>
            </a:prstGeom>
            <a:ln w="9525" cap="flat" cmpd="sng">
              <a:solidFill>
                <a:schemeClr val="tx1"/>
              </a:solidFill>
              <a:prstDash val="solid"/>
              <a:headEnd type="none" w="med" len="med"/>
              <a:tailEnd type="none" w="med" len="med"/>
            </a:ln>
          </p:spPr>
        </p:sp>
        <p:sp>
          <p:nvSpPr>
            <p:cNvPr id="23616" name="直接连接符 23615"/>
            <p:cNvSpPr/>
            <p:nvPr>
              <p:custDataLst>
                <p:tags r:id="rId51"/>
              </p:custDataLst>
            </p:nvPr>
          </p:nvSpPr>
          <p:spPr>
            <a:xfrm>
              <a:off x="4171" y="2626"/>
              <a:ext cx="0" cy="256"/>
            </a:xfrm>
            <a:prstGeom prst="line">
              <a:avLst/>
            </a:prstGeom>
            <a:ln w="9525" cap="flat" cmpd="sng">
              <a:solidFill>
                <a:schemeClr val="tx1"/>
              </a:solidFill>
              <a:prstDash val="solid"/>
              <a:headEnd type="none" w="med" len="med"/>
              <a:tailEnd type="none" w="med" len="med"/>
            </a:ln>
          </p:spPr>
        </p:sp>
        <p:sp>
          <p:nvSpPr>
            <p:cNvPr id="23617" name="直接连接符 23616"/>
            <p:cNvSpPr/>
            <p:nvPr>
              <p:custDataLst>
                <p:tags r:id="rId52"/>
              </p:custDataLst>
            </p:nvPr>
          </p:nvSpPr>
          <p:spPr>
            <a:xfrm>
              <a:off x="4535" y="2626"/>
              <a:ext cx="0" cy="256"/>
            </a:xfrm>
            <a:prstGeom prst="line">
              <a:avLst/>
            </a:prstGeom>
            <a:ln w="9525" cap="flat" cmpd="sng">
              <a:solidFill>
                <a:schemeClr val="tx1"/>
              </a:solidFill>
              <a:prstDash val="solid"/>
              <a:headEnd type="none" w="med" len="med"/>
              <a:tailEnd type="none" w="med" len="med"/>
            </a:ln>
          </p:spPr>
        </p:sp>
        <p:grpSp>
          <p:nvGrpSpPr>
            <p:cNvPr id="23618" name="组合 23617"/>
            <p:cNvGrpSpPr/>
            <p:nvPr/>
          </p:nvGrpSpPr>
          <p:grpSpPr>
            <a:xfrm>
              <a:off x="3001" y="2860"/>
              <a:ext cx="356" cy="390"/>
              <a:chOff x="975" y="1167"/>
              <a:chExt cx="356" cy="390"/>
            </a:xfrm>
          </p:grpSpPr>
          <p:sp>
            <p:nvSpPr>
              <p:cNvPr id="23619" name="直接连接符 23618"/>
              <p:cNvSpPr/>
              <p:nvPr>
                <p:custDataLst>
                  <p:tags r:id="rId53"/>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3620" name="文本框 23619"/>
              <p:cNvSpPr txBox="1"/>
              <p:nvPr>
                <p:custDataLst>
                  <p:tags r:id="rId54"/>
                </p:custDataLst>
              </p:nvPr>
            </p:nvSpPr>
            <p:spPr>
              <a:xfrm>
                <a:off x="975" y="1307"/>
                <a:ext cx="356" cy="250"/>
              </a:xfrm>
              <a:prstGeom prst="rect">
                <a:avLst/>
              </a:prstGeom>
              <a:noFill/>
              <a:ln w="9525">
                <a:noFill/>
              </a:ln>
            </p:spPr>
            <p:txBody>
              <a:bodyPr wrap="none" anchor="t" anchorCtr="0">
                <a:spAutoFit/>
              </a:bodyPr>
              <a:p>
                <a:r>
                  <a:rPr lang="en-US" altLang="zh-CN" sz="2000">
                    <a:latin typeface="Times New Roman" panose="02020603050405020304" charset="0"/>
                  </a:rPr>
                  <a:t>low</a:t>
                </a:r>
                <a:endParaRPr lang="en-US" altLang="zh-CN" sz="2000">
                  <a:latin typeface="Times New Roman" panose="02020603050405020304" charset="0"/>
                </a:endParaRPr>
              </a:p>
            </p:txBody>
          </p:sp>
        </p:grpSp>
        <p:grpSp>
          <p:nvGrpSpPr>
            <p:cNvPr id="23621" name="组合 23620"/>
            <p:cNvGrpSpPr/>
            <p:nvPr/>
          </p:nvGrpSpPr>
          <p:grpSpPr>
            <a:xfrm>
              <a:off x="3607" y="2878"/>
              <a:ext cx="400" cy="390"/>
              <a:chOff x="975" y="1167"/>
              <a:chExt cx="400" cy="390"/>
            </a:xfrm>
          </p:grpSpPr>
          <p:sp>
            <p:nvSpPr>
              <p:cNvPr id="23622" name="直接连接符 23621"/>
              <p:cNvSpPr/>
              <p:nvPr>
                <p:custDataLst>
                  <p:tags r:id="rId55"/>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3623" name="文本框 23622"/>
              <p:cNvSpPr txBox="1"/>
              <p:nvPr>
                <p:custDataLst>
                  <p:tags r:id="rId56"/>
                </p:custDataLst>
              </p:nvPr>
            </p:nvSpPr>
            <p:spPr>
              <a:xfrm>
                <a:off x="975" y="1307"/>
                <a:ext cx="400" cy="250"/>
              </a:xfrm>
              <a:prstGeom prst="rect">
                <a:avLst/>
              </a:prstGeom>
              <a:noFill/>
              <a:ln w="9525">
                <a:noFill/>
              </a:ln>
            </p:spPr>
            <p:txBody>
              <a:bodyPr wrap="none" anchor="t" anchorCtr="0">
                <a:spAutoFit/>
              </a:bodyPr>
              <a:p>
                <a:r>
                  <a:rPr lang="en-US" altLang="zh-CN" sz="2000">
                    <a:latin typeface="Times New Roman" panose="02020603050405020304" charset="0"/>
                  </a:rPr>
                  <a:t>high</a:t>
                </a:r>
                <a:endParaRPr lang="en-US" altLang="zh-CN" sz="2000">
                  <a:latin typeface="Times New Roman" panose="02020603050405020304" charset="0"/>
                </a:endParaRPr>
              </a:p>
            </p:txBody>
          </p:sp>
        </p:grpSp>
        <p:grpSp>
          <p:nvGrpSpPr>
            <p:cNvPr id="23624" name="组合 23623"/>
            <p:cNvGrpSpPr/>
            <p:nvPr/>
          </p:nvGrpSpPr>
          <p:grpSpPr>
            <a:xfrm>
              <a:off x="3276" y="2856"/>
              <a:ext cx="364" cy="390"/>
              <a:chOff x="975" y="1167"/>
              <a:chExt cx="364" cy="390"/>
            </a:xfrm>
          </p:grpSpPr>
          <p:sp>
            <p:nvSpPr>
              <p:cNvPr id="23625" name="直接连接符 23624"/>
              <p:cNvSpPr/>
              <p:nvPr>
                <p:custDataLst>
                  <p:tags r:id="rId57"/>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3626" name="文本框 23625"/>
              <p:cNvSpPr txBox="1"/>
              <p:nvPr>
                <p:custDataLst>
                  <p:tags r:id="rId58"/>
                </p:custDataLst>
              </p:nvPr>
            </p:nvSpPr>
            <p:spPr>
              <a:xfrm>
                <a:off x="975" y="1307"/>
                <a:ext cx="364" cy="250"/>
              </a:xfrm>
              <a:prstGeom prst="rect">
                <a:avLst/>
              </a:prstGeom>
              <a:noFill/>
              <a:ln w="9525">
                <a:noFill/>
              </a:ln>
            </p:spPr>
            <p:txBody>
              <a:bodyPr wrap="none" anchor="t" anchorCtr="0">
                <a:spAutoFit/>
              </a:bodyPr>
              <a:p>
                <a:r>
                  <a:rPr lang="en-US" altLang="zh-CN" sz="2000">
                    <a:latin typeface="Times New Roman" panose="02020603050405020304" charset="0"/>
                  </a:rPr>
                  <a:t>mid</a:t>
                </a:r>
                <a:endParaRPr lang="en-US" altLang="zh-CN" sz="2000">
                  <a:latin typeface="Times New Roman" panose="02020603050405020304" charset="0"/>
                </a:endParaRPr>
              </a:p>
            </p:txBody>
          </p:sp>
        </p:grpSp>
      </p:grpSp>
      <p:sp>
        <p:nvSpPr>
          <p:cNvPr id="23627" name="文本框 23626"/>
          <p:cNvSpPr txBox="1"/>
          <p:nvPr>
            <p:custDataLst>
              <p:tags r:id="rId59"/>
            </p:custDataLst>
          </p:nvPr>
        </p:nvSpPr>
        <p:spPr>
          <a:xfrm>
            <a:off x="4067175" y="4652963"/>
            <a:ext cx="4752975" cy="1187450"/>
          </a:xfrm>
          <a:prstGeom prst="rect">
            <a:avLst/>
          </a:prstGeom>
          <a:noFill/>
          <a:ln w="9525">
            <a:noFill/>
          </a:ln>
        </p:spPr>
        <p:txBody>
          <a:bodyPr>
            <a:spAutoFit/>
          </a:bodyPr>
          <a:p>
            <a:r>
              <a:rPr lang="en-US" altLang="zh-CN" sz="2400" b="1" u="sng">
                <a:solidFill>
                  <a:srgbClr val="FF0000"/>
                </a:solidFill>
                <a:latin typeface="Arial" panose="020B0604020202020204" pitchFamily="34" charset="0"/>
              </a:rPr>
              <a:t>70</a:t>
            </a:r>
            <a:r>
              <a:rPr lang="en-US" altLang="zh-CN" sz="2400" b="1">
                <a:solidFill>
                  <a:srgbClr val="FF0000"/>
                </a:solidFill>
                <a:latin typeface="Arial" panose="020B0604020202020204" pitchFamily="34" charset="0"/>
              </a:rPr>
              <a:t>&gt;64</a:t>
            </a:r>
            <a:r>
              <a:rPr lang="zh-CN" altLang="en-US" sz="2400" b="1" dirty="0">
                <a:solidFill>
                  <a:srgbClr val="FF0000"/>
                </a:solidFill>
                <a:latin typeface="Arial" panose="020B0604020202020204" pitchFamily="34" charset="0"/>
              </a:rPr>
              <a:t>，故要查找元素在</a:t>
            </a:r>
            <a:r>
              <a:rPr lang="en-US" altLang="zh-CN" sz="2400" b="1">
                <a:solidFill>
                  <a:srgbClr val="FF0000"/>
                </a:solidFill>
                <a:latin typeface="Arial" panose="020B0604020202020204" pitchFamily="34" charset="0"/>
              </a:rPr>
              <a:t>64</a:t>
            </a:r>
            <a:r>
              <a:rPr lang="zh-CN" altLang="en-US" sz="2400" b="1" dirty="0">
                <a:solidFill>
                  <a:srgbClr val="FF0000"/>
                </a:solidFill>
                <a:latin typeface="Arial" panose="020B0604020202020204" pitchFamily="34" charset="0"/>
              </a:rPr>
              <a:t>右边</a:t>
            </a:r>
            <a:endParaRPr lang="zh-CN" altLang="en-US" sz="2400" b="1" dirty="0">
              <a:solidFill>
                <a:srgbClr val="FF0000"/>
              </a:solidFill>
              <a:latin typeface="Arial" panose="020B0604020202020204" pitchFamily="34" charset="0"/>
            </a:endParaRPr>
          </a:p>
          <a:p>
            <a:r>
              <a:rPr lang="zh-CN" altLang="en-US" sz="2400" b="1" dirty="0">
                <a:solidFill>
                  <a:srgbClr val="FF0000"/>
                </a:solidFill>
                <a:latin typeface="Arial" panose="020B0604020202020204" pitchFamily="34" charset="0"/>
              </a:rPr>
              <a:t>此时：</a:t>
            </a:r>
            <a:r>
              <a:rPr lang="en-US" altLang="zh-CN" sz="2400" b="1">
                <a:solidFill>
                  <a:srgbClr val="FF0000"/>
                </a:solidFill>
                <a:latin typeface="Arial" panose="020B0604020202020204" pitchFamily="34" charset="0"/>
              </a:rPr>
              <a:t>low=mid+1</a:t>
            </a:r>
            <a:r>
              <a:rPr lang="zh-CN" altLang="en-US" sz="2400" b="1" dirty="0">
                <a:solidFill>
                  <a:srgbClr val="FF0000"/>
                </a:solidFill>
                <a:latin typeface="Arial" panose="020B0604020202020204" pitchFamily="34" charset="0"/>
              </a:rPr>
              <a:t>；</a:t>
            </a:r>
            <a:endParaRPr lang="zh-CN" altLang="en-US" sz="2400" b="1" dirty="0">
              <a:solidFill>
                <a:srgbClr val="FF0000"/>
              </a:solidFill>
              <a:latin typeface="Arial" panose="020B0604020202020204" pitchFamily="34" charset="0"/>
            </a:endParaRPr>
          </a:p>
          <a:p>
            <a:r>
              <a:rPr lang="zh-CN" altLang="en-US" sz="2400" b="1" dirty="0">
                <a:solidFill>
                  <a:srgbClr val="FF0000"/>
                </a:solidFill>
                <a:latin typeface="Arial" panose="020B0604020202020204" pitchFamily="34" charset="0"/>
              </a:rPr>
              <a:t>           </a:t>
            </a:r>
            <a:r>
              <a:rPr lang="en-US" altLang="zh-CN" sz="2400" b="1">
                <a:solidFill>
                  <a:srgbClr val="FF0000"/>
                </a:solidFill>
                <a:latin typeface="Arial" panose="020B0604020202020204" pitchFamily="34" charset="0"/>
              </a:rPr>
              <a:t>mid= </a:t>
            </a:r>
            <a:r>
              <a:rPr lang="zh-CN" altLang="en-US" sz="2400" b="1" dirty="0">
                <a:solidFill>
                  <a:srgbClr val="FF0000"/>
                </a:solidFill>
                <a:latin typeface="Arial" panose="020B0604020202020204" pitchFamily="34" charset="0"/>
              </a:rPr>
              <a:t>（</a:t>
            </a:r>
            <a:r>
              <a:rPr lang="en-US" altLang="zh-CN" sz="2400" b="1" err="1">
                <a:solidFill>
                  <a:srgbClr val="FF0000"/>
                </a:solidFill>
                <a:latin typeface="Arial" panose="020B0604020202020204" pitchFamily="34" charset="0"/>
              </a:rPr>
              <a:t>low+high</a:t>
            </a:r>
            <a:r>
              <a:rPr lang="zh-CN" altLang="en-US" sz="2400" b="1" dirty="0">
                <a:solidFill>
                  <a:srgbClr val="FF0000"/>
                </a:solidFill>
                <a:latin typeface="Arial" panose="020B0604020202020204" pitchFamily="34" charset="0"/>
              </a:rPr>
              <a:t>）</a:t>
            </a:r>
            <a:r>
              <a:rPr lang="en-US" altLang="zh-CN" sz="2400" b="1">
                <a:solidFill>
                  <a:srgbClr val="FF0000"/>
                </a:solidFill>
                <a:latin typeface="Arial" panose="020B0604020202020204" pitchFamily="34" charset="0"/>
              </a:rPr>
              <a:t>/2</a:t>
            </a:r>
            <a:endParaRPr lang="en-US" altLang="zh-CN" sz="2400" b="1">
              <a:solidFill>
                <a:srgbClr val="FF0000"/>
              </a:solidFill>
              <a:latin typeface="Arial" panose="020B0604020202020204" pitchFamily="34" charset="0"/>
            </a:endParaRPr>
          </a:p>
        </p:txBody>
      </p:sp>
      <p:grpSp>
        <p:nvGrpSpPr>
          <p:cNvPr id="23628" name="组合 23627"/>
          <p:cNvGrpSpPr/>
          <p:nvPr/>
        </p:nvGrpSpPr>
        <p:grpSpPr>
          <a:xfrm>
            <a:off x="1619250" y="2924175"/>
            <a:ext cx="6216650" cy="1651000"/>
            <a:chOff x="1040" y="2784"/>
            <a:chExt cx="3916" cy="1040"/>
          </a:xfrm>
        </p:grpSpPr>
        <p:sp>
          <p:nvSpPr>
            <p:cNvPr id="23629" name="文本框 23628"/>
            <p:cNvSpPr txBox="1"/>
            <p:nvPr>
              <p:custDataLst>
                <p:tags r:id="rId60"/>
              </p:custDataLst>
            </p:nvPr>
          </p:nvSpPr>
          <p:spPr>
            <a:xfrm>
              <a:off x="1040" y="2784"/>
              <a:ext cx="3916" cy="250"/>
            </a:xfrm>
            <a:prstGeom prst="rect">
              <a:avLst/>
            </a:prstGeom>
            <a:noFill/>
            <a:ln w="9525">
              <a:noFill/>
            </a:ln>
          </p:spPr>
          <p:txBody>
            <a:bodyPr wrap="none" anchor="t" anchorCtr="0">
              <a:spAutoFit/>
            </a:bodyPr>
            <a:p>
              <a:r>
                <a:rPr lang="en-US" altLang="zh-CN" sz="2000">
                  <a:latin typeface="Times New Roman" panose="02020603050405020304" charset="0"/>
                </a:rPr>
                <a:t>1       2       3       4       5       6        7        8       9      10     11</a:t>
              </a:r>
              <a:endParaRPr lang="en-US" altLang="zh-CN" sz="2000">
                <a:latin typeface="Times New Roman" panose="02020603050405020304" charset="0"/>
              </a:endParaRPr>
            </a:p>
          </p:txBody>
        </p:sp>
        <p:sp>
          <p:nvSpPr>
            <p:cNvPr id="23630" name="矩形 23629"/>
            <p:cNvSpPr/>
            <p:nvPr>
              <p:custDataLst>
                <p:tags r:id="rId61"/>
              </p:custDataLst>
            </p:nvPr>
          </p:nvSpPr>
          <p:spPr>
            <a:xfrm>
              <a:off x="1058" y="3005"/>
              <a:ext cx="3879" cy="255"/>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000">
                  <a:latin typeface="Times New Roman" panose="02020603050405020304" charset="0"/>
                </a:rPr>
                <a:t>5      13     19     21     37     56      64      75     80     88     92</a:t>
              </a:r>
              <a:endParaRPr lang="en-US" altLang="zh-CN" sz="2000">
                <a:latin typeface="Times New Roman" panose="02020603050405020304" charset="0"/>
              </a:endParaRPr>
            </a:p>
          </p:txBody>
        </p:sp>
        <p:sp>
          <p:nvSpPr>
            <p:cNvPr id="23631" name="直接连接符 23630"/>
            <p:cNvSpPr/>
            <p:nvPr>
              <p:custDataLst>
                <p:tags r:id="rId62"/>
              </p:custDataLst>
            </p:nvPr>
          </p:nvSpPr>
          <p:spPr>
            <a:xfrm>
              <a:off x="1325" y="3004"/>
              <a:ext cx="0" cy="256"/>
            </a:xfrm>
            <a:prstGeom prst="line">
              <a:avLst/>
            </a:prstGeom>
            <a:ln w="9525" cap="flat" cmpd="sng">
              <a:solidFill>
                <a:schemeClr val="tx1"/>
              </a:solidFill>
              <a:prstDash val="solid"/>
              <a:headEnd type="none" w="med" len="med"/>
              <a:tailEnd type="none" w="med" len="med"/>
            </a:ln>
          </p:spPr>
        </p:sp>
        <p:sp>
          <p:nvSpPr>
            <p:cNvPr id="23632" name="直接连接符 23631"/>
            <p:cNvSpPr/>
            <p:nvPr>
              <p:custDataLst>
                <p:tags r:id="rId63"/>
              </p:custDataLst>
            </p:nvPr>
          </p:nvSpPr>
          <p:spPr>
            <a:xfrm>
              <a:off x="1689" y="3004"/>
              <a:ext cx="0" cy="256"/>
            </a:xfrm>
            <a:prstGeom prst="line">
              <a:avLst/>
            </a:prstGeom>
            <a:ln w="9525" cap="flat" cmpd="sng">
              <a:solidFill>
                <a:schemeClr val="tx1"/>
              </a:solidFill>
              <a:prstDash val="solid"/>
              <a:headEnd type="none" w="med" len="med"/>
              <a:tailEnd type="none" w="med" len="med"/>
            </a:ln>
          </p:spPr>
        </p:sp>
        <p:sp>
          <p:nvSpPr>
            <p:cNvPr id="23633" name="直接连接符 23632"/>
            <p:cNvSpPr/>
            <p:nvPr>
              <p:custDataLst>
                <p:tags r:id="rId64"/>
              </p:custDataLst>
            </p:nvPr>
          </p:nvSpPr>
          <p:spPr>
            <a:xfrm>
              <a:off x="2053" y="3004"/>
              <a:ext cx="0" cy="256"/>
            </a:xfrm>
            <a:prstGeom prst="line">
              <a:avLst/>
            </a:prstGeom>
            <a:ln w="9525" cap="flat" cmpd="sng">
              <a:solidFill>
                <a:schemeClr val="tx1"/>
              </a:solidFill>
              <a:prstDash val="solid"/>
              <a:headEnd type="none" w="med" len="med"/>
              <a:tailEnd type="none" w="med" len="med"/>
            </a:ln>
          </p:spPr>
        </p:sp>
        <p:sp>
          <p:nvSpPr>
            <p:cNvPr id="23634" name="直接连接符 23633"/>
            <p:cNvSpPr/>
            <p:nvPr>
              <p:custDataLst>
                <p:tags r:id="rId65"/>
              </p:custDataLst>
            </p:nvPr>
          </p:nvSpPr>
          <p:spPr>
            <a:xfrm>
              <a:off x="2417" y="3004"/>
              <a:ext cx="0" cy="256"/>
            </a:xfrm>
            <a:prstGeom prst="line">
              <a:avLst/>
            </a:prstGeom>
            <a:ln w="9525" cap="flat" cmpd="sng">
              <a:solidFill>
                <a:schemeClr val="tx1"/>
              </a:solidFill>
              <a:prstDash val="solid"/>
              <a:headEnd type="none" w="med" len="med"/>
              <a:tailEnd type="none" w="med" len="med"/>
            </a:ln>
          </p:spPr>
        </p:sp>
        <p:sp>
          <p:nvSpPr>
            <p:cNvPr id="23635" name="直接连接符 23634"/>
            <p:cNvSpPr/>
            <p:nvPr>
              <p:custDataLst>
                <p:tags r:id="rId66"/>
              </p:custDataLst>
            </p:nvPr>
          </p:nvSpPr>
          <p:spPr>
            <a:xfrm>
              <a:off x="2781" y="3004"/>
              <a:ext cx="0" cy="256"/>
            </a:xfrm>
            <a:prstGeom prst="line">
              <a:avLst/>
            </a:prstGeom>
            <a:ln w="9525" cap="flat" cmpd="sng">
              <a:solidFill>
                <a:schemeClr val="tx1"/>
              </a:solidFill>
              <a:prstDash val="solid"/>
              <a:headEnd type="none" w="med" len="med"/>
              <a:tailEnd type="none" w="med" len="med"/>
            </a:ln>
          </p:spPr>
        </p:sp>
        <p:sp>
          <p:nvSpPr>
            <p:cNvPr id="23636" name="直接连接符 23635"/>
            <p:cNvSpPr/>
            <p:nvPr>
              <p:custDataLst>
                <p:tags r:id="rId67"/>
              </p:custDataLst>
            </p:nvPr>
          </p:nvSpPr>
          <p:spPr>
            <a:xfrm>
              <a:off x="3145" y="3004"/>
              <a:ext cx="0" cy="256"/>
            </a:xfrm>
            <a:prstGeom prst="line">
              <a:avLst/>
            </a:prstGeom>
            <a:ln w="9525" cap="flat" cmpd="sng">
              <a:solidFill>
                <a:schemeClr val="tx1"/>
              </a:solidFill>
              <a:prstDash val="solid"/>
              <a:headEnd type="none" w="med" len="med"/>
              <a:tailEnd type="none" w="med" len="med"/>
            </a:ln>
          </p:spPr>
        </p:sp>
        <p:sp>
          <p:nvSpPr>
            <p:cNvPr id="23637" name="直接连接符 23636"/>
            <p:cNvSpPr/>
            <p:nvPr>
              <p:custDataLst>
                <p:tags r:id="rId68"/>
              </p:custDataLst>
            </p:nvPr>
          </p:nvSpPr>
          <p:spPr>
            <a:xfrm>
              <a:off x="3509" y="3004"/>
              <a:ext cx="0" cy="256"/>
            </a:xfrm>
            <a:prstGeom prst="line">
              <a:avLst/>
            </a:prstGeom>
            <a:ln w="9525" cap="flat" cmpd="sng">
              <a:solidFill>
                <a:schemeClr val="tx1"/>
              </a:solidFill>
              <a:prstDash val="solid"/>
              <a:headEnd type="none" w="med" len="med"/>
              <a:tailEnd type="none" w="med" len="med"/>
            </a:ln>
          </p:spPr>
        </p:sp>
        <p:sp>
          <p:nvSpPr>
            <p:cNvPr id="23638" name="直接连接符 23637"/>
            <p:cNvSpPr/>
            <p:nvPr>
              <p:custDataLst>
                <p:tags r:id="rId69"/>
              </p:custDataLst>
            </p:nvPr>
          </p:nvSpPr>
          <p:spPr>
            <a:xfrm>
              <a:off x="3873" y="3004"/>
              <a:ext cx="0" cy="256"/>
            </a:xfrm>
            <a:prstGeom prst="line">
              <a:avLst/>
            </a:prstGeom>
            <a:ln w="9525" cap="flat" cmpd="sng">
              <a:solidFill>
                <a:schemeClr val="tx1"/>
              </a:solidFill>
              <a:prstDash val="solid"/>
              <a:headEnd type="none" w="med" len="med"/>
              <a:tailEnd type="none" w="med" len="med"/>
            </a:ln>
          </p:spPr>
        </p:sp>
        <p:sp>
          <p:nvSpPr>
            <p:cNvPr id="23639" name="直接连接符 23638"/>
            <p:cNvSpPr/>
            <p:nvPr>
              <p:custDataLst>
                <p:tags r:id="rId70"/>
              </p:custDataLst>
            </p:nvPr>
          </p:nvSpPr>
          <p:spPr>
            <a:xfrm>
              <a:off x="4237" y="3004"/>
              <a:ext cx="0" cy="256"/>
            </a:xfrm>
            <a:prstGeom prst="line">
              <a:avLst/>
            </a:prstGeom>
            <a:ln w="9525" cap="flat" cmpd="sng">
              <a:solidFill>
                <a:schemeClr val="tx1"/>
              </a:solidFill>
              <a:prstDash val="solid"/>
              <a:headEnd type="none" w="med" len="med"/>
              <a:tailEnd type="none" w="med" len="med"/>
            </a:ln>
          </p:spPr>
        </p:sp>
        <p:sp>
          <p:nvSpPr>
            <p:cNvPr id="23640" name="直接连接符 23639"/>
            <p:cNvSpPr/>
            <p:nvPr>
              <p:custDataLst>
                <p:tags r:id="rId71"/>
              </p:custDataLst>
            </p:nvPr>
          </p:nvSpPr>
          <p:spPr>
            <a:xfrm>
              <a:off x="4601" y="3004"/>
              <a:ext cx="0" cy="256"/>
            </a:xfrm>
            <a:prstGeom prst="line">
              <a:avLst/>
            </a:prstGeom>
            <a:ln w="9525" cap="flat" cmpd="sng">
              <a:solidFill>
                <a:schemeClr val="tx1"/>
              </a:solidFill>
              <a:prstDash val="solid"/>
              <a:headEnd type="none" w="med" len="med"/>
              <a:tailEnd type="none" w="med" len="med"/>
            </a:ln>
          </p:spPr>
        </p:sp>
        <p:grpSp>
          <p:nvGrpSpPr>
            <p:cNvPr id="23641" name="组合 23640"/>
            <p:cNvGrpSpPr/>
            <p:nvPr/>
          </p:nvGrpSpPr>
          <p:grpSpPr>
            <a:xfrm>
              <a:off x="3400" y="3249"/>
              <a:ext cx="356" cy="390"/>
              <a:chOff x="975" y="1167"/>
              <a:chExt cx="356" cy="390"/>
            </a:xfrm>
          </p:grpSpPr>
          <p:sp>
            <p:nvSpPr>
              <p:cNvPr id="23642" name="直接连接符 23641"/>
              <p:cNvSpPr/>
              <p:nvPr>
                <p:custDataLst>
                  <p:tags r:id="rId72"/>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3643" name="文本框 23642"/>
              <p:cNvSpPr txBox="1"/>
              <p:nvPr>
                <p:custDataLst>
                  <p:tags r:id="rId73"/>
                </p:custDataLst>
              </p:nvPr>
            </p:nvSpPr>
            <p:spPr>
              <a:xfrm>
                <a:off x="975" y="1307"/>
                <a:ext cx="356" cy="250"/>
              </a:xfrm>
              <a:prstGeom prst="rect">
                <a:avLst/>
              </a:prstGeom>
              <a:noFill/>
              <a:ln w="9525">
                <a:noFill/>
              </a:ln>
            </p:spPr>
            <p:txBody>
              <a:bodyPr wrap="none" anchor="t" anchorCtr="0">
                <a:spAutoFit/>
              </a:bodyPr>
              <a:p>
                <a:r>
                  <a:rPr lang="en-US" altLang="zh-CN" sz="2000">
                    <a:latin typeface="Times New Roman" panose="02020603050405020304" charset="0"/>
                  </a:rPr>
                  <a:t>low</a:t>
                </a:r>
                <a:endParaRPr lang="en-US" altLang="zh-CN" sz="2000">
                  <a:latin typeface="Times New Roman" panose="02020603050405020304" charset="0"/>
                </a:endParaRPr>
              </a:p>
            </p:txBody>
          </p:sp>
        </p:grpSp>
        <p:grpSp>
          <p:nvGrpSpPr>
            <p:cNvPr id="23644" name="组合 23643"/>
            <p:cNvGrpSpPr/>
            <p:nvPr/>
          </p:nvGrpSpPr>
          <p:grpSpPr>
            <a:xfrm>
              <a:off x="3673" y="3256"/>
              <a:ext cx="400" cy="390"/>
              <a:chOff x="975" y="1167"/>
              <a:chExt cx="400" cy="390"/>
            </a:xfrm>
          </p:grpSpPr>
          <p:sp>
            <p:nvSpPr>
              <p:cNvPr id="23645" name="直接连接符 23644"/>
              <p:cNvSpPr/>
              <p:nvPr>
                <p:custDataLst>
                  <p:tags r:id="rId74"/>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3646" name="文本框 23645"/>
              <p:cNvSpPr txBox="1"/>
              <p:nvPr>
                <p:custDataLst>
                  <p:tags r:id="rId75"/>
                </p:custDataLst>
              </p:nvPr>
            </p:nvSpPr>
            <p:spPr>
              <a:xfrm>
                <a:off x="975" y="1307"/>
                <a:ext cx="400" cy="250"/>
              </a:xfrm>
              <a:prstGeom prst="rect">
                <a:avLst/>
              </a:prstGeom>
              <a:noFill/>
              <a:ln w="9525">
                <a:noFill/>
              </a:ln>
            </p:spPr>
            <p:txBody>
              <a:bodyPr wrap="none" anchor="t" anchorCtr="0">
                <a:spAutoFit/>
              </a:bodyPr>
              <a:p>
                <a:r>
                  <a:rPr lang="en-US" altLang="zh-CN" sz="2000">
                    <a:latin typeface="Times New Roman" panose="02020603050405020304" charset="0"/>
                  </a:rPr>
                  <a:t>high</a:t>
                </a:r>
                <a:endParaRPr lang="en-US" altLang="zh-CN" sz="2000">
                  <a:latin typeface="Times New Roman" panose="02020603050405020304" charset="0"/>
                </a:endParaRPr>
              </a:p>
            </p:txBody>
          </p:sp>
        </p:grpSp>
        <p:sp>
          <p:nvSpPr>
            <p:cNvPr id="23647" name="直接连接符 23646"/>
            <p:cNvSpPr/>
            <p:nvPr>
              <p:custDataLst>
                <p:tags r:id="rId76"/>
              </p:custDataLst>
            </p:nvPr>
          </p:nvSpPr>
          <p:spPr>
            <a:xfrm flipV="1">
              <a:off x="3688" y="3234"/>
              <a:ext cx="1" cy="400"/>
            </a:xfrm>
            <a:prstGeom prst="line">
              <a:avLst/>
            </a:prstGeom>
            <a:ln w="9525" cap="flat" cmpd="sng">
              <a:solidFill>
                <a:schemeClr val="tx1"/>
              </a:solidFill>
              <a:prstDash val="solid"/>
              <a:headEnd type="none" w="med" len="med"/>
              <a:tailEnd type="triangle" w="med" len="med"/>
            </a:ln>
          </p:spPr>
        </p:sp>
        <p:sp>
          <p:nvSpPr>
            <p:cNvPr id="23648" name="文本框 23647"/>
            <p:cNvSpPr txBox="1"/>
            <p:nvPr>
              <p:custDataLst>
                <p:tags r:id="rId77"/>
              </p:custDataLst>
            </p:nvPr>
          </p:nvSpPr>
          <p:spPr>
            <a:xfrm>
              <a:off x="3509" y="3574"/>
              <a:ext cx="364" cy="250"/>
            </a:xfrm>
            <a:prstGeom prst="rect">
              <a:avLst/>
            </a:prstGeom>
            <a:noFill/>
            <a:ln w="9525">
              <a:noFill/>
            </a:ln>
          </p:spPr>
          <p:txBody>
            <a:bodyPr wrap="none" anchor="t" anchorCtr="0">
              <a:spAutoFit/>
            </a:bodyPr>
            <a:p>
              <a:r>
                <a:rPr lang="en-US" altLang="zh-CN" sz="2000">
                  <a:latin typeface="Times New Roman" panose="02020603050405020304" charset="0"/>
                </a:rPr>
                <a:t>mid</a:t>
              </a:r>
              <a:endParaRPr lang="en-US" altLang="zh-CN" sz="2000">
                <a:latin typeface="Times New Roman" panose="02020603050405020304" charset="0"/>
              </a:endParaRPr>
            </a:p>
          </p:txBody>
        </p:sp>
      </p:grpSp>
      <p:sp>
        <p:nvSpPr>
          <p:cNvPr id="23650" name="文本框 23649"/>
          <p:cNvSpPr txBox="1"/>
          <p:nvPr>
            <p:custDataLst>
              <p:tags r:id="rId78"/>
            </p:custDataLst>
          </p:nvPr>
        </p:nvSpPr>
        <p:spPr>
          <a:xfrm>
            <a:off x="4356100" y="4581525"/>
            <a:ext cx="4464050" cy="1552575"/>
          </a:xfrm>
          <a:prstGeom prst="rect">
            <a:avLst/>
          </a:prstGeom>
          <a:noFill/>
          <a:ln w="9525">
            <a:noFill/>
          </a:ln>
        </p:spPr>
        <p:txBody>
          <a:bodyPr>
            <a:spAutoFit/>
          </a:bodyPr>
          <a:p>
            <a:r>
              <a:rPr lang="en-US" altLang="zh-CN" sz="2400" b="1" u="sng">
                <a:solidFill>
                  <a:srgbClr val="0000B4"/>
                </a:solidFill>
                <a:latin typeface="Arial" panose="020B0604020202020204" pitchFamily="34" charset="0"/>
              </a:rPr>
              <a:t>70</a:t>
            </a:r>
            <a:r>
              <a:rPr lang="en-US" altLang="zh-CN" sz="2400" b="1">
                <a:solidFill>
                  <a:srgbClr val="0000B4"/>
                </a:solidFill>
                <a:latin typeface="Arial" panose="020B0604020202020204" pitchFamily="34" charset="0"/>
              </a:rPr>
              <a:t>&lt;75</a:t>
            </a:r>
            <a:r>
              <a:rPr lang="zh-CN" altLang="en-US" sz="2400" b="1" dirty="0">
                <a:solidFill>
                  <a:srgbClr val="0000B4"/>
                </a:solidFill>
                <a:latin typeface="Arial" panose="020B0604020202020204" pitchFamily="34" charset="0"/>
              </a:rPr>
              <a:t>，故要查找元素在</a:t>
            </a:r>
            <a:r>
              <a:rPr lang="en-US" altLang="zh-CN" sz="2400" b="1">
                <a:solidFill>
                  <a:srgbClr val="0000B4"/>
                </a:solidFill>
                <a:latin typeface="Arial" panose="020B0604020202020204" pitchFamily="34" charset="0"/>
              </a:rPr>
              <a:t>75</a:t>
            </a:r>
            <a:r>
              <a:rPr lang="zh-CN" altLang="en-US" sz="2400" b="1" dirty="0">
                <a:solidFill>
                  <a:srgbClr val="0000B4"/>
                </a:solidFill>
                <a:latin typeface="Arial" panose="020B0604020202020204" pitchFamily="34" charset="0"/>
              </a:rPr>
              <a:t>左边</a:t>
            </a:r>
            <a:endParaRPr lang="zh-CN" altLang="en-US" sz="2400" b="1" dirty="0">
              <a:solidFill>
                <a:srgbClr val="0000B4"/>
              </a:solidFill>
              <a:latin typeface="Arial" panose="020B0604020202020204" pitchFamily="34" charset="0"/>
            </a:endParaRPr>
          </a:p>
          <a:p>
            <a:r>
              <a:rPr lang="zh-CN" altLang="en-US" sz="2400" b="1" dirty="0">
                <a:solidFill>
                  <a:srgbClr val="0000B4"/>
                </a:solidFill>
                <a:latin typeface="Arial" panose="020B0604020202020204" pitchFamily="34" charset="0"/>
              </a:rPr>
              <a:t>此时：</a:t>
            </a:r>
            <a:r>
              <a:rPr lang="en-US" altLang="zh-CN" sz="2400" b="1">
                <a:solidFill>
                  <a:srgbClr val="0000B4"/>
                </a:solidFill>
                <a:latin typeface="Arial" panose="020B0604020202020204" pitchFamily="34" charset="0"/>
              </a:rPr>
              <a:t>high=mid-1</a:t>
            </a:r>
            <a:r>
              <a:rPr lang="zh-CN" altLang="en-US" sz="2400" b="1" dirty="0">
                <a:solidFill>
                  <a:srgbClr val="0000B4"/>
                </a:solidFill>
                <a:latin typeface="Arial" panose="020B0604020202020204" pitchFamily="34" charset="0"/>
              </a:rPr>
              <a:t>；</a:t>
            </a:r>
            <a:endParaRPr lang="zh-CN" altLang="en-US" sz="2400" b="1" dirty="0">
              <a:solidFill>
                <a:srgbClr val="0000B4"/>
              </a:solidFill>
              <a:latin typeface="Arial" panose="020B0604020202020204" pitchFamily="34" charset="0"/>
            </a:endParaRPr>
          </a:p>
          <a:p>
            <a:r>
              <a:rPr lang="zh-CN" altLang="en-US" sz="2400" b="1" dirty="0">
                <a:solidFill>
                  <a:srgbClr val="0000B4"/>
                </a:solidFill>
                <a:latin typeface="Arial" panose="020B0604020202020204" pitchFamily="34" charset="0"/>
              </a:rPr>
              <a:t>           此时</a:t>
            </a:r>
            <a:r>
              <a:rPr lang="en-US" altLang="zh-CN" sz="2400" b="1">
                <a:solidFill>
                  <a:srgbClr val="0000B4"/>
                </a:solidFill>
                <a:latin typeface="Arial" panose="020B0604020202020204" pitchFamily="34" charset="0"/>
              </a:rPr>
              <a:t>high&lt;low,</a:t>
            </a:r>
            <a:r>
              <a:rPr lang="zh-CN" altLang="en-US" sz="2400" b="1" dirty="0">
                <a:solidFill>
                  <a:srgbClr val="0000B4"/>
                </a:solidFill>
                <a:latin typeface="Arial" panose="020B0604020202020204" pitchFamily="34" charset="0"/>
              </a:rPr>
              <a:t>查找结束</a:t>
            </a:r>
            <a:endParaRPr lang="zh-CN" altLang="en-US" sz="2400" b="1" dirty="0">
              <a:solidFill>
                <a:srgbClr val="0000B4"/>
              </a:solidFill>
              <a:latin typeface="Arial" panose="020B0604020202020204" pitchFamily="34" charset="0"/>
            </a:endParaRPr>
          </a:p>
          <a:p>
            <a:r>
              <a:rPr lang="zh-CN" altLang="en-US" sz="2400" b="1" dirty="0">
                <a:solidFill>
                  <a:srgbClr val="0000B4"/>
                </a:solidFill>
                <a:latin typeface="Arial" panose="020B0604020202020204" pitchFamily="34" charset="0"/>
              </a:rPr>
              <a:t>                   查找失败</a:t>
            </a:r>
            <a:endParaRPr lang="zh-CN" altLang="en-US" sz="2400" b="1" dirty="0">
              <a:solidFill>
                <a:srgbClr val="0000B4"/>
              </a:solidFill>
              <a:latin typeface="Arial" panose="020B0604020202020204" pitchFamily="34" charset="0"/>
            </a:endParaRPr>
          </a:p>
        </p:txBody>
      </p:sp>
      <p:grpSp>
        <p:nvGrpSpPr>
          <p:cNvPr id="23651" name="组合 23650"/>
          <p:cNvGrpSpPr/>
          <p:nvPr/>
        </p:nvGrpSpPr>
        <p:grpSpPr>
          <a:xfrm>
            <a:off x="1692275" y="2924175"/>
            <a:ext cx="6216650" cy="1385888"/>
            <a:chOff x="934" y="786"/>
            <a:chExt cx="3916" cy="873"/>
          </a:xfrm>
        </p:grpSpPr>
        <p:sp>
          <p:nvSpPr>
            <p:cNvPr id="23652" name="文本框 23651"/>
            <p:cNvSpPr txBox="1"/>
            <p:nvPr>
              <p:custDataLst>
                <p:tags r:id="rId79"/>
              </p:custDataLst>
            </p:nvPr>
          </p:nvSpPr>
          <p:spPr>
            <a:xfrm>
              <a:off x="934" y="786"/>
              <a:ext cx="3916" cy="250"/>
            </a:xfrm>
            <a:prstGeom prst="rect">
              <a:avLst/>
            </a:prstGeom>
            <a:noFill/>
            <a:ln w="9525">
              <a:noFill/>
            </a:ln>
          </p:spPr>
          <p:txBody>
            <a:bodyPr wrap="none" anchor="t" anchorCtr="0">
              <a:spAutoFit/>
            </a:bodyPr>
            <a:p>
              <a:r>
                <a:rPr lang="en-US" altLang="zh-CN" sz="2000">
                  <a:latin typeface="Times New Roman" panose="02020603050405020304" charset="0"/>
                </a:rPr>
                <a:t>1       2       3       4       5       6        7        8       9      10     11</a:t>
              </a:r>
              <a:endParaRPr lang="en-US" altLang="zh-CN" sz="2000">
                <a:latin typeface="Times New Roman" panose="02020603050405020304" charset="0"/>
              </a:endParaRPr>
            </a:p>
          </p:txBody>
        </p:sp>
        <p:sp>
          <p:nvSpPr>
            <p:cNvPr id="23653" name="矩形 23652"/>
            <p:cNvSpPr/>
            <p:nvPr>
              <p:custDataLst>
                <p:tags r:id="rId80"/>
              </p:custDataLst>
            </p:nvPr>
          </p:nvSpPr>
          <p:spPr>
            <a:xfrm>
              <a:off x="952" y="1007"/>
              <a:ext cx="3879" cy="255"/>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2000">
                  <a:latin typeface="Times New Roman" panose="02020603050405020304" charset="0"/>
                </a:rPr>
                <a:t>5      13     19     21     37     56      64      75     80     88     92</a:t>
              </a:r>
              <a:endParaRPr lang="en-US" altLang="zh-CN" sz="2000">
                <a:latin typeface="Times New Roman" panose="02020603050405020304" charset="0"/>
              </a:endParaRPr>
            </a:p>
          </p:txBody>
        </p:sp>
        <p:sp>
          <p:nvSpPr>
            <p:cNvPr id="23654" name="直接连接符 23653"/>
            <p:cNvSpPr/>
            <p:nvPr>
              <p:custDataLst>
                <p:tags r:id="rId81"/>
              </p:custDataLst>
            </p:nvPr>
          </p:nvSpPr>
          <p:spPr>
            <a:xfrm>
              <a:off x="1219" y="1006"/>
              <a:ext cx="0" cy="256"/>
            </a:xfrm>
            <a:prstGeom prst="line">
              <a:avLst/>
            </a:prstGeom>
            <a:ln w="9525" cap="flat" cmpd="sng">
              <a:solidFill>
                <a:schemeClr val="tx1"/>
              </a:solidFill>
              <a:prstDash val="solid"/>
              <a:headEnd type="none" w="med" len="med"/>
              <a:tailEnd type="none" w="med" len="med"/>
            </a:ln>
          </p:spPr>
        </p:sp>
        <p:sp>
          <p:nvSpPr>
            <p:cNvPr id="23655" name="直接连接符 23654"/>
            <p:cNvSpPr/>
            <p:nvPr>
              <p:custDataLst>
                <p:tags r:id="rId82"/>
              </p:custDataLst>
            </p:nvPr>
          </p:nvSpPr>
          <p:spPr>
            <a:xfrm>
              <a:off x="1583" y="1006"/>
              <a:ext cx="0" cy="256"/>
            </a:xfrm>
            <a:prstGeom prst="line">
              <a:avLst/>
            </a:prstGeom>
            <a:ln w="9525" cap="flat" cmpd="sng">
              <a:solidFill>
                <a:schemeClr val="tx1"/>
              </a:solidFill>
              <a:prstDash val="solid"/>
              <a:headEnd type="none" w="med" len="med"/>
              <a:tailEnd type="none" w="med" len="med"/>
            </a:ln>
          </p:spPr>
        </p:sp>
        <p:sp>
          <p:nvSpPr>
            <p:cNvPr id="23656" name="直接连接符 23655"/>
            <p:cNvSpPr/>
            <p:nvPr>
              <p:custDataLst>
                <p:tags r:id="rId83"/>
              </p:custDataLst>
            </p:nvPr>
          </p:nvSpPr>
          <p:spPr>
            <a:xfrm>
              <a:off x="1947" y="1006"/>
              <a:ext cx="0" cy="256"/>
            </a:xfrm>
            <a:prstGeom prst="line">
              <a:avLst/>
            </a:prstGeom>
            <a:ln w="9525" cap="flat" cmpd="sng">
              <a:solidFill>
                <a:schemeClr val="tx1"/>
              </a:solidFill>
              <a:prstDash val="solid"/>
              <a:headEnd type="none" w="med" len="med"/>
              <a:tailEnd type="none" w="med" len="med"/>
            </a:ln>
          </p:spPr>
        </p:sp>
        <p:sp>
          <p:nvSpPr>
            <p:cNvPr id="23657" name="直接连接符 23656"/>
            <p:cNvSpPr/>
            <p:nvPr>
              <p:custDataLst>
                <p:tags r:id="rId84"/>
              </p:custDataLst>
            </p:nvPr>
          </p:nvSpPr>
          <p:spPr>
            <a:xfrm>
              <a:off x="2311" y="1006"/>
              <a:ext cx="0" cy="256"/>
            </a:xfrm>
            <a:prstGeom prst="line">
              <a:avLst/>
            </a:prstGeom>
            <a:ln w="9525" cap="flat" cmpd="sng">
              <a:solidFill>
                <a:schemeClr val="tx1"/>
              </a:solidFill>
              <a:prstDash val="solid"/>
              <a:headEnd type="none" w="med" len="med"/>
              <a:tailEnd type="none" w="med" len="med"/>
            </a:ln>
          </p:spPr>
        </p:sp>
        <p:sp>
          <p:nvSpPr>
            <p:cNvPr id="23658" name="直接连接符 23657"/>
            <p:cNvSpPr/>
            <p:nvPr>
              <p:custDataLst>
                <p:tags r:id="rId85"/>
              </p:custDataLst>
            </p:nvPr>
          </p:nvSpPr>
          <p:spPr>
            <a:xfrm>
              <a:off x="2675" y="1006"/>
              <a:ext cx="0" cy="256"/>
            </a:xfrm>
            <a:prstGeom prst="line">
              <a:avLst/>
            </a:prstGeom>
            <a:ln w="9525" cap="flat" cmpd="sng">
              <a:solidFill>
                <a:schemeClr val="tx1"/>
              </a:solidFill>
              <a:prstDash val="solid"/>
              <a:headEnd type="none" w="med" len="med"/>
              <a:tailEnd type="none" w="med" len="med"/>
            </a:ln>
          </p:spPr>
        </p:sp>
        <p:sp>
          <p:nvSpPr>
            <p:cNvPr id="23659" name="直接连接符 23658"/>
            <p:cNvSpPr/>
            <p:nvPr>
              <p:custDataLst>
                <p:tags r:id="rId86"/>
              </p:custDataLst>
            </p:nvPr>
          </p:nvSpPr>
          <p:spPr>
            <a:xfrm>
              <a:off x="3039" y="1006"/>
              <a:ext cx="0" cy="256"/>
            </a:xfrm>
            <a:prstGeom prst="line">
              <a:avLst/>
            </a:prstGeom>
            <a:ln w="9525" cap="flat" cmpd="sng">
              <a:solidFill>
                <a:schemeClr val="tx1"/>
              </a:solidFill>
              <a:prstDash val="solid"/>
              <a:headEnd type="none" w="med" len="med"/>
              <a:tailEnd type="none" w="med" len="med"/>
            </a:ln>
          </p:spPr>
        </p:sp>
        <p:sp>
          <p:nvSpPr>
            <p:cNvPr id="23660" name="直接连接符 23659"/>
            <p:cNvSpPr/>
            <p:nvPr>
              <p:custDataLst>
                <p:tags r:id="rId87"/>
              </p:custDataLst>
            </p:nvPr>
          </p:nvSpPr>
          <p:spPr>
            <a:xfrm>
              <a:off x="3403" y="1006"/>
              <a:ext cx="0" cy="256"/>
            </a:xfrm>
            <a:prstGeom prst="line">
              <a:avLst/>
            </a:prstGeom>
            <a:ln w="9525" cap="flat" cmpd="sng">
              <a:solidFill>
                <a:schemeClr val="tx1"/>
              </a:solidFill>
              <a:prstDash val="solid"/>
              <a:headEnd type="none" w="med" len="med"/>
              <a:tailEnd type="none" w="med" len="med"/>
            </a:ln>
          </p:spPr>
        </p:sp>
        <p:sp>
          <p:nvSpPr>
            <p:cNvPr id="23661" name="直接连接符 23660"/>
            <p:cNvSpPr/>
            <p:nvPr>
              <p:custDataLst>
                <p:tags r:id="rId88"/>
              </p:custDataLst>
            </p:nvPr>
          </p:nvSpPr>
          <p:spPr>
            <a:xfrm>
              <a:off x="3767" y="1006"/>
              <a:ext cx="0" cy="256"/>
            </a:xfrm>
            <a:prstGeom prst="line">
              <a:avLst/>
            </a:prstGeom>
            <a:ln w="9525" cap="flat" cmpd="sng">
              <a:solidFill>
                <a:schemeClr val="tx1"/>
              </a:solidFill>
              <a:prstDash val="solid"/>
              <a:headEnd type="none" w="med" len="med"/>
              <a:tailEnd type="none" w="med" len="med"/>
            </a:ln>
          </p:spPr>
        </p:sp>
        <p:sp>
          <p:nvSpPr>
            <p:cNvPr id="23662" name="直接连接符 23661"/>
            <p:cNvSpPr/>
            <p:nvPr>
              <p:custDataLst>
                <p:tags r:id="rId89"/>
              </p:custDataLst>
            </p:nvPr>
          </p:nvSpPr>
          <p:spPr>
            <a:xfrm>
              <a:off x="4131" y="1006"/>
              <a:ext cx="0" cy="256"/>
            </a:xfrm>
            <a:prstGeom prst="line">
              <a:avLst/>
            </a:prstGeom>
            <a:ln w="9525" cap="flat" cmpd="sng">
              <a:solidFill>
                <a:schemeClr val="tx1"/>
              </a:solidFill>
              <a:prstDash val="solid"/>
              <a:headEnd type="none" w="med" len="med"/>
              <a:tailEnd type="none" w="med" len="med"/>
            </a:ln>
          </p:spPr>
        </p:sp>
        <p:sp>
          <p:nvSpPr>
            <p:cNvPr id="23663" name="直接连接符 23662"/>
            <p:cNvSpPr/>
            <p:nvPr>
              <p:custDataLst>
                <p:tags r:id="rId90"/>
              </p:custDataLst>
            </p:nvPr>
          </p:nvSpPr>
          <p:spPr>
            <a:xfrm>
              <a:off x="4495" y="1006"/>
              <a:ext cx="0" cy="256"/>
            </a:xfrm>
            <a:prstGeom prst="line">
              <a:avLst/>
            </a:prstGeom>
            <a:ln w="9525" cap="flat" cmpd="sng">
              <a:solidFill>
                <a:schemeClr val="tx1"/>
              </a:solidFill>
              <a:prstDash val="solid"/>
              <a:headEnd type="none" w="med" len="med"/>
              <a:tailEnd type="none" w="med" len="med"/>
            </a:ln>
          </p:spPr>
        </p:sp>
        <p:grpSp>
          <p:nvGrpSpPr>
            <p:cNvPr id="23664" name="组合 23663"/>
            <p:cNvGrpSpPr/>
            <p:nvPr/>
          </p:nvGrpSpPr>
          <p:grpSpPr>
            <a:xfrm>
              <a:off x="3383" y="1251"/>
              <a:ext cx="356" cy="390"/>
              <a:chOff x="975" y="1167"/>
              <a:chExt cx="356" cy="390"/>
            </a:xfrm>
          </p:grpSpPr>
          <p:sp>
            <p:nvSpPr>
              <p:cNvPr id="23665" name="直接连接符 23664"/>
              <p:cNvSpPr/>
              <p:nvPr>
                <p:custDataLst>
                  <p:tags r:id="rId91"/>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3666" name="文本框 23665"/>
              <p:cNvSpPr txBox="1"/>
              <p:nvPr>
                <p:custDataLst>
                  <p:tags r:id="rId92"/>
                </p:custDataLst>
              </p:nvPr>
            </p:nvSpPr>
            <p:spPr>
              <a:xfrm>
                <a:off x="975" y="1307"/>
                <a:ext cx="356" cy="250"/>
              </a:xfrm>
              <a:prstGeom prst="rect">
                <a:avLst/>
              </a:prstGeom>
              <a:noFill/>
              <a:ln w="9525">
                <a:noFill/>
              </a:ln>
            </p:spPr>
            <p:txBody>
              <a:bodyPr wrap="none" anchor="t" anchorCtr="0">
                <a:spAutoFit/>
              </a:bodyPr>
              <a:p>
                <a:r>
                  <a:rPr lang="en-US" altLang="zh-CN" sz="2000">
                    <a:latin typeface="Times New Roman" panose="02020603050405020304" charset="0"/>
                  </a:rPr>
                  <a:t>low</a:t>
                </a:r>
                <a:endParaRPr lang="en-US" altLang="zh-CN" sz="2000">
                  <a:latin typeface="Times New Roman" panose="02020603050405020304" charset="0"/>
                </a:endParaRPr>
              </a:p>
            </p:txBody>
          </p:sp>
        </p:grpSp>
        <p:grpSp>
          <p:nvGrpSpPr>
            <p:cNvPr id="23667" name="组合 23666"/>
            <p:cNvGrpSpPr/>
            <p:nvPr/>
          </p:nvGrpSpPr>
          <p:grpSpPr>
            <a:xfrm>
              <a:off x="3010" y="1269"/>
              <a:ext cx="400" cy="390"/>
              <a:chOff x="975" y="1167"/>
              <a:chExt cx="400" cy="390"/>
            </a:xfrm>
          </p:grpSpPr>
          <p:sp>
            <p:nvSpPr>
              <p:cNvPr id="23668" name="直接连接符 23667"/>
              <p:cNvSpPr/>
              <p:nvPr>
                <p:custDataLst>
                  <p:tags r:id="rId93"/>
                </p:custDataLst>
              </p:nvPr>
            </p:nvSpPr>
            <p:spPr>
              <a:xfrm flipV="1">
                <a:off x="1122" y="1167"/>
                <a:ext cx="0" cy="222"/>
              </a:xfrm>
              <a:prstGeom prst="line">
                <a:avLst/>
              </a:prstGeom>
              <a:ln w="9525" cap="flat" cmpd="sng">
                <a:solidFill>
                  <a:schemeClr val="tx1"/>
                </a:solidFill>
                <a:prstDash val="solid"/>
                <a:headEnd type="none" w="med" len="med"/>
                <a:tailEnd type="triangle" w="med" len="med"/>
              </a:ln>
            </p:spPr>
          </p:sp>
          <p:sp>
            <p:nvSpPr>
              <p:cNvPr id="23669" name="文本框 23668"/>
              <p:cNvSpPr txBox="1"/>
              <p:nvPr>
                <p:custDataLst>
                  <p:tags r:id="rId94"/>
                </p:custDataLst>
              </p:nvPr>
            </p:nvSpPr>
            <p:spPr>
              <a:xfrm>
                <a:off x="975" y="1307"/>
                <a:ext cx="400" cy="250"/>
              </a:xfrm>
              <a:prstGeom prst="rect">
                <a:avLst/>
              </a:prstGeom>
              <a:noFill/>
              <a:ln w="9525">
                <a:noFill/>
              </a:ln>
            </p:spPr>
            <p:txBody>
              <a:bodyPr wrap="none" anchor="t" anchorCtr="0">
                <a:spAutoFit/>
              </a:bodyPr>
              <a:p>
                <a:r>
                  <a:rPr lang="en-US" altLang="zh-CN" sz="2000">
                    <a:latin typeface="Times New Roman" panose="02020603050405020304" charset="0"/>
                  </a:rPr>
                  <a:t>high</a:t>
                </a:r>
                <a:endParaRPr lang="en-US" altLang="zh-CN" sz="2000">
                  <a:latin typeface="Times New Roman" panose="02020603050405020304" charset="0"/>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 calcmode="lin" valueType="num">
                                      <p:cBhvr additive="base">
                                        <p:cTn id="7" dur="500" fill="hold"/>
                                        <p:tgtEl>
                                          <p:spTgt spid="23556"/>
                                        </p:tgtEl>
                                        <p:attrNameLst>
                                          <p:attrName>ppt_x</p:attrName>
                                        </p:attrNameLst>
                                      </p:cBhvr>
                                      <p:tavLst>
                                        <p:tav tm="0">
                                          <p:val>
                                            <p:strVal val="0-#ppt_w/2"/>
                                          </p:val>
                                        </p:tav>
                                        <p:tav tm="100000">
                                          <p:val>
                                            <p:strVal val="#ppt_x"/>
                                          </p:val>
                                        </p:tav>
                                      </p:tavLst>
                                    </p:anim>
                                    <p:anim calcmode="lin" valueType="num">
                                      <p:cBhvr additive="base">
                                        <p:cTn id="8" dur="500" fill="hold"/>
                                        <p:tgtEl>
                                          <p:spTgt spid="2355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95" name="WHOOSH.WAV"/>
                                        </p:tgtEl>
                                      </p:cMediaNode>
                                    </p:audio>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58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2358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23556"/>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nodeType="clickEffect">
                                  <p:stCondLst>
                                    <p:cond delay="0"/>
                                  </p:stCondLst>
                                  <p:childTnLst>
                                    <p:set>
                                      <p:cBhvr>
                                        <p:cTn id="24" dur="1" fill="hold">
                                          <p:stCondLst>
                                            <p:cond delay="0"/>
                                          </p:stCondLst>
                                        </p:cTn>
                                        <p:tgtEl>
                                          <p:spTgt spid="23582"/>
                                        </p:tgtEl>
                                        <p:attrNameLst>
                                          <p:attrName>style.visibility</p:attrName>
                                        </p:attrNameLst>
                                      </p:cBhvr>
                                      <p:to>
                                        <p:strVal val="visible"/>
                                      </p:to>
                                    </p:set>
                                    <p:anim calcmode="lin" valueType="num">
                                      <p:cBhvr additive="base">
                                        <p:cTn id="25" dur="500" fill="hold"/>
                                        <p:tgtEl>
                                          <p:spTgt spid="23582"/>
                                        </p:tgtEl>
                                        <p:attrNameLst>
                                          <p:attrName>ppt_x</p:attrName>
                                        </p:attrNameLst>
                                      </p:cBhvr>
                                      <p:tavLst>
                                        <p:tav tm="0">
                                          <p:val>
                                            <p:strVal val="0-#ppt_w/2"/>
                                          </p:val>
                                        </p:tav>
                                        <p:tav tm="100000">
                                          <p:val>
                                            <p:strVal val="#ppt_x"/>
                                          </p:val>
                                        </p:tav>
                                      </p:tavLst>
                                    </p:anim>
                                    <p:anim calcmode="lin" valueType="num">
                                      <p:cBhvr additive="base">
                                        <p:cTn id="26" dur="500" fill="hold"/>
                                        <p:tgtEl>
                                          <p:spTgt spid="2358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95" name="WHOOSH.WAV"/>
                                        </p:tgtEl>
                                      </p:cMediaNode>
                                    </p:audio>
                                  </p:sub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2" nodeType="clickEffect">
                                  <p:stCondLst>
                                    <p:cond delay="0"/>
                                  </p:stCondLst>
                                  <p:childTnLst>
                                    <p:set>
                                      <p:cBhvr>
                                        <p:cTn id="30" dur="1" fill="hold">
                                          <p:stCondLst>
                                            <p:cond delay="0"/>
                                          </p:stCondLst>
                                        </p:cTn>
                                        <p:tgtEl>
                                          <p:spTgt spid="2358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60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xit" presetSubtype="0" fill="hold" nodeType="clickEffect">
                                  <p:stCondLst>
                                    <p:cond delay="0"/>
                                  </p:stCondLst>
                                  <p:childTnLst>
                                    <p:set>
                                      <p:cBhvr>
                                        <p:cTn id="38" dur="1" fill="hold">
                                          <p:stCondLst>
                                            <p:cond delay="0"/>
                                          </p:stCondLst>
                                        </p:cTn>
                                        <p:tgtEl>
                                          <p:spTgt spid="23582"/>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nodeType="clickEffect">
                                  <p:stCondLst>
                                    <p:cond delay="0"/>
                                  </p:stCondLst>
                                  <p:childTnLst>
                                    <p:set>
                                      <p:cBhvr>
                                        <p:cTn id="42" dur="1" fill="hold">
                                          <p:stCondLst>
                                            <p:cond delay="0"/>
                                          </p:stCondLst>
                                        </p:cTn>
                                        <p:tgtEl>
                                          <p:spTgt spid="23605"/>
                                        </p:tgtEl>
                                        <p:attrNameLst>
                                          <p:attrName>style.visibility</p:attrName>
                                        </p:attrNameLst>
                                      </p:cBhvr>
                                      <p:to>
                                        <p:strVal val="visible"/>
                                      </p:to>
                                    </p:set>
                                    <p:anim calcmode="lin" valueType="num">
                                      <p:cBhvr additive="base">
                                        <p:cTn id="43" dur="500" fill="hold"/>
                                        <p:tgtEl>
                                          <p:spTgt spid="23605"/>
                                        </p:tgtEl>
                                        <p:attrNameLst>
                                          <p:attrName>ppt_x</p:attrName>
                                        </p:attrNameLst>
                                      </p:cBhvr>
                                      <p:tavLst>
                                        <p:tav tm="0">
                                          <p:val>
                                            <p:strVal val="0-#ppt_w/2"/>
                                          </p:val>
                                        </p:tav>
                                        <p:tav tm="100000">
                                          <p:val>
                                            <p:strVal val="#ppt_x"/>
                                          </p:val>
                                        </p:tav>
                                      </p:tavLst>
                                    </p:anim>
                                    <p:anim calcmode="lin" valueType="num">
                                      <p:cBhvr additive="base">
                                        <p:cTn id="44" dur="500" fill="hold"/>
                                        <p:tgtEl>
                                          <p:spTgt spid="236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1"/>
                                            </p:cond>
                                          </p:stCondLst>
                                          <p:endCondLst>
                                            <p:cond evt="onStopAudio" delay="0">
                                              <p:tgtEl>
                                                <p:sldTgt/>
                                              </p:tgtEl>
                                            </p:cond>
                                          </p:endCondLst>
                                        </p:cTn>
                                        <p:tgtEl>
                                          <p:sndTgt r:embed="rId95" name="WHOOSH.WAV"/>
                                        </p:tgtEl>
                                      </p:cMediaNode>
                                    </p:audio>
                                  </p:subTnLst>
                                </p:cTn>
                              </p:par>
                            </p:childTnLst>
                          </p:cTn>
                        </p:par>
                      </p:childTnLst>
                    </p:cTn>
                  </p:par>
                  <p:par>
                    <p:cTn id="45" fill="hold">
                      <p:stCondLst>
                        <p:cond delay="indefinite"/>
                      </p:stCondLst>
                      <p:childTnLst>
                        <p:par>
                          <p:cTn id="46" fill="hold">
                            <p:stCondLst>
                              <p:cond delay="0"/>
                            </p:stCondLst>
                            <p:childTnLst>
                              <p:par>
                                <p:cTn id="47" presetID="1" presetClass="exit" presetSubtype="0" fill="hold" grpId="1" nodeType="clickEffect">
                                  <p:stCondLst>
                                    <p:cond delay="0"/>
                                  </p:stCondLst>
                                  <p:childTnLst>
                                    <p:set>
                                      <p:cBhvr>
                                        <p:cTn id="48" dur="1" fill="hold">
                                          <p:stCondLst>
                                            <p:cond delay="0"/>
                                          </p:stCondLst>
                                        </p:cTn>
                                        <p:tgtEl>
                                          <p:spTgt spid="2360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3627"/>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nodeType="clickEffect">
                                  <p:stCondLst>
                                    <p:cond delay="0"/>
                                  </p:stCondLst>
                                  <p:childTnLst>
                                    <p:set>
                                      <p:cBhvr>
                                        <p:cTn id="56" dur="1" fill="hold">
                                          <p:stCondLst>
                                            <p:cond delay="0"/>
                                          </p:stCondLst>
                                        </p:cTn>
                                        <p:tgtEl>
                                          <p:spTgt spid="23605"/>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8" fill="hold" nodeType="clickEffect">
                                  <p:stCondLst>
                                    <p:cond delay="0"/>
                                  </p:stCondLst>
                                  <p:childTnLst>
                                    <p:set>
                                      <p:cBhvr>
                                        <p:cTn id="60" dur="1" fill="hold">
                                          <p:stCondLst>
                                            <p:cond delay="0"/>
                                          </p:stCondLst>
                                        </p:cTn>
                                        <p:tgtEl>
                                          <p:spTgt spid="23628"/>
                                        </p:tgtEl>
                                        <p:attrNameLst>
                                          <p:attrName>style.visibility</p:attrName>
                                        </p:attrNameLst>
                                      </p:cBhvr>
                                      <p:to>
                                        <p:strVal val="visible"/>
                                      </p:to>
                                    </p:set>
                                    <p:anim calcmode="lin" valueType="num">
                                      <p:cBhvr additive="base">
                                        <p:cTn id="61" dur="500" fill="hold"/>
                                        <p:tgtEl>
                                          <p:spTgt spid="23628"/>
                                        </p:tgtEl>
                                        <p:attrNameLst>
                                          <p:attrName>ppt_x</p:attrName>
                                        </p:attrNameLst>
                                      </p:cBhvr>
                                      <p:tavLst>
                                        <p:tav tm="0">
                                          <p:val>
                                            <p:strVal val="0-#ppt_w/2"/>
                                          </p:val>
                                        </p:tav>
                                        <p:tav tm="100000">
                                          <p:val>
                                            <p:strVal val="#ppt_x"/>
                                          </p:val>
                                        </p:tav>
                                      </p:tavLst>
                                    </p:anim>
                                    <p:anim calcmode="lin" valueType="num">
                                      <p:cBhvr additive="base">
                                        <p:cTn id="62" dur="500" fill="hold"/>
                                        <p:tgtEl>
                                          <p:spTgt spid="2362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9"/>
                                            </p:cond>
                                          </p:stCondLst>
                                          <p:endCondLst>
                                            <p:cond evt="onStopAudio" delay="0">
                                              <p:tgtEl>
                                                <p:sldTgt/>
                                              </p:tgtEl>
                                            </p:cond>
                                          </p:endCondLst>
                                        </p:cTn>
                                        <p:tgtEl>
                                          <p:sndTgt r:embed="rId95" name="WHOOSH.WAV"/>
                                        </p:tgtEl>
                                      </p:cMediaNode>
                                    </p:audio>
                                  </p:subTnLst>
                                </p:cTn>
                              </p:par>
                            </p:childTnLst>
                          </p:cTn>
                        </p:par>
                      </p:childTnLst>
                    </p:cTn>
                  </p:par>
                  <p:par>
                    <p:cTn id="63" fill="hold">
                      <p:stCondLst>
                        <p:cond delay="indefinite"/>
                      </p:stCondLst>
                      <p:childTnLst>
                        <p:par>
                          <p:cTn id="64" fill="hold">
                            <p:stCondLst>
                              <p:cond delay="0"/>
                            </p:stCondLst>
                            <p:childTnLst>
                              <p:par>
                                <p:cTn id="65" presetID="1" presetClass="exit" presetSubtype="0" fill="hold" nodeType="clickEffect">
                                  <p:stCondLst>
                                    <p:cond delay="0"/>
                                  </p:stCondLst>
                                  <p:childTnLst>
                                    <p:set>
                                      <p:cBhvr>
                                        <p:cTn id="66" dur="1" fill="hold">
                                          <p:stCondLst>
                                            <p:cond delay="0"/>
                                          </p:stCondLst>
                                        </p:cTn>
                                        <p:tgtEl>
                                          <p:spTgt spid="23628"/>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1" presetClass="exit" presetSubtype="0" fill="hold" grpId="1" nodeType="clickEffect">
                                  <p:stCondLst>
                                    <p:cond delay="0"/>
                                  </p:stCondLst>
                                  <p:childTnLst>
                                    <p:set>
                                      <p:cBhvr>
                                        <p:cTn id="70" dur="1" fill="hold">
                                          <p:stCondLst>
                                            <p:cond delay="0"/>
                                          </p:stCondLst>
                                        </p:cTn>
                                        <p:tgtEl>
                                          <p:spTgt spid="23627"/>
                                        </p:tgtEl>
                                        <p:attrNameLst>
                                          <p:attrName>style.visibility</p:attrName>
                                        </p:attrNameLst>
                                      </p:cBhvr>
                                      <p:to>
                                        <p:strVal val="hidden"/>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365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36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81" grpId="0" bldLvl="0" animBg="1"/>
      <p:bldP spid="23581" grpId="1" bldLvl="0" animBg="1"/>
      <p:bldP spid="23581" grpId="2" bldLvl="0" animBg="1"/>
      <p:bldP spid="23604" grpId="0"/>
      <p:bldP spid="23604" grpId="1"/>
      <p:bldP spid="23627" grpId="0"/>
      <p:bldP spid="23627" grpId="1"/>
      <p:bldP spid="23650" grpId="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BEAUTIFY_FLAG" val=""/>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BEAUTIFY_FLAG" val=""/>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BEAUTIFY_FLAG" val=""/>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BEAUTIFY_FLAG" val=""/>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TEMPLATE_TOPIC_ID" val="2806177"/>
  <p:tag name="KSO_WM_TEMPLATE_OUTLINE_ID" val="15"/>
  <p:tag name="KSO_WM_TEMPLATE_SCENE_ID" val="1"/>
  <p:tag name="KSO_WM_TEMPLATE_JOB_ID" val="2"/>
  <p:tag name="KSO_WM_TEMPLATE_TOPIC_DEFAULT" val="1"/>
  <p:tag name="KSO_WM_SLIDE_MODEL_TYPE" val="cover"/>
</p:tagLst>
</file>

<file path=ppt/tags/tag20.xml><?xml version="1.0" encoding="utf-8"?>
<p:tagLst xmlns:p="http://schemas.openxmlformats.org/presentationml/2006/main">
  <p:tag name="KSO_WM_BEAUTIFY_FLAG" val=""/>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UNIT_TABLE_BEAUTIFY" val="smartTable{5bfcd8cc-4b61-46e3-af23-8408b4f5617f}"/>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UNIT_TABLE_BEAUTIFY" val="smartTable{d743268e-3196-4caa-a779-6fc409119205}"/>
  <p:tag name="KSO_WM_BEAUTIFY_FLAG" val=""/>
</p:tagLst>
</file>

<file path=ppt/tags/tag268.xml><?xml version="1.0" encoding="utf-8"?>
<p:tagLst xmlns:p="http://schemas.openxmlformats.org/presentationml/2006/main">
  <p:tag name="KSO_WM_DOC_GUID" val="{1f063383-feac-4ae5-b169-ba7f8727ee2c}"/>
  <p:tag name="COMMONDATA" val="eyJoZGlkIjoiNzU2OTk4MDg4NGQ3NjgzNGYxZmI1OGU2ZjI1ZDQxMGEifQ=="/>
  <p:tag name="KSO_WPP_MARK_KEY" val="696e293b-19ec-4846-8f33-b3c96cb8a205"/>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1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1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1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9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20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2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Flow</Template>
  <TotalTime>0</TotalTime>
  <Words>3642</Words>
  <Application>WPS 演示</Application>
  <PresentationFormat>全屏显示(4:3)</PresentationFormat>
  <Paragraphs>431</Paragraphs>
  <Slides>15</Slides>
  <Notes>3</Notes>
  <HiddenSlides>0</HiddenSlides>
  <MMClips>0</MMClips>
  <ScaleCrop>false</ScaleCrop>
  <HeadingPairs>
    <vt:vector size="8" baseType="variant">
      <vt:variant>
        <vt:lpstr>已用的字体</vt:lpstr>
      </vt:variant>
      <vt:variant>
        <vt:i4>9</vt:i4>
      </vt:variant>
      <vt:variant>
        <vt:lpstr>主题</vt:lpstr>
      </vt:variant>
      <vt:variant>
        <vt:i4>23</vt:i4>
      </vt:variant>
      <vt:variant>
        <vt:lpstr>嵌入 OLE 服务器</vt:lpstr>
      </vt:variant>
      <vt:variant>
        <vt:i4>3</vt:i4>
      </vt:variant>
      <vt:variant>
        <vt:lpstr>幻灯片标题</vt:lpstr>
      </vt:variant>
      <vt:variant>
        <vt:i4>15</vt:i4>
      </vt:variant>
    </vt:vector>
  </HeadingPairs>
  <TitlesOfParts>
    <vt:vector size="50" baseType="lpstr">
      <vt:lpstr>Arial</vt:lpstr>
      <vt:lpstr>宋体</vt:lpstr>
      <vt:lpstr>Wingdings</vt:lpstr>
      <vt:lpstr>Calibri</vt:lpstr>
      <vt:lpstr>Times New Roman</vt:lpstr>
      <vt:lpstr>楷体</vt:lpstr>
      <vt:lpstr>微软雅黑</vt:lpstr>
      <vt:lpstr>Arial Unicode MS</vt:lpstr>
      <vt:lpstr>Symbol</vt:lpstr>
      <vt:lpstr>自定义设计方案</vt:lpstr>
      <vt:lpstr>2_自定义设计方案</vt:lpstr>
      <vt:lpstr>1_自定义设计方案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13_自定义设计方案</vt:lpstr>
      <vt:lpstr>14_自定义设计方案</vt:lpstr>
      <vt:lpstr>15_自定义设计方案</vt:lpstr>
      <vt:lpstr>16_自定义设计方案</vt:lpstr>
      <vt:lpstr>17_自定义设计方案</vt:lpstr>
      <vt:lpstr>18_自定义设计方案</vt:lpstr>
      <vt:lpstr>19_自定义设计方案</vt:lpstr>
      <vt:lpstr>20_自定义设计方案</vt:lpstr>
      <vt:lpstr>21_自定义设计方案</vt:lpstr>
      <vt:lpstr>22_自定义设计方案</vt:lpstr>
      <vt:lpstr>Equation.3</vt:lpstr>
      <vt:lpstr>Equation.3</vt:lpstr>
      <vt:lpstr>Equation.3</vt:lpstr>
      <vt:lpstr>PowerPoint 演示文稿</vt:lpstr>
      <vt:lpstr>contents</vt:lpstr>
      <vt:lpstr>概念</vt:lpstr>
      <vt:lpstr>基本操作</vt:lpstr>
      <vt:lpstr>基本操作</vt:lpstr>
      <vt:lpstr>基本操作</vt:lpstr>
      <vt:lpstr>基本操作</vt:lpstr>
      <vt:lpstr>PowerPoint 演示文稿</vt:lpstr>
      <vt:lpstr>PowerPoint 演示文稿</vt:lpstr>
      <vt:lpstr>优化</vt:lpstr>
      <vt:lpstr>PowerPoint 演示文稿</vt:lpstr>
      <vt:lpstr>PowerPoint 演示文稿</vt:lpstr>
      <vt:lpstr>优化</vt:lpstr>
      <vt:lpstr>优化</vt:lpstr>
      <vt:lpstr>优化</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User</dc:creator>
  <cp:lastModifiedBy>XZIT</cp:lastModifiedBy>
  <cp:revision>720</cp:revision>
  <cp:lastPrinted>2016-10-17T09:50:00Z</cp:lastPrinted>
  <dcterms:created xsi:type="dcterms:W3CDTF">2015-01-25T08:40:00Z</dcterms:created>
  <dcterms:modified xsi:type="dcterms:W3CDTF">2023-06-20T08:08:17Z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KSORubyTemplateID">
    <vt:lpwstr>2</vt:lpwstr>
  </property>
  <property fmtid="{D5CDD505-2E9C-101B-9397-08002B2CF9AE}" pid="4" name="ICV">
    <vt:lpwstr>8BACA197557645A3B28AD85E0245BDE7_13</vt:lpwstr>
  </property>
</Properties>
</file>