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7296A-3D5F-4955-A4BD-3AEF8BC86E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571F2-7A8A-40A8-9803-3A1FD15ED00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Lí do chọn đề tài</a:t>
          </a:r>
          <a:endParaRPr lang="en-US" sz="2000" dirty="0"/>
        </a:p>
      </dgm:t>
    </dgm:pt>
    <dgm:pt modelId="{37A6F7A0-A6CB-4D5A-8CB6-9723B0308A4B}" type="parTrans" cxnId="{AD406034-949C-4901-BBAC-DCDD1F57879A}">
      <dgm:prSet/>
      <dgm:spPr/>
      <dgm:t>
        <a:bodyPr/>
        <a:lstStyle/>
        <a:p>
          <a:endParaRPr lang="en-US"/>
        </a:p>
      </dgm:t>
    </dgm:pt>
    <dgm:pt modelId="{5D0E2840-7E74-4673-926F-1F1D9FAABABD}" type="sibTrans" cxnId="{AD406034-949C-4901-BBAC-DCDD1F57879A}">
      <dgm:prSet/>
      <dgm:spPr/>
      <dgm:t>
        <a:bodyPr/>
        <a:lstStyle/>
        <a:p>
          <a:endParaRPr lang="en-US"/>
        </a:p>
      </dgm:t>
    </dgm:pt>
    <dgm:pt modelId="{2DECE8BB-2D73-4BD7-8867-38137B882D49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7C609B-C7B6-4681-97D9-D114D063A3E9}" type="parTrans" cxnId="{AF88156E-5351-4938-A305-595946ED18AA}">
      <dgm:prSet/>
      <dgm:spPr/>
      <dgm:t>
        <a:bodyPr/>
        <a:lstStyle/>
        <a:p>
          <a:endParaRPr lang="en-US"/>
        </a:p>
      </dgm:t>
    </dgm:pt>
    <dgm:pt modelId="{BBB30B2A-E42D-468D-8645-528EDC796D13}" type="sibTrans" cxnId="{AF88156E-5351-4938-A305-595946ED18AA}">
      <dgm:prSet/>
      <dgm:spPr/>
      <dgm:t>
        <a:bodyPr/>
        <a:lstStyle/>
        <a:p>
          <a:endParaRPr lang="en-US"/>
        </a:p>
      </dgm:t>
    </dgm:pt>
    <dgm:pt modelId="{9B7AEBCB-0BC0-4512-B2EB-16FE164978E5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04ED2E-595F-4DDB-B797-D4CF2DD20A9A}" type="parTrans" cxnId="{D2AD9171-9FCA-45A0-BCB3-A50A6AEC9D54}">
      <dgm:prSet/>
      <dgm:spPr/>
      <dgm:t>
        <a:bodyPr/>
        <a:lstStyle/>
        <a:p>
          <a:endParaRPr lang="en-US"/>
        </a:p>
      </dgm:t>
    </dgm:pt>
    <dgm:pt modelId="{B72BBD58-EA53-4055-87ED-D945EDFA33F4}" type="sibTrans" cxnId="{D2AD9171-9FCA-45A0-BCB3-A50A6AEC9D54}">
      <dgm:prSet/>
      <dgm:spPr/>
      <dgm:t>
        <a:bodyPr/>
        <a:lstStyle/>
        <a:p>
          <a:endParaRPr lang="en-US"/>
        </a:p>
      </dgm:t>
    </dgm:pt>
    <dgm:pt modelId="{C59CEDAC-9FEE-482B-9179-638D147430B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 đích nghiên cứu</a:t>
          </a:r>
          <a:endParaRPr lang="en-US" sz="2000" dirty="0"/>
        </a:p>
      </dgm:t>
    </dgm:pt>
    <dgm:pt modelId="{E7C47160-F65B-437F-907E-C583B486B628}" type="parTrans" cxnId="{D52F9BDA-142E-4BBC-BFFA-F5588FFA93E4}">
      <dgm:prSet/>
      <dgm:spPr/>
      <dgm:t>
        <a:bodyPr/>
        <a:lstStyle/>
        <a:p>
          <a:endParaRPr lang="en-US"/>
        </a:p>
      </dgm:t>
    </dgm:pt>
    <dgm:pt modelId="{9AAC58FC-A34B-4150-B103-4681F283421E}" type="sibTrans" cxnId="{D52F9BDA-142E-4BBC-BFFA-F5588FFA93E4}">
      <dgm:prSet/>
      <dgm:spPr/>
      <dgm:t>
        <a:bodyPr/>
        <a:lstStyle/>
        <a:p>
          <a:endParaRPr lang="en-US"/>
        </a:p>
      </dgm:t>
    </dgm:pt>
    <dgm:pt modelId="{F19DC547-1A4B-4072-9842-3F43A2B01FD3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chóng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C7A3C9-7622-482A-B93A-EACCB014D8FE}" type="parTrans" cxnId="{5D7E3766-2594-4E36-98C0-ABE56F01117F}">
      <dgm:prSet/>
      <dgm:spPr/>
      <dgm:t>
        <a:bodyPr/>
        <a:lstStyle/>
        <a:p>
          <a:endParaRPr lang="en-US"/>
        </a:p>
      </dgm:t>
    </dgm:pt>
    <dgm:pt modelId="{A70F8D23-5800-408F-8E3F-739E2F1C9CDA}" type="sibTrans" cxnId="{5D7E3766-2594-4E36-98C0-ABE56F01117F}">
      <dgm:prSet/>
      <dgm:spPr/>
      <dgm:t>
        <a:bodyPr/>
        <a:lstStyle/>
        <a:p>
          <a:endParaRPr lang="en-US"/>
        </a:p>
      </dgm:t>
    </dgm:pt>
    <dgm:pt modelId="{81102DA1-1A28-4660-B658-25450A2214A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Đối tượng nghiên cứu</a:t>
          </a:r>
          <a:endParaRPr lang="en-US" sz="2000" dirty="0"/>
        </a:p>
      </dgm:t>
    </dgm:pt>
    <dgm:pt modelId="{711DD747-D9BA-4388-AFA0-EC620FAFDE9E}" type="parTrans" cxnId="{959E2BDA-5591-499D-80AE-8673DFB73649}">
      <dgm:prSet/>
      <dgm:spPr/>
      <dgm:t>
        <a:bodyPr/>
        <a:lstStyle/>
        <a:p>
          <a:endParaRPr lang="en-US"/>
        </a:p>
      </dgm:t>
    </dgm:pt>
    <dgm:pt modelId="{B5BB98A4-83AC-4411-9780-8D8E0BF973E2}" type="sibTrans" cxnId="{959E2BDA-5591-499D-80AE-8673DFB73649}">
      <dgm:prSet/>
      <dgm:spPr/>
      <dgm:t>
        <a:bodyPr/>
        <a:lstStyle/>
        <a:p>
          <a:endParaRPr lang="en-US"/>
        </a:p>
      </dgm:t>
    </dgm:pt>
    <dgm:pt modelId="{9EE82085-D6AA-417B-B889-20ADD5239EA1}">
      <dgm:prSet phldrT="[Text]" custT="1"/>
      <dgm:spPr/>
      <dgm:t>
        <a:bodyPr/>
        <a:lstStyle/>
        <a:p>
          <a:pPr algn="just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Thông tin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EE086E-EC6B-4FDC-BFF6-2CF0C92841DB}" type="parTrans" cxnId="{22A40188-75F3-42CC-BEAE-6C63D3A6AE90}">
      <dgm:prSet/>
      <dgm:spPr/>
      <dgm:t>
        <a:bodyPr/>
        <a:lstStyle/>
        <a:p>
          <a:endParaRPr lang="en-US"/>
        </a:p>
      </dgm:t>
    </dgm:pt>
    <dgm:pt modelId="{D6DA93E7-16E8-4EED-B1CB-BD9067957173}" type="sibTrans" cxnId="{22A40188-75F3-42CC-BEAE-6C63D3A6AE90}">
      <dgm:prSet/>
      <dgm:spPr/>
      <dgm:t>
        <a:bodyPr/>
        <a:lstStyle/>
        <a:p>
          <a:endParaRPr lang="en-US"/>
        </a:p>
      </dgm:t>
    </dgm:pt>
    <dgm:pt modelId="{00BD50E2-5D7B-4408-8DBD-26D79377A7F3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Quy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8CF46D-A271-4990-B78D-734062E98E1E}" type="parTrans" cxnId="{E5558F67-F855-4060-85B0-1342561D06F1}">
      <dgm:prSet/>
      <dgm:spPr/>
      <dgm:t>
        <a:bodyPr/>
        <a:lstStyle/>
        <a:p>
          <a:endParaRPr lang="en-US"/>
        </a:p>
      </dgm:t>
    </dgm:pt>
    <dgm:pt modelId="{3E944797-F54E-4608-BBFC-4343B284CE01}" type="sibTrans" cxnId="{E5558F67-F855-4060-85B0-1342561D06F1}">
      <dgm:prSet/>
      <dgm:spPr/>
      <dgm:t>
        <a:bodyPr/>
        <a:lstStyle/>
        <a:p>
          <a:endParaRPr lang="en-US"/>
        </a:p>
      </dgm:t>
    </dgm:pt>
    <dgm:pt modelId="{413F7D1F-6A9C-4AD7-B3FD-AFF822D73D0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Phạm vi nghiên cứu</a:t>
          </a:r>
          <a:endParaRPr lang="en-US" sz="2000" dirty="0"/>
        </a:p>
      </dgm:t>
    </dgm:pt>
    <dgm:pt modelId="{01B9864D-23F7-4486-9182-6DFC402794CA}" type="parTrans" cxnId="{D86C82FF-EB3E-4BAE-9CCD-48866F097D5F}">
      <dgm:prSet/>
      <dgm:spPr/>
      <dgm:t>
        <a:bodyPr/>
        <a:lstStyle/>
        <a:p>
          <a:endParaRPr lang="en-US"/>
        </a:p>
      </dgm:t>
    </dgm:pt>
    <dgm:pt modelId="{024AB404-D598-4F1B-BA65-B08EB819B978}" type="sibTrans" cxnId="{D86C82FF-EB3E-4BAE-9CCD-48866F097D5F}">
      <dgm:prSet/>
      <dgm:spPr/>
      <dgm:t>
        <a:bodyPr/>
        <a:lstStyle/>
        <a:p>
          <a:endParaRPr lang="en-US"/>
        </a:p>
      </dgm:t>
    </dgm:pt>
    <dgm:pt modelId="{DD133498-CCB8-4533-83C8-B903812EE00A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2A89EF-F5FF-49C7-ADD4-BA0002A14190}" type="parTrans" cxnId="{E0C4E08B-14BD-464F-9EA9-8363B963FDD9}">
      <dgm:prSet/>
      <dgm:spPr/>
      <dgm:t>
        <a:bodyPr/>
        <a:lstStyle/>
        <a:p>
          <a:endParaRPr lang="en-US"/>
        </a:p>
      </dgm:t>
    </dgm:pt>
    <dgm:pt modelId="{F433FF9D-D92B-4D08-B399-F0B42BCF7303}" type="sibTrans" cxnId="{E0C4E08B-14BD-464F-9EA9-8363B963FDD9}">
      <dgm:prSet/>
      <dgm:spPr/>
      <dgm:t>
        <a:bodyPr/>
        <a:lstStyle/>
        <a:p>
          <a:endParaRPr lang="en-US"/>
        </a:p>
      </dgm:t>
    </dgm:pt>
    <dgm:pt modelId="{C4B5B832-07DC-4E16-8030-40500A14990A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859E5-D188-45ED-A34C-893C4D5DFA3E}" type="parTrans" cxnId="{90EB2BB3-9EB4-420D-A59B-5E96524390C0}">
      <dgm:prSet/>
      <dgm:spPr/>
      <dgm:t>
        <a:bodyPr/>
        <a:lstStyle/>
        <a:p>
          <a:endParaRPr lang="en-US"/>
        </a:p>
      </dgm:t>
    </dgm:pt>
    <dgm:pt modelId="{5A6DE0C4-0D50-42F5-822C-2F2ABEAFF2D3}" type="sibTrans" cxnId="{90EB2BB3-9EB4-420D-A59B-5E96524390C0}">
      <dgm:prSet/>
      <dgm:spPr/>
      <dgm:t>
        <a:bodyPr/>
        <a:lstStyle/>
        <a:p>
          <a:endParaRPr lang="en-US"/>
        </a:p>
      </dgm:t>
    </dgm:pt>
    <dgm:pt modelId="{40E6E500-8C38-4941-AFAF-F099699CB04D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984DCB9-B48F-4539-A5EE-DED1CCC52FCF}" type="parTrans" cxnId="{F5F29754-A9AD-4D52-9E64-0B639699867E}">
      <dgm:prSet/>
      <dgm:spPr/>
      <dgm:t>
        <a:bodyPr/>
        <a:lstStyle/>
        <a:p>
          <a:endParaRPr lang="en-US"/>
        </a:p>
      </dgm:t>
    </dgm:pt>
    <dgm:pt modelId="{A1C279B1-7D18-49D0-B2CA-1BD6946A172B}" type="sibTrans" cxnId="{F5F29754-A9AD-4D52-9E64-0B639699867E}">
      <dgm:prSet/>
      <dgm:spPr/>
      <dgm:t>
        <a:bodyPr/>
        <a:lstStyle/>
        <a:p>
          <a:endParaRPr lang="en-US"/>
        </a:p>
      </dgm:t>
    </dgm:pt>
    <dgm:pt modelId="{096034E3-29C2-4CD0-B72E-E961B26963AC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2FE67-5579-40FA-B6DB-F22910387581}" type="parTrans" cxnId="{9EC7772A-BCFD-4B48-B17E-7DB8E08C84B1}">
      <dgm:prSet/>
      <dgm:spPr/>
      <dgm:t>
        <a:bodyPr/>
        <a:lstStyle/>
        <a:p>
          <a:endParaRPr lang="en-US"/>
        </a:p>
      </dgm:t>
    </dgm:pt>
    <dgm:pt modelId="{E66251A5-8B35-40D1-B678-AB8417272CF6}" type="sibTrans" cxnId="{9EC7772A-BCFD-4B48-B17E-7DB8E08C84B1}">
      <dgm:prSet/>
      <dgm:spPr/>
      <dgm:t>
        <a:bodyPr/>
        <a:lstStyle/>
        <a:p>
          <a:endParaRPr lang="en-US"/>
        </a:p>
      </dgm:t>
    </dgm:pt>
    <dgm:pt modelId="{EA2D4287-76F4-428C-8530-446EA3968B69}" type="pres">
      <dgm:prSet presAssocID="{0037296A-3D5F-4955-A4BD-3AEF8BC86E70}" presName="Name0" presStyleCnt="0">
        <dgm:presLayoutVars>
          <dgm:dir/>
          <dgm:animLvl val="lvl"/>
          <dgm:resizeHandles val="exact"/>
        </dgm:presLayoutVars>
      </dgm:prSet>
      <dgm:spPr/>
    </dgm:pt>
    <dgm:pt modelId="{CBAC5F7B-5AE3-440B-B8D6-949DACBDFC83}" type="pres">
      <dgm:prSet presAssocID="{E1D571F2-7A8A-40A8-9803-3A1FD15ED00C}" presName="composite" presStyleCnt="0"/>
      <dgm:spPr/>
    </dgm:pt>
    <dgm:pt modelId="{5E81EDBA-E31B-44F8-8707-FB772AE70731}" type="pres">
      <dgm:prSet presAssocID="{E1D571F2-7A8A-40A8-9803-3A1FD15ED00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AA409F5-1517-4A6D-82B0-8FDF54E28336}" type="pres">
      <dgm:prSet presAssocID="{E1D571F2-7A8A-40A8-9803-3A1FD15ED00C}" presName="desTx" presStyleLbl="alignAccFollowNode1" presStyleIdx="0" presStyleCnt="4" custLinFactNeighborX="-5274" custLinFactNeighborY="694">
        <dgm:presLayoutVars>
          <dgm:bulletEnabled val="1"/>
        </dgm:presLayoutVars>
      </dgm:prSet>
      <dgm:spPr/>
    </dgm:pt>
    <dgm:pt modelId="{6624C941-D553-40CE-B4B0-19AD4D7E76CA}" type="pres">
      <dgm:prSet presAssocID="{5D0E2840-7E74-4673-926F-1F1D9FAABABD}" presName="space" presStyleCnt="0"/>
      <dgm:spPr/>
    </dgm:pt>
    <dgm:pt modelId="{E0C8C128-53E5-45D1-9405-59EF085E7FC0}" type="pres">
      <dgm:prSet presAssocID="{C59CEDAC-9FEE-482B-9179-638D147430BE}" presName="composite" presStyleCnt="0"/>
      <dgm:spPr/>
    </dgm:pt>
    <dgm:pt modelId="{7DFA9011-30A1-4894-AB0D-25590EA1EBF0}" type="pres">
      <dgm:prSet presAssocID="{C59CEDAC-9FEE-482B-9179-638D147430B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CD22EB4-270E-4340-9B06-19B0E096DC6B}" type="pres">
      <dgm:prSet presAssocID="{C59CEDAC-9FEE-482B-9179-638D147430BE}" presName="desTx" presStyleLbl="alignAccFollowNode1" presStyleIdx="1" presStyleCnt="4">
        <dgm:presLayoutVars>
          <dgm:bulletEnabled val="1"/>
        </dgm:presLayoutVars>
      </dgm:prSet>
      <dgm:spPr/>
    </dgm:pt>
    <dgm:pt modelId="{4AEB32A8-2669-4E42-89A8-126A57FED191}" type="pres">
      <dgm:prSet presAssocID="{9AAC58FC-A34B-4150-B103-4681F283421E}" presName="space" presStyleCnt="0"/>
      <dgm:spPr/>
    </dgm:pt>
    <dgm:pt modelId="{F96B23DE-3827-46A9-A387-A7FD3AD6C508}" type="pres">
      <dgm:prSet presAssocID="{81102DA1-1A28-4660-B658-25450A2214A6}" presName="composite" presStyleCnt="0"/>
      <dgm:spPr/>
    </dgm:pt>
    <dgm:pt modelId="{B04B0757-F74B-4106-86E6-79495CB11F2C}" type="pres">
      <dgm:prSet presAssocID="{81102DA1-1A28-4660-B658-25450A2214A6}" presName="parTx" presStyleLbl="alignNode1" presStyleIdx="2" presStyleCnt="4" custLinFactNeighborX="-434" custLinFactNeighborY="1090">
        <dgm:presLayoutVars>
          <dgm:chMax val="0"/>
          <dgm:chPref val="0"/>
          <dgm:bulletEnabled val="1"/>
        </dgm:presLayoutVars>
      </dgm:prSet>
      <dgm:spPr/>
    </dgm:pt>
    <dgm:pt modelId="{E8341F60-2B38-4FF0-B329-D4BEC0F9CC43}" type="pres">
      <dgm:prSet presAssocID="{81102DA1-1A28-4660-B658-25450A2214A6}" presName="desTx" presStyleLbl="alignAccFollowNode1" presStyleIdx="2" presStyleCnt="4">
        <dgm:presLayoutVars>
          <dgm:bulletEnabled val="1"/>
        </dgm:presLayoutVars>
      </dgm:prSet>
      <dgm:spPr/>
    </dgm:pt>
    <dgm:pt modelId="{9459AAA3-8AB7-4222-B675-42048C08ED16}" type="pres">
      <dgm:prSet presAssocID="{B5BB98A4-83AC-4411-9780-8D8E0BF973E2}" presName="space" presStyleCnt="0"/>
      <dgm:spPr/>
    </dgm:pt>
    <dgm:pt modelId="{0EA82758-DF46-4D90-8A48-680BA3A354F7}" type="pres">
      <dgm:prSet presAssocID="{413F7D1F-6A9C-4AD7-B3FD-AFF822D73D09}" presName="composite" presStyleCnt="0"/>
      <dgm:spPr/>
    </dgm:pt>
    <dgm:pt modelId="{B6DEFAE2-DC2E-4738-81C6-39493898EA4E}" type="pres">
      <dgm:prSet presAssocID="{413F7D1F-6A9C-4AD7-B3FD-AFF822D73D09}" presName="parTx" presStyleLbl="alignNode1" presStyleIdx="3" presStyleCnt="4" custLinFactNeighborX="166" custLinFactNeighborY="4360">
        <dgm:presLayoutVars>
          <dgm:chMax val="0"/>
          <dgm:chPref val="0"/>
          <dgm:bulletEnabled val="1"/>
        </dgm:presLayoutVars>
      </dgm:prSet>
      <dgm:spPr/>
    </dgm:pt>
    <dgm:pt modelId="{3B39B195-761F-4724-AEC6-6509887EC6FC}" type="pres">
      <dgm:prSet presAssocID="{413F7D1F-6A9C-4AD7-B3FD-AFF822D73D0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7DBF602-3DD3-45C8-9F15-58400B4F66DD}" type="presOf" srcId="{0037296A-3D5F-4955-A4BD-3AEF8BC86E70}" destId="{EA2D4287-76F4-428C-8530-446EA3968B69}" srcOrd="0" destOrd="0" presId="urn:microsoft.com/office/officeart/2005/8/layout/hList1"/>
    <dgm:cxn modelId="{24BB3B09-C3B4-4514-BC08-10A29347A59C}" type="presOf" srcId="{00BD50E2-5D7B-4408-8DBD-26D79377A7F3}" destId="{E8341F60-2B38-4FF0-B329-D4BEC0F9CC43}" srcOrd="0" destOrd="1" presId="urn:microsoft.com/office/officeart/2005/8/layout/hList1"/>
    <dgm:cxn modelId="{5DB76D15-17F6-4EB1-B0F8-949D6C0E30F1}" type="presOf" srcId="{2DECE8BB-2D73-4BD7-8867-38137B882D49}" destId="{7AA409F5-1517-4A6D-82B0-8FDF54E28336}" srcOrd="0" destOrd="0" presId="urn:microsoft.com/office/officeart/2005/8/layout/hList1"/>
    <dgm:cxn modelId="{9EC7772A-BCFD-4B48-B17E-7DB8E08C84B1}" srcId="{413F7D1F-6A9C-4AD7-B3FD-AFF822D73D09}" destId="{096034E3-29C2-4CD0-B72E-E961B26963AC}" srcOrd="3" destOrd="0" parTransId="{9FB2FE67-5579-40FA-B6DB-F22910387581}" sibTransId="{E66251A5-8B35-40D1-B678-AB8417272CF6}"/>
    <dgm:cxn modelId="{9DA2EB2A-9DDD-47FE-A720-DD288BC58932}" type="presOf" srcId="{9EE82085-D6AA-417B-B889-20ADD5239EA1}" destId="{E8341F60-2B38-4FF0-B329-D4BEC0F9CC43}" srcOrd="0" destOrd="0" presId="urn:microsoft.com/office/officeart/2005/8/layout/hList1"/>
    <dgm:cxn modelId="{390D7B2B-CC1C-453F-939D-C8366A2FCFCD}" type="presOf" srcId="{C59CEDAC-9FEE-482B-9179-638D147430BE}" destId="{7DFA9011-30A1-4894-AB0D-25590EA1EBF0}" srcOrd="0" destOrd="0" presId="urn:microsoft.com/office/officeart/2005/8/layout/hList1"/>
    <dgm:cxn modelId="{9BEF6E2D-4F26-46E4-976C-1005EC03AD89}" type="presOf" srcId="{9B7AEBCB-0BC0-4512-B2EB-16FE164978E5}" destId="{7AA409F5-1517-4A6D-82B0-8FDF54E28336}" srcOrd="0" destOrd="1" presId="urn:microsoft.com/office/officeart/2005/8/layout/hList1"/>
    <dgm:cxn modelId="{C280F22F-8B2D-431C-B581-52285EAEEBBD}" type="presOf" srcId="{81102DA1-1A28-4660-B658-25450A2214A6}" destId="{B04B0757-F74B-4106-86E6-79495CB11F2C}" srcOrd="0" destOrd="0" presId="urn:microsoft.com/office/officeart/2005/8/layout/hList1"/>
    <dgm:cxn modelId="{AD406034-949C-4901-BBAC-DCDD1F57879A}" srcId="{0037296A-3D5F-4955-A4BD-3AEF8BC86E70}" destId="{E1D571F2-7A8A-40A8-9803-3A1FD15ED00C}" srcOrd="0" destOrd="0" parTransId="{37A6F7A0-A6CB-4D5A-8CB6-9723B0308A4B}" sibTransId="{5D0E2840-7E74-4673-926F-1F1D9FAABABD}"/>
    <dgm:cxn modelId="{67DDC85B-E067-43E6-9C3C-AC4C2A8DAEC5}" type="presOf" srcId="{E1D571F2-7A8A-40A8-9803-3A1FD15ED00C}" destId="{5E81EDBA-E31B-44F8-8707-FB772AE70731}" srcOrd="0" destOrd="0" presId="urn:microsoft.com/office/officeart/2005/8/layout/hList1"/>
    <dgm:cxn modelId="{84EA0F65-2700-4616-92C2-74C8F77A6422}" type="presOf" srcId="{413F7D1F-6A9C-4AD7-B3FD-AFF822D73D09}" destId="{B6DEFAE2-DC2E-4738-81C6-39493898EA4E}" srcOrd="0" destOrd="0" presId="urn:microsoft.com/office/officeart/2005/8/layout/hList1"/>
    <dgm:cxn modelId="{5D7E3766-2594-4E36-98C0-ABE56F01117F}" srcId="{C59CEDAC-9FEE-482B-9179-638D147430BE}" destId="{F19DC547-1A4B-4072-9842-3F43A2B01FD3}" srcOrd="0" destOrd="0" parTransId="{BDC7A3C9-7622-482A-B93A-EACCB014D8FE}" sibTransId="{A70F8D23-5800-408F-8E3F-739E2F1C9CDA}"/>
    <dgm:cxn modelId="{E5558F67-F855-4060-85B0-1342561D06F1}" srcId="{81102DA1-1A28-4660-B658-25450A2214A6}" destId="{00BD50E2-5D7B-4408-8DBD-26D79377A7F3}" srcOrd="1" destOrd="0" parTransId="{178CF46D-A271-4990-B78D-734062E98E1E}" sibTransId="{3E944797-F54E-4608-BBFC-4343B284CE01}"/>
    <dgm:cxn modelId="{E60DB34B-C042-4AA0-BD1E-DEEDB997C644}" type="presOf" srcId="{F19DC547-1A4B-4072-9842-3F43A2B01FD3}" destId="{8CD22EB4-270E-4340-9B06-19B0E096DC6B}" srcOrd="0" destOrd="0" presId="urn:microsoft.com/office/officeart/2005/8/layout/hList1"/>
    <dgm:cxn modelId="{AF88156E-5351-4938-A305-595946ED18AA}" srcId="{E1D571F2-7A8A-40A8-9803-3A1FD15ED00C}" destId="{2DECE8BB-2D73-4BD7-8867-38137B882D49}" srcOrd="0" destOrd="0" parTransId="{1F7C609B-C7B6-4681-97D9-D114D063A3E9}" sibTransId="{BBB30B2A-E42D-468D-8645-528EDC796D13}"/>
    <dgm:cxn modelId="{D2AD9171-9FCA-45A0-BCB3-A50A6AEC9D54}" srcId="{E1D571F2-7A8A-40A8-9803-3A1FD15ED00C}" destId="{9B7AEBCB-0BC0-4512-B2EB-16FE164978E5}" srcOrd="1" destOrd="0" parTransId="{4904ED2E-595F-4DDB-B797-D4CF2DD20A9A}" sibTransId="{B72BBD58-EA53-4055-87ED-D945EDFA33F4}"/>
    <dgm:cxn modelId="{F5F29754-A9AD-4D52-9E64-0B639699867E}" srcId="{413F7D1F-6A9C-4AD7-B3FD-AFF822D73D09}" destId="{40E6E500-8C38-4941-AFAF-F099699CB04D}" srcOrd="2" destOrd="0" parTransId="{3984DCB9-B48F-4539-A5EE-DED1CCC52FCF}" sibTransId="{A1C279B1-7D18-49D0-B2CA-1BD6946A172B}"/>
    <dgm:cxn modelId="{22A40188-75F3-42CC-BEAE-6C63D3A6AE90}" srcId="{81102DA1-1A28-4660-B658-25450A2214A6}" destId="{9EE82085-D6AA-417B-B889-20ADD5239EA1}" srcOrd="0" destOrd="0" parTransId="{A6EE086E-EC6B-4FDC-BFF6-2CF0C92841DB}" sibTransId="{D6DA93E7-16E8-4EED-B1CB-BD9067957173}"/>
    <dgm:cxn modelId="{E0C4E08B-14BD-464F-9EA9-8363B963FDD9}" srcId="{413F7D1F-6A9C-4AD7-B3FD-AFF822D73D09}" destId="{DD133498-CCB8-4533-83C8-B903812EE00A}" srcOrd="0" destOrd="0" parTransId="{532A89EF-F5FF-49C7-ADD4-BA0002A14190}" sibTransId="{F433FF9D-D92B-4D08-B399-F0B42BCF7303}"/>
    <dgm:cxn modelId="{90EB2BB3-9EB4-420D-A59B-5E96524390C0}" srcId="{413F7D1F-6A9C-4AD7-B3FD-AFF822D73D09}" destId="{C4B5B832-07DC-4E16-8030-40500A14990A}" srcOrd="1" destOrd="0" parTransId="{12D859E5-D188-45ED-A34C-893C4D5DFA3E}" sibTransId="{5A6DE0C4-0D50-42F5-822C-2F2ABEAFF2D3}"/>
    <dgm:cxn modelId="{8FB0A2CE-0F94-4DEA-B0ED-1E7EB71A02EB}" type="presOf" srcId="{096034E3-29C2-4CD0-B72E-E961B26963AC}" destId="{3B39B195-761F-4724-AEC6-6509887EC6FC}" srcOrd="0" destOrd="3" presId="urn:microsoft.com/office/officeart/2005/8/layout/hList1"/>
    <dgm:cxn modelId="{3FB52DD7-4AAC-47B4-8D59-6CA9CE5A3339}" type="presOf" srcId="{40E6E500-8C38-4941-AFAF-F099699CB04D}" destId="{3B39B195-761F-4724-AEC6-6509887EC6FC}" srcOrd="0" destOrd="2" presId="urn:microsoft.com/office/officeart/2005/8/layout/hList1"/>
    <dgm:cxn modelId="{959E2BDA-5591-499D-80AE-8673DFB73649}" srcId="{0037296A-3D5F-4955-A4BD-3AEF8BC86E70}" destId="{81102DA1-1A28-4660-B658-25450A2214A6}" srcOrd="2" destOrd="0" parTransId="{711DD747-D9BA-4388-AFA0-EC620FAFDE9E}" sibTransId="{B5BB98A4-83AC-4411-9780-8D8E0BF973E2}"/>
    <dgm:cxn modelId="{D52F9BDA-142E-4BBC-BFFA-F5588FFA93E4}" srcId="{0037296A-3D5F-4955-A4BD-3AEF8BC86E70}" destId="{C59CEDAC-9FEE-482B-9179-638D147430BE}" srcOrd="1" destOrd="0" parTransId="{E7C47160-F65B-437F-907E-C583B486B628}" sibTransId="{9AAC58FC-A34B-4150-B103-4681F283421E}"/>
    <dgm:cxn modelId="{B23206E6-8905-47FA-94D4-F332666CE50E}" type="presOf" srcId="{DD133498-CCB8-4533-83C8-B903812EE00A}" destId="{3B39B195-761F-4724-AEC6-6509887EC6FC}" srcOrd="0" destOrd="0" presId="urn:microsoft.com/office/officeart/2005/8/layout/hList1"/>
    <dgm:cxn modelId="{86018EF8-D7C5-4554-9668-A0A1FAA6B451}" type="presOf" srcId="{C4B5B832-07DC-4E16-8030-40500A14990A}" destId="{3B39B195-761F-4724-AEC6-6509887EC6FC}" srcOrd="0" destOrd="1" presId="urn:microsoft.com/office/officeart/2005/8/layout/hList1"/>
    <dgm:cxn modelId="{D86C82FF-EB3E-4BAE-9CCD-48866F097D5F}" srcId="{0037296A-3D5F-4955-A4BD-3AEF8BC86E70}" destId="{413F7D1F-6A9C-4AD7-B3FD-AFF822D73D09}" srcOrd="3" destOrd="0" parTransId="{01B9864D-23F7-4486-9182-6DFC402794CA}" sibTransId="{024AB404-D598-4F1B-BA65-B08EB819B978}"/>
    <dgm:cxn modelId="{25BEEA01-EF8F-46AD-BF8E-8D64693DB8AE}" type="presParOf" srcId="{EA2D4287-76F4-428C-8530-446EA3968B69}" destId="{CBAC5F7B-5AE3-440B-B8D6-949DACBDFC83}" srcOrd="0" destOrd="0" presId="urn:microsoft.com/office/officeart/2005/8/layout/hList1"/>
    <dgm:cxn modelId="{A0AD75A9-608D-46E7-BAD5-62517E1D04A5}" type="presParOf" srcId="{CBAC5F7B-5AE3-440B-B8D6-949DACBDFC83}" destId="{5E81EDBA-E31B-44F8-8707-FB772AE70731}" srcOrd="0" destOrd="0" presId="urn:microsoft.com/office/officeart/2005/8/layout/hList1"/>
    <dgm:cxn modelId="{93256F22-08E8-4112-994F-1164331F81A7}" type="presParOf" srcId="{CBAC5F7B-5AE3-440B-B8D6-949DACBDFC83}" destId="{7AA409F5-1517-4A6D-82B0-8FDF54E28336}" srcOrd="1" destOrd="0" presId="urn:microsoft.com/office/officeart/2005/8/layout/hList1"/>
    <dgm:cxn modelId="{9DD87438-FDE2-4E3C-9D1D-15058CA03A0D}" type="presParOf" srcId="{EA2D4287-76F4-428C-8530-446EA3968B69}" destId="{6624C941-D553-40CE-B4B0-19AD4D7E76CA}" srcOrd="1" destOrd="0" presId="urn:microsoft.com/office/officeart/2005/8/layout/hList1"/>
    <dgm:cxn modelId="{9A8EBDEE-84D8-4704-B37B-CF08417B307F}" type="presParOf" srcId="{EA2D4287-76F4-428C-8530-446EA3968B69}" destId="{E0C8C128-53E5-45D1-9405-59EF085E7FC0}" srcOrd="2" destOrd="0" presId="urn:microsoft.com/office/officeart/2005/8/layout/hList1"/>
    <dgm:cxn modelId="{B7E7E818-364B-46B4-BC13-06E1A11C7919}" type="presParOf" srcId="{E0C8C128-53E5-45D1-9405-59EF085E7FC0}" destId="{7DFA9011-30A1-4894-AB0D-25590EA1EBF0}" srcOrd="0" destOrd="0" presId="urn:microsoft.com/office/officeart/2005/8/layout/hList1"/>
    <dgm:cxn modelId="{53B3C71D-FD96-4E58-A716-754130400FFA}" type="presParOf" srcId="{E0C8C128-53E5-45D1-9405-59EF085E7FC0}" destId="{8CD22EB4-270E-4340-9B06-19B0E096DC6B}" srcOrd="1" destOrd="0" presId="urn:microsoft.com/office/officeart/2005/8/layout/hList1"/>
    <dgm:cxn modelId="{56ABBF18-9E0E-416D-8AFA-72BAE538582A}" type="presParOf" srcId="{EA2D4287-76F4-428C-8530-446EA3968B69}" destId="{4AEB32A8-2669-4E42-89A8-126A57FED191}" srcOrd="3" destOrd="0" presId="urn:microsoft.com/office/officeart/2005/8/layout/hList1"/>
    <dgm:cxn modelId="{34F98DC3-3F12-4C11-9D51-46C19C9D12BC}" type="presParOf" srcId="{EA2D4287-76F4-428C-8530-446EA3968B69}" destId="{F96B23DE-3827-46A9-A387-A7FD3AD6C508}" srcOrd="4" destOrd="0" presId="urn:microsoft.com/office/officeart/2005/8/layout/hList1"/>
    <dgm:cxn modelId="{20FC047C-1E37-4AC1-9EC3-EE52CF682844}" type="presParOf" srcId="{F96B23DE-3827-46A9-A387-A7FD3AD6C508}" destId="{B04B0757-F74B-4106-86E6-79495CB11F2C}" srcOrd="0" destOrd="0" presId="urn:microsoft.com/office/officeart/2005/8/layout/hList1"/>
    <dgm:cxn modelId="{F53776E2-95C4-4EB9-BF22-47F4CB2C54B8}" type="presParOf" srcId="{F96B23DE-3827-46A9-A387-A7FD3AD6C508}" destId="{E8341F60-2B38-4FF0-B329-D4BEC0F9CC43}" srcOrd="1" destOrd="0" presId="urn:microsoft.com/office/officeart/2005/8/layout/hList1"/>
    <dgm:cxn modelId="{188E72E3-B59A-40BF-960E-6102329E1A62}" type="presParOf" srcId="{EA2D4287-76F4-428C-8530-446EA3968B69}" destId="{9459AAA3-8AB7-4222-B675-42048C08ED16}" srcOrd="5" destOrd="0" presId="urn:microsoft.com/office/officeart/2005/8/layout/hList1"/>
    <dgm:cxn modelId="{0C45D377-9776-4BB5-BB64-966550266F99}" type="presParOf" srcId="{EA2D4287-76F4-428C-8530-446EA3968B69}" destId="{0EA82758-DF46-4D90-8A48-680BA3A354F7}" srcOrd="6" destOrd="0" presId="urn:microsoft.com/office/officeart/2005/8/layout/hList1"/>
    <dgm:cxn modelId="{551483EE-A1F0-4EDC-9A1D-C7755A580B0C}" type="presParOf" srcId="{0EA82758-DF46-4D90-8A48-680BA3A354F7}" destId="{B6DEFAE2-DC2E-4738-81C6-39493898EA4E}" srcOrd="0" destOrd="0" presId="urn:microsoft.com/office/officeart/2005/8/layout/hList1"/>
    <dgm:cxn modelId="{05D84C00-6D15-461E-AAF0-FD232F7C76BB}" type="presParOf" srcId="{0EA82758-DF46-4D90-8A48-680BA3A354F7}" destId="{3B39B195-761F-4724-AEC6-6509887EC6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3F53B-240B-45A7-97B1-E219D5D484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2164-827B-43B5-A54E-340EE1C4A6B1}">
      <dgm:prSet phldrT="[Text]"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 TỔNG QUAN</a:t>
          </a:r>
          <a:endParaRPr lang="en-US" sz="3000" dirty="0"/>
        </a:p>
      </dgm:t>
    </dgm:pt>
    <dgm:pt modelId="{A66DE61F-3346-4D13-9F16-367915F43BAE}" type="parTrans" cxnId="{A70FE5BA-434B-47E5-BAA5-47CAE719EC49}">
      <dgm:prSet/>
      <dgm:spPr/>
      <dgm:t>
        <a:bodyPr/>
        <a:lstStyle/>
        <a:p>
          <a:endParaRPr lang="en-US" sz="3000"/>
        </a:p>
      </dgm:t>
    </dgm:pt>
    <dgm:pt modelId="{1CF2643C-F5B3-4AED-BFC7-6FB23FF7431C}" type="sibTrans" cxnId="{A70FE5BA-434B-47E5-BAA5-47CAE719EC49}">
      <dgm:prSet/>
      <dgm:spPr/>
      <dgm:t>
        <a:bodyPr/>
        <a:lstStyle/>
        <a:p>
          <a:endParaRPr lang="en-US" sz="3000"/>
        </a:p>
      </dgm:t>
    </dgm:pt>
    <dgm:pt modelId="{4A0E9B29-8EA6-47DD-84C4-9A04EE634D93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1.1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E29F1F-0262-42B1-A657-719CBA4F6385}" type="parTrans" cxnId="{A5B1EDB6-1BE9-49D2-BB8F-D3EFE75C7641}">
      <dgm:prSet/>
      <dgm:spPr/>
      <dgm:t>
        <a:bodyPr/>
        <a:lstStyle/>
        <a:p>
          <a:endParaRPr lang="en-US" sz="3000"/>
        </a:p>
      </dgm:t>
    </dgm:pt>
    <dgm:pt modelId="{9C78D10D-DF03-4103-BCEA-3A9A1FBC8E6F}" type="sibTrans" cxnId="{A5B1EDB6-1BE9-49D2-BB8F-D3EFE75C7641}">
      <dgm:prSet/>
      <dgm:spPr/>
      <dgm:t>
        <a:bodyPr/>
        <a:lstStyle/>
        <a:p>
          <a:endParaRPr lang="en-US" sz="3000"/>
        </a:p>
      </dgm:t>
    </dgm:pt>
    <dgm:pt modelId="{9DAF5A45-0DDC-4A26-B11A-9EAAB74CBFED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1.2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54D7D-4F56-44F4-AC24-DB52B103F8EB}" type="parTrans" cxnId="{596920E7-3698-4DDF-BF4C-C83347871165}">
      <dgm:prSet/>
      <dgm:spPr/>
      <dgm:t>
        <a:bodyPr/>
        <a:lstStyle/>
        <a:p>
          <a:endParaRPr lang="en-US" sz="3000"/>
        </a:p>
      </dgm:t>
    </dgm:pt>
    <dgm:pt modelId="{165DF930-A0EC-409F-B948-A53A1F6447CC}" type="sibTrans" cxnId="{596920E7-3698-4DDF-BF4C-C83347871165}">
      <dgm:prSet/>
      <dgm:spPr/>
      <dgm:t>
        <a:bodyPr/>
        <a:lstStyle/>
        <a:p>
          <a:endParaRPr lang="en-US" sz="3000"/>
        </a:p>
      </dgm:t>
    </dgm:pt>
    <dgm:pt modelId="{46718B74-35A5-4075-B9D0-27B01028DE1D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1.3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E7CD2C-FE56-48EB-BA1E-7A2408DBA65E}" type="parTrans" cxnId="{9EBAE6AE-36A5-4E42-B59F-7646BCE7A117}">
      <dgm:prSet/>
      <dgm:spPr/>
      <dgm:t>
        <a:bodyPr/>
        <a:lstStyle/>
        <a:p>
          <a:endParaRPr lang="en-US" sz="3000"/>
        </a:p>
      </dgm:t>
    </dgm:pt>
    <dgm:pt modelId="{6B92CD8C-5F95-42D1-A1CD-E250E6342925}" type="sibTrans" cxnId="{9EBAE6AE-36A5-4E42-B59F-7646BCE7A117}">
      <dgm:prSet/>
      <dgm:spPr/>
      <dgm:t>
        <a:bodyPr/>
        <a:lstStyle/>
        <a:p>
          <a:endParaRPr lang="en-US" sz="3000"/>
        </a:p>
      </dgm:t>
    </dgm:pt>
    <dgm:pt modelId="{ACE2698F-A558-42A2-91FB-C178AB68F689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1.4 Ý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792D54-AA6D-4B07-B38A-A3F3D331EC10}" type="parTrans" cxnId="{17BC68DE-8C31-4E70-8763-07C5B78E83A4}">
      <dgm:prSet/>
      <dgm:spPr/>
      <dgm:t>
        <a:bodyPr/>
        <a:lstStyle/>
        <a:p>
          <a:endParaRPr lang="en-US" sz="3000"/>
        </a:p>
      </dgm:t>
    </dgm:pt>
    <dgm:pt modelId="{D419A829-7E52-45F7-876B-B826C3077F0F}" type="sibTrans" cxnId="{17BC68DE-8C31-4E70-8763-07C5B78E83A4}">
      <dgm:prSet/>
      <dgm:spPr/>
      <dgm:t>
        <a:bodyPr/>
        <a:lstStyle/>
        <a:p>
          <a:endParaRPr lang="en-US" sz="3000"/>
        </a:p>
      </dgm:t>
    </dgm:pt>
    <dgm:pt modelId="{39271A7C-4723-4AC0-8CF5-FDA195027C03}" type="pres">
      <dgm:prSet presAssocID="{B4F3F53B-240B-45A7-97B1-E219D5D484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18308C-7E62-433C-8339-8A0EB4EE6AA6}" type="pres">
      <dgm:prSet presAssocID="{C9812164-827B-43B5-A54E-340EE1C4A6B1}" presName="hierRoot1" presStyleCnt="0"/>
      <dgm:spPr/>
    </dgm:pt>
    <dgm:pt modelId="{731099A3-9BF7-4DB6-BABF-1A1E4FB5D4A6}" type="pres">
      <dgm:prSet presAssocID="{C9812164-827B-43B5-A54E-340EE1C4A6B1}" presName="composite" presStyleCnt="0"/>
      <dgm:spPr/>
    </dgm:pt>
    <dgm:pt modelId="{8DB82D91-2FD9-45FE-A679-59A0822C7582}" type="pres">
      <dgm:prSet presAssocID="{C9812164-827B-43B5-A54E-340EE1C4A6B1}" presName="background" presStyleLbl="node0" presStyleIdx="0" presStyleCnt="1"/>
      <dgm:spPr/>
    </dgm:pt>
    <dgm:pt modelId="{AA9F2BFE-D1CE-453A-811F-F6344CC35DA7}" type="pres">
      <dgm:prSet presAssocID="{C9812164-827B-43B5-A54E-340EE1C4A6B1}" presName="text" presStyleLbl="fgAcc0" presStyleIdx="0" presStyleCnt="1" custScaleX="239374" custLinFactNeighborX="-1379" custLinFactNeighborY="-71659">
        <dgm:presLayoutVars>
          <dgm:chPref val="3"/>
        </dgm:presLayoutVars>
      </dgm:prSet>
      <dgm:spPr/>
    </dgm:pt>
    <dgm:pt modelId="{16BD7871-A95D-4C35-83C0-8203C75B1EE8}" type="pres">
      <dgm:prSet presAssocID="{C9812164-827B-43B5-A54E-340EE1C4A6B1}" presName="hierChild2" presStyleCnt="0"/>
      <dgm:spPr/>
    </dgm:pt>
    <dgm:pt modelId="{BC553EBE-2339-41A1-B15D-A413F1ADDF50}" type="pres">
      <dgm:prSet presAssocID="{39E29F1F-0262-42B1-A657-719CBA4F6385}" presName="Name10" presStyleLbl="parChTrans1D2" presStyleIdx="0" presStyleCnt="4"/>
      <dgm:spPr/>
    </dgm:pt>
    <dgm:pt modelId="{B6EF3D69-40FB-4E35-89A6-C1BCFC55EC52}" type="pres">
      <dgm:prSet presAssocID="{4A0E9B29-8EA6-47DD-84C4-9A04EE634D93}" presName="hierRoot2" presStyleCnt="0"/>
      <dgm:spPr/>
    </dgm:pt>
    <dgm:pt modelId="{B4F4CD88-B946-43E9-BB9B-7129D9C9296B}" type="pres">
      <dgm:prSet presAssocID="{4A0E9B29-8EA6-47DD-84C4-9A04EE634D93}" presName="composite2" presStyleCnt="0"/>
      <dgm:spPr/>
    </dgm:pt>
    <dgm:pt modelId="{40184827-E2B1-4D45-9061-7F4CAFCC47B5}" type="pres">
      <dgm:prSet presAssocID="{4A0E9B29-8EA6-47DD-84C4-9A04EE634D93}" presName="background2" presStyleLbl="node2" presStyleIdx="0" presStyleCnt="4"/>
      <dgm:spPr/>
    </dgm:pt>
    <dgm:pt modelId="{12F2F3B9-FAC0-4688-8E36-68355D4A6447}" type="pres">
      <dgm:prSet presAssocID="{4A0E9B29-8EA6-47DD-84C4-9A04EE634D93}" presName="text2" presStyleLbl="fgAcc2" presStyleIdx="0" presStyleCnt="4">
        <dgm:presLayoutVars>
          <dgm:chPref val="3"/>
        </dgm:presLayoutVars>
      </dgm:prSet>
      <dgm:spPr/>
    </dgm:pt>
    <dgm:pt modelId="{7978225F-0587-4D6E-B0C3-0ECF9D661D30}" type="pres">
      <dgm:prSet presAssocID="{4A0E9B29-8EA6-47DD-84C4-9A04EE634D93}" presName="hierChild3" presStyleCnt="0"/>
      <dgm:spPr/>
    </dgm:pt>
    <dgm:pt modelId="{2538E824-95EF-4655-ACA0-3E9314E00F16}" type="pres">
      <dgm:prSet presAssocID="{D7154D7D-4F56-44F4-AC24-DB52B103F8EB}" presName="Name10" presStyleLbl="parChTrans1D2" presStyleIdx="1" presStyleCnt="4"/>
      <dgm:spPr/>
    </dgm:pt>
    <dgm:pt modelId="{C91DE5B6-98CB-4120-9FA7-333E25A89B9A}" type="pres">
      <dgm:prSet presAssocID="{9DAF5A45-0DDC-4A26-B11A-9EAAB74CBFED}" presName="hierRoot2" presStyleCnt="0"/>
      <dgm:spPr/>
    </dgm:pt>
    <dgm:pt modelId="{36A5A354-2204-4F3C-9682-59061B3CEE78}" type="pres">
      <dgm:prSet presAssocID="{9DAF5A45-0DDC-4A26-B11A-9EAAB74CBFED}" presName="composite2" presStyleCnt="0"/>
      <dgm:spPr/>
    </dgm:pt>
    <dgm:pt modelId="{BB283237-9AA6-45BB-940F-F295FE2EC2E7}" type="pres">
      <dgm:prSet presAssocID="{9DAF5A45-0DDC-4A26-B11A-9EAAB74CBFED}" presName="background2" presStyleLbl="node2" presStyleIdx="1" presStyleCnt="4"/>
      <dgm:spPr/>
    </dgm:pt>
    <dgm:pt modelId="{DADA5E16-EB87-4DAB-BE04-E70962FFD88F}" type="pres">
      <dgm:prSet presAssocID="{9DAF5A45-0DDC-4A26-B11A-9EAAB74CBFED}" presName="text2" presStyleLbl="fgAcc2" presStyleIdx="1" presStyleCnt="4">
        <dgm:presLayoutVars>
          <dgm:chPref val="3"/>
        </dgm:presLayoutVars>
      </dgm:prSet>
      <dgm:spPr/>
    </dgm:pt>
    <dgm:pt modelId="{03634273-45EE-437B-B6EB-DD4C0B64A1B7}" type="pres">
      <dgm:prSet presAssocID="{9DAF5A45-0DDC-4A26-B11A-9EAAB74CBFED}" presName="hierChild3" presStyleCnt="0"/>
      <dgm:spPr/>
    </dgm:pt>
    <dgm:pt modelId="{39FC0FA7-73DE-4127-886C-873D8228EA18}" type="pres">
      <dgm:prSet presAssocID="{C8E7CD2C-FE56-48EB-BA1E-7A2408DBA65E}" presName="Name10" presStyleLbl="parChTrans1D2" presStyleIdx="2" presStyleCnt="4"/>
      <dgm:spPr/>
    </dgm:pt>
    <dgm:pt modelId="{90DE2A6C-9DD8-4625-A7DD-A7CD44861E59}" type="pres">
      <dgm:prSet presAssocID="{46718B74-35A5-4075-B9D0-27B01028DE1D}" presName="hierRoot2" presStyleCnt="0"/>
      <dgm:spPr/>
    </dgm:pt>
    <dgm:pt modelId="{496A56A2-9E13-4E11-9593-4E7E05C907E2}" type="pres">
      <dgm:prSet presAssocID="{46718B74-35A5-4075-B9D0-27B01028DE1D}" presName="composite2" presStyleCnt="0"/>
      <dgm:spPr/>
    </dgm:pt>
    <dgm:pt modelId="{DAA3C56D-7CD8-4A01-BC31-D28AAB0B01EB}" type="pres">
      <dgm:prSet presAssocID="{46718B74-35A5-4075-B9D0-27B01028DE1D}" presName="background2" presStyleLbl="node2" presStyleIdx="2" presStyleCnt="4"/>
      <dgm:spPr/>
    </dgm:pt>
    <dgm:pt modelId="{27A7A853-1D21-4903-BA87-77D62085DF69}" type="pres">
      <dgm:prSet presAssocID="{46718B74-35A5-4075-B9D0-27B01028DE1D}" presName="text2" presStyleLbl="fgAcc2" presStyleIdx="2" presStyleCnt="4">
        <dgm:presLayoutVars>
          <dgm:chPref val="3"/>
        </dgm:presLayoutVars>
      </dgm:prSet>
      <dgm:spPr/>
    </dgm:pt>
    <dgm:pt modelId="{4FDFBF5B-298D-4950-B983-070BB31073F5}" type="pres">
      <dgm:prSet presAssocID="{46718B74-35A5-4075-B9D0-27B01028DE1D}" presName="hierChild3" presStyleCnt="0"/>
      <dgm:spPr/>
    </dgm:pt>
    <dgm:pt modelId="{71CED62D-284E-44AC-B60D-AC910935E570}" type="pres">
      <dgm:prSet presAssocID="{31792D54-AA6D-4B07-B38A-A3F3D331EC10}" presName="Name10" presStyleLbl="parChTrans1D2" presStyleIdx="3" presStyleCnt="4"/>
      <dgm:spPr/>
    </dgm:pt>
    <dgm:pt modelId="{749AF284-1145-4AE8-BA5D-CF420C0862E3}" type="pres">
      <dgm:prSet presAssocID="{ACE2698F-A558-42A2-91FB-C178AB68F689}" presName="hierRoot2" presStyleCnt="0"/>
      <dgm:spPr/>
    </dgm:pt>
    <dgm:pt modelId="{9C47E16E-9D91-4665-BE6E-8B34E2CFAFA0}" type="pres">
      <dgm:prSet presAssocID="{ACE2698F-A558-42A2-91FB-C178AB68F689}" presName="composite2" presStyleCnt="0"/>
      <dgm:spPr/>
    </dgm:pt>
    <dgm:pt modelId="{0510BFF8-B84E-4ED6-8162-06A30D7DA698}" type="pres">
      <dgm:prSet presAssocID="{ACE2698F-A558-42A2-91FB-C178AB68F689}" presName="background2" presStyleLbl="node2" presStyleIdx="3" presStyleCnt="4"/>
      <dgm:spPr/>
    </dgm:pt>
    <dgm:pt modelId="{882398E5-4D89-47FF-BFBB-D6E4D3FA2F4C}" type="pres">
      <dgm:prSet presAssocID="{ACE2698F-A558-42A2-91FB-C178AB68F689}" presName="text2" presStyleLbl="fgAcc2" presStyleIdx="3" presStyleCnt="4">
        <dgm:presLayoutVars>
          <dgm:chPref val="3"/>
        </dgm:presLayoutVars>
      </dgm:prSet>
      <dgm:spPr/>
    </dgm:pt>
    <dgm:pt modelId="{BB64B523-D802-4B6D-87AF-673B44966159}" type="pres">
      <dgm:prSet presAssocID="{ACE2698F-A558-42A2-91FB-C178AB68F689}" presName="hierChild3" presStyleCnt="0"/>
      <dgm:spPr/>
    </dgm:pt>
  </dgm:ptLst>
  <dgm:cxnLst>
    <dgm:cxn modelId="{00D7FD06-3815-40D0-8A47-C370E19476E5}" type="presOf" srcId="{39E29F1F-0262-42B1-A657-719CBA4F6385}" destId="{BC553EBE-2339-41A1-B15D-A413F1ADDF50}" srcOrd="0" destOrd="0" presId="urn:microsoft.com/office/officeart/2005/8/layout/hierarchy1"/>
    <dgm:cxn modelId="{C59B9310-67B6-408D-AD5B-DABFB57FDB3E}" type="presOf" srcId="{ACE2698F-A558-42A2-91FB-C178AB68F689}" destId="{882398E5-4D89-47FF-BFBB-D6E4D3FA2F4C}" srcOrd="0" destOrd="0" presId="urn:microsoft.com/office/officeart/2005/8/layout/hierarchy1"/>
    <dgm:cxn modelId="{DFC6AB1B-968A-49F7-8B14-3504FE78EC85}" type="presOf" srcId="{D7154D7D-4F56-44F4-AC24-DB52B103F8EB}" destId="{2538E824-95EF-4655-ACA0-3E9314E00F16}" srcOrd="0" destOrd="0" presId="urn:microsoft.com/office/officeart/2005/8/layout/hierarchy1"/>
    <dgm:cxn modelId="{3F5B5271-1B0C-4655-944B-F980CCECA6C1}" type="presOf" srcId="{9DAF5A45-0DDC-4A26-B11A-9EAAB74CBFED}" destId="{DADA5E16-EB87-4DAB-BE04-E70962FFD88F}" srcOrd="0" destOrd="0" presId="urn:microsoft.com/office/officeart/2005/8/layout/hierarchy1"/>
    <dgm:cxn modelId="{BBE6B492-46B6-4CC2-AC55-E494D931DC20}" type="presOf" srcId="{B4F3F53B-240B-45A7-97B1-E219D5D4847F}" destId="{39271A7C-4723-4AC0-8CF5-FDA195027C03}" srcOrd="0" destOrd="0" presId="urn:microsoft.com/office/officeart/2005/8/layout/hierarchy1"/>
    <dgm:cxn modelId="{CF2EBD96-970F-4C8C-B387-C2968B75CED8}" type="presOf" srcId="{31792D54-AA6D-4B07-B38A-A3F3D331EC10}" destId="{71CED62D-284E-44AC-B60D-AC910935E570}" srcOrd="0" destOrd="0" presId="urn:microsoft.com/office/officeart/2005/8/layout/hierarchy1"/>
    <dgm:cxn modelId="{43B64C98-FD78-4946-A6FC-CFAD05DF35FF}" type="presOf" srcId="{C9812164-827B-43B5-A54E-340EE1C4A6B1}" destId="{AA9F2BFE-D1CE-453A-811F-F6344CC35DA7}" srcOrd="0" destOrd="0" presId="urn:microsoft.com/office/officeart/2005/8/layout/hierarchy1"/>
    <dgm:cxn modelId="{9EBAE6AE-36A5-4E42-B59F-7646BCE7A117}" srcId="{C9812164-827B-43B5-A54E-340EE1C4A6B1}" destId="{46718B74-35A5-4075-B9D0-27B01028DE1D}" srcOrd="2" destOrd="0" parTransId="{C8E7CD2C-FE56-48EB-BA1E-7A2408DBA65E}" sibTransId="{6B92CD8C-5F95-42D1-A1CD-E250E6342925}"/>
    <dgm:cxn modelId="{ED72DFB4-660C-4EF9-9D88-A6CE1C60F990}" type="presOf" srcId="{46718B74-35A5-4075-B9D0-27B01028DE1D}" destId="{27A7A853-1D21-4903-BA87-77D62085DF69}" srcOrd="0" destOrd="0" presId="urn:microsoft.com/office/officeart/2005/8/layout/hierarchy1"/>
    <dgm:cxn modelId="{A5B1EDB6-1BE9-49D2-BB8F-D3EFE75C7641}" srcId="{C9812164-827B-43B5-A54E-340EE1C4A6B1}" destId="{4A0E9B29-8EA6-47DD-84C4-9A04EE634D93}" srcOrd="0" destOrd="0" parTransId="{39E29F1F-0262-42B1-A657-719CBA4F6385}" sibTransId="{9C78D10D-DF03-4103-BCEA-3A9A1FBC8E6F}"/>
    <dgm:cxn modelId="{A70FE5BA-434B-47E5-BAA5-47CAE719EC49}" srcId="{B4F3F53B-240B-45A7-97B1-E219D5D4847F}" destId="{C9812164-827B-43B5-A54E-340EE1C4A6B1}" srcOrd="0" destOrd="0" parTransId="{A66DE61F-3346-4D13-9F16-367915F43BAE}" sibTransId="{1CF2643C-F5B3-4AED-BFC7-6FB23FF7431C}"/>
    <dgm:cxn modelId="{511678CD-2693-4C99-B53C-0A14C9D208A9}" type="presOf" srcId="{C8E7CD2C-FE56-48EB-BA1E-7A2408DBA65E}" destId="{39FC0FA7-73DE-4127-886C-873D8228EA18}" srcOrd="0" destOrd="0" presId="urn:microsoft.com/office/officeart/2005/8/layout/hierarchy1"/>
    <dgm:cxn modelId="{2A4A11D6-52EA-4C2D-9616-A7201587F97B}" type="presOf" srcId="{4A0E9B29-8EA6-47DD-84C4-9A04EE634D93}" destId="{12F2F3B9-FAC0-4688-8E36-68355D4A6447}" srcOrd="0" destOrd="0" presId="urn:microsoft.com/office/officeart/2005/8/layout/hierarchy1"/>
    <dgm:cxn modelId="{17BC68DE-8C31-4E70-8763-07C5B78E83A4}" srcId="{C9812164-827B-43B5-A54E-340EE1C4A6B1}" destId="{ACE2698F-A558-42A2-91FB-C178AB68F689}" srcOrd="3" destOrd="0" parTransId="{31792D54-AA6D-4B07-B38A-A3F3D331EC10}" sibTransId="{D419A829-7E52-45F7-876B-B826C3077F0F}"/>
    <dgm:cxn modelId="{596920E7-3698-4DDF-BF4C-C83347871165}" srcId="{C9812164-827B-43B5-A54E-340EE1C4A6B1}" destId="{9DAF5A45-0DDC-4A26-B11A-9EAAB74CBFED}" srcOrd="1" destOrd="0" parTransId="{D7154D7D-4F56-44F4-AC24-DB52B103F8EB}" sibTransId="{165DF930-A0EC-409F-B948-A53A1F6447CC}"/>
    <dgm:cxn modelId="{2E4955D3-D8A6-4358-BA83-E2146B8B8C30}" type="presParOf" srcId="{39271A7C-4723-4AC0-8CF5-FDA195027C03}" destId="{D318308C-7E62-433C-8339-8A0EB4EE6AA6}" srcOrd="0" destOrd="0" presId="urn:microsoft.com/office/officeart/2005/8/layout/hierarchy1"/>
    <dgm:cxn modelId="{5669BC3F-043D-4988-A844-F50E737BAB30}" type="presParOf" srcId="{D318308C-7E62-433C-8339-8A0EB4EE6AA6}" destId="{731099A3-9BF7-4DB6-BABF-1A1E4FB5D4A6}" srcOrd="0" destOrd="0" presId="urn:microsoft.com/office/officeart/2005/8/layout/hierarchy1"/>
    <dgm:cxn modelId="{C6D88CFE-C767-49C6-9A76-0625944CB9F6}" type="presParOf" srcId="{731099A3-9BF7-4DB6-BABF-1A1E4FB5D4A6}" destId="{8DB82D91-2FD9-45FE-A679-59A0822C7582}" srcOrd="0" destOrd="0" presId="urn:microsoft.com/office/officeart/2005/8/layout/hierarchy1"/>
    <dgm:cxn modelId="{5EE41D76-8ED3-4EB3-B001-BDD699CE7B75}" type="presParOf" srcId="{731099A3-9BF7-4DB6-BABF-1A1E4FB5D4A6}" destId="{AA9F2BFE-D1CE-453A-811F-F6344CC35DA7}" srcOrd="1" destOrd="0" presId="urn:microsoft.com/office/officeart/2005/8/layout/hierarchy1"/>
    <dgm:cxn modelId="{A27BAA45-D067-487A-B8B9-8BF308C542B2}" type="presParOf" srcId="{D318308C-7E62-433C-8339-8A0EB4EE6AA6}" destId="{16BD7871-A95D-4C35-83C0-8203C75B1EE8}" srcOrd="1" destOrd="0" presId="urn:microsoft.com/office/officeart/2005/8/layout/hierarchy1"/>
    <dgm:cxn modelId="{A74CD900-4F00-4F41-BBCC-6221834DBA58}" type="presParOf" srcId="{16BD7871-A95D-4C35-83C0-8203C75B1EE8}" destId="{BC553EBE-2339-41A1-B15D-A413F1ADDF50}" srcOrd="0" destOrd="0" presId="urn:microsoft.com/office/officeart/2005/8/layout/hierarchy1"/>
    <dgm:cxn modelId="{A2A48251-6E32-4EBC-BC05-99C45FAC7042}" type="presParOf" srcId="{16BD7871-A95D-4C35-83C0-8203C75B1EE8}" destId="{B6EF3D69-40FB-4E35-89A6-C1BCFC55EC52}" srcOrd="1" destOrd="0" presId="urn:microsoft.com/office/officeart/2005/8/layout/hierarchy1"/>
    <dgm:cxn modelId="{6344094A-2D94-4E50-8D1A-E64C4488785B}" type="presParOf" srcId="{B6EF3D69-40FB-4E35-89A6-C1BCFC55EC52}" destId="{B4F4CD88-B946-43E9-BB9B-7129D9C9296B}" srcOrd="0" destOrd="0" presId="urn:microsoft.com/office/officeart/2005/8/layout/hierarchy1"/>
    <dgm:cxn modelId="{A84CB007-8792-4575-80D1-1B18D3BB2C08}" type="presParOf" srcId="{B4F4CD88-B946-43E9-BB9B-7129D9C9296B}" destId="{40184827-E2B1-4D45-9061-7F4CAFCC47B5}" srcOrd="0" destOrd="0" presId="urn:microsoft.com/office/officeart/2005/8/layout/hierarchy1"/>
    <dgm:cxn modelId="{7E1FCF9E-5995-4D8D-9286-E1D4EE03B415}" type="presParOf" srcId="{B4F4CD88-B946-43E9-BB9B-7129D9C9296B}" destId="{12F2F3B9-FAC0-4688-8E36-68355D4A6447}" srcOrd="1" destOrd="0" presId="urn:microsoft.com/office/officeart/2005/8/layout/hierarchy1"/>
    <dgm:cxn modelId="{C0C3AD20-650D-4CA4-A60E-C068706469AA}" type="presParOf" srcId="{B6EF3D69-40FB-4E35-89A6-C1BCFC55EC52}" destId="{7978225F-0587-4D6E-B0C3-0ECF9D661D30}" srcOrd="1" destOrd="0" presId="urn:microsoft.com/office/officeart/2005/8/layout/hierarchy1"/>
    <dgm:cxn modelId="{07936F1E-2671-4F4F-910E-9B1607758A76}" type="presParOf" srcId="{16BD7871-A95D-4C35-83C0-8203C75B1EE8}" destId="{2538E824-95EF-4655-ACA0-3E9314E00F16}" srcOrd="2" destOrd="0" presId="urn:microsoft.com/office/officeart/2005/8/layout/hierarchy1"/>
    <dgm:cxn modelId="{7AFD075D-324E-432F-8DB4-35EA5634D50A}" type="presParOf" srcId="{16BD7871-A95D-4C35-83C0-8203C75B1EE8}" destId="{C91DE5B6-98CB-4120-9FA7-333E25A89B9A}" srcOrd="3" destOrd="0" presId="urn:microsoft.com/office/officeart/2005/8/layout/hierarchy1"/>
    <dgm:cxn modelId="{73D81B5E-7564-4FAF-999C-32F36A4EE768}" type="presParOf" srcId="{C91DE5B6-98CB-4120-9FA7-333E25A89B9A}" destId="{36A5A354-2204-4F3C-9682-59061B3CEE78}" srcOrd="0" destOrd="0" presId="urn:microsoft.com/office/officeart/2005/8/layout/hierarchy1"/>
    <dgm:cxn modelId="{7256BF1A-B596-4ABB-8F3B-E473A0805B09}" type="presParOf" srcId="{36A5A354-2204-4F3C-9682-59061B3CEE78}" destId="{BB283237-9AA6-45BB-940F-F295FE2EC2E7}" srcOrd="0" destOrd="0" presId="urn:microsoft.com/office/officeart/2005/8/layout/hierarchy1"/>
    <dgm:cxn modelId="{EA10782C-19F0-4B0E-A62C-F60F0343F4BB}" type="presParOf" srcId="{36A5A354-2204-4F3C-9682-59061B3CEE78}" destId="{DADA5E16-EB87-4DAB-BE04-E70962FFD88F}" srcOrd="1" destOrd="0" presId="urn:microsoft.com/office/officeart/2005/8/layout/hierarchy1"/>
    <dgm:cxn modelId="{5B7F3597-7746-49AF-824C-9456FDF4E09C}" type="presParOf" srcId="{C91DE5B6-98CB-4120-9FA7-333E25A89B9A}" destId="{03634273-45EE-437B-B6EB-DD4C0B64A1B7}" srcOrd="1" destOrd="0" presId="urn:microsoft.com/office/officeart/2005/8/layout/hierarchy1"/>
    <dgm:cxn modelId="{41BFD2FF-DEAA-4076-9368-B0CAD781A5C3}" type="presParOf" srcId="{16BD7871-A95D-4C35-83C0-8203C75B1EE8}" destId="{39FC0FA7-73DE-4127-886C-873D8228EA18}" srcOrd="4" destOrd="0" presId="urn:microsoft.com/office/officeart/2005/8/layout/hierarchy1"/>
    <dgm:cxn modelId="{A5394089-A33A-450B-9068-F0D66136A5B6}" type="presParOf" srcId="{16BD7871-A95D-4C35-83C0-8203C75B1EE8}" destId="{90DE2A6C-9DD8-4625-A7DD-A7CD44861E59}" srcOrd="5" destOrd="0" presId="urn:microsoft.com/office/officeart/2005/8/layout/hierarchy1"/>
    <dgm:cxn modelId="{B778381E-7612-4BA1-BCB7-2E5B461DA744}" type="presParOf" srcId="{90DE2A6C-9DD8-4625-A7DD-A7CD44861E59}" destId="{496A56A2-9E13-4E11-9593-4E7E05C907E2}" srcOrd="0" destOrd="0" presId="urn:microsoft.com/office/officeart/2005/8/layout/hierarchy1"/>
    <dgm:cxn modelId="{EA93AFFD-8854-4741-A668-6440EDEF0FB2}" type="presParOf" srcId="{496A56A2-9E13-4E11-9593-4E7E05C907E2}" destId="{DAA3C56D-7CD8-4A01-BC31-D28AAB0B01EB}" srcOrd="0" destOrd="0" presId="urn:microsoft.com/office/officeart/2005/8/layout/hierarchy1"/>
    <dgm:cxn modelId="{2221CCCB-08C1-4EC3-AC55-3EA40CDC0684}" type="presParOf" srcId="{496A56A2-9E13-4E11-9593-4E7E05C907E2}" destId="{27A7A853-1D21-4903-BA87-77D62085DF69}" srcOrd="1" destOrd="0" presId="urn:microsoft.com/office/officeart/2005/8/layout/hierarchy1"/>
    <dgm:cxn modelId="{0665B770-EDBD-4725-AED2-075A2AB392C5}" type="presParOf" srcId="{90DE2A6C-9DD8-4625-A7DD-A7CD44861E59}" destId="{4FDFBF5B-298D-4950-B983-070BB31073F5}" srcOrd="1" destOrd="0" presId="urn:microsoft.com/office/officeart/2005/8/layout/hierarchy1"/>
    <dgm:cxn modelId="{95CF3079-AFC0-4E8C-8624-174938DFCC13}" type="presParOf" srcId="{16BD7871-A95D-4C35-83C0-8203C75B1EE8}" destId="{71CED62D-284E-44AC-B60D-AC910935E570}" srcOrd="6" destOrd="0" presId="urn:microsoft.com/office/officeart/2005/8/layout/hierarchy1"/>
    <dgm:cxn modelId="{E72BFECB-5BD8-42FC-8E81-6A4458971CAE}" type="presParOf" srcId="{16BD7871-A95D-4C35-83C0-8203C75B1EE8}" destId="{749AF284-1145-4AE8-BA5D-CF420C0862E3}" srcOrd="7" destOrd="0" presId="urn:microsoft.com/office/officeart/2005/8/layout/hierarchy1"/>
    <dgm:cxn modelId="{E45BC626-7CE1-4B93-A13E-EDFC55A933FB}" type="presParOf" srcId="{749AF284-1145-4AE8-BA5D-CF420C0862E3}" destId="{9C47E16E-9D91-4665-BE6E-8B34E2CFAFA0}" srcOrd="0" destOrd="0" presId="urn:microsoft.com/office/officeart/2005/8/layout/hierarchy1"/>
    <dgm:cxn modelId="{9D7A207C-BD9F-42E3-BF5F-AB57ED57E623}" type="presParOf" srcId="{9C47E16E-9D91-4665-BE6E-8B34E2CFAFA0}" destId="{0510BFF8-B84E-4ED6-8162-06A30D7DA698}" srcOrd="0" destOrd="0" presId="urn:microsoft.com/office/officeart/2005/8/layout/hierarchy1"/>
    <dgm:cxn modelId="{1CD63E3E-FA2E-4817-B507-A5F922695267}" type="presParOf" srcId="{9C47E16E-9D91-4665-BE6E-8B34E2CFAFA0}" destId="{882398E5-4D89-47FF-BFBB-D6E4D3FA2F4C}" srcOrd="1" destOrd="0" presId="urn:microsoft.com/office/officeart/2005/8/layout/hierarchy1"/>
    <dgm:cxn modelId="{291E5197-62D5-425E-AA52-084DB9CDBD4C}" type="presParOf" srcId="{749AF284-1145-4AE8-BA5D-CF420C0862E3}" destId="{BB64B523-D802-4B6D-87AF-673B449661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3F53B-240B-45A7-97B1-E219D5D4847F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2164-827B-43B5-A54E-340EE1C4A6B1}">
      <dgm:prSet phldrT="[Text]" custT="1"/>
      <dgm:spPr/>
      <dgm:t>
        <a:bodyPr/>
        <a:lstStyle/>
        <a:p>
          <a:pPr algn="ctr"/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 NGHIÊN CỨU LÝ THUYẾT 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6DE61F-3346-4D13-9F16-367915F43BAE}" type="parTrans" cxnId="{A70FE5BA-434B-47E5-BAA5-47CAE719EC49}">
      <dgm:prSet/>
      <dgm:spPr/>
      <dgm:t>
        <a:bodyPr/>
        <a:lstStyle/>
        <a:p>
          <a:endParaRPr lang="en-US" sz="3000"/>
        </a:p>
      </dgm:t>
    </dgm:pt>
    <dgm:pt modelId="{1CF2643C-F5B3-4AED-BFC7-6FB23FF7431C}" type="sibTrans" cxnId="{A70FE5BA-434B-47E5-BAA5-47CAE719EC49}">
      <dgm:prSet/>
      <dgm:spPr/>
      <dgm:t>
        <a:bodyPr/>
        <a:lstStyle/>
        <a:p>
          <a:endParaRPr lang="en-US" sz="3000"/>
        </a:p>
      </dgm:t>
    </dgm:pt>
    <dgm:pt modelId="{4A0E9B29-8EA6-47DD-84C4-9A04EE634D93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2.1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C# (C-sharp)</a:t>
          </a:r>
        </a:p>
      </dgm:t>
    </dgm:pt>
    <dgm:pt modelId="{39E29F1F-0262-42B1-A657-719CBA4F6385}" type="parTrans" cxnId="{A5B1EDB6-1BE9-49D2-BB8F-D3EFE75C7641}">
      <dgm:prSet/>
      <dgm:spPr/>
      <dgm:t>
        <a:bodyPr/>
        <a:lstStyle/>
        <a:p>
          <a:endParaRPr lang="en-US" sz="3000"/>
        </a:p>
      </dgm:t>
    </dgm:pt>
    <dgm:pt modelId="{9C78D10D-DF03-4103-BCEA-3A9A1FBC8E6F}" type="sibTrans" cxnId="{A5B1EDB6-1BE9-49D2-BB8F-D3EFE75C7641}">
      <dgm:prSet/>
      <dgm:spPr/>
      <dgm:t>
        <a:bodyPr/>
        <a:lstStyle/>
        <a:p>
          <a:endParaRPr lang="en-US" sz="3000"/>
        </a:p>
      </dgm:t>
    </dgm:pt>
    <dgm:pt modelId="{9DAF5A45-0DDC-4A26-B11A-9EAAB74CBFED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2.2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dối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(Object-Oriented    Programming - OOP)</a:t>
          </a:r>
          <a:endParaRPr lang="en-US" sz="180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54D7D-4F56-44F4-AC24-DB52B103F8EB}" type="parTrans" cxnId="{596920E7-3698-4DDF-BF4C-C83347871165}">
      <dgm:prSet/>
      <dgm:spPr/>
      <dgm:t>
        <a:bodyPr/>
        <a:lstStyle/>
        <a:p>
          <a:endParaRPr lang="en-US" sz="3000"/>
        </a:p>
      </dgm:t>
    </dgm:pt>
    <dgm:pt modelId="{165DF930-A0EC-409F-B948-A53A1F6447CC}" type="sibTrans" cxnId="{596920E7-3698-4DDF-BF4C-C83347871165}">
      <dgm:prSet/>
      <dgm:spPr/>
      <dgm:t>
        <a:bodyPr/>
        <a:lstStyle/>
        <a:p>
          <a:endParaRPr lang="en-US" sz="3000"/>
        </a:p>
      </dgm:t>
    </dgm:pt>
    <dgm:pt modelId="{46718B74-35A5-4075-B9D0-27B01028DE1D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2.3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Framework (DOTNET Framework)</a:t>
          </a:r>
        </a:p>
      </dgm:t>
    </dgm:pt>
    <dgm:pt modelId="{C8E7CD2C-FE56-48EB-BA1E-7A2408DBA65E}" type="parTrans" cxnId="{9EBAE6AE-36A5-4E42-B59F-7646BCE7A117}">
      <dgm:prSet/>
      <dgm:spPr/>
      <dgm:t>
        <a:bodyPr/>
        <a:lstStyle/>
        <a:p>
          <a:endParaRPr lang="en-US" sz="3000"/>
        </a:p>
      </dgm:t>
    </dgm:pt>
    <dgm:pt modelId="{6B92CD8C-5F95-42D1-A1CD-E250E6342925}" type="sibTrans" cxnId="{9EBAE6AE-36A5-4E42-B59F-7646BCE7A117}">
      <dgm:prSet/>
      <dgm:spPr/>
      <dgm:t>
        <a:bodyPr/>
        <a:lstStyle/>
        <a:p>
          <a:endParaRPr lang="en-US" sz="3000"/>
        </a:p>
      </dgm:t>
    </dgm:pt>
    <dgm:pt modelId="{ACE2698F-A558-42A2-91FB-C178AB68F689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2.4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.NET Framework</a:t>
          </a:r>
        </a:p>
      </dgm:t>
    </dgm:pt>
    <dgm:pt modelId="{31792D54-AA6D-4B07-B38A-A3F3D331EC10}" type="parTrans" cxnId="{17BC68DE-8C31-4E70-8763-07C5B78E83A4}">
      <dgm:prSet/>
      <dgm:spPr/>
      <dgm:t>
        <a:bodyPr/>
        <a:lstStyle/>
        <a:p>
          <a:endParaRPr lang="en-US" sz="3000"/>
        </a:p>
      </dgm:t>
    </dgm:pt>
    <dgm:pt modelId="{D419A829-7E52-45F7-876B-B826C3077F0F}" type="sibTrans" cxnId="{17BC68DE-8C31-4E70-8763-07C5B78E83A4}">
      <dgm:prSet/>
      <dgm:spPr/>
      <dgm:t>
        <a:bodyPr/>
        <a:lstStyle/>
        <a:p>
          <a:endParaRPr lang="en-US" sz="3000"/>
        </a:p>
      </dgm:t>
    </dgm:pt>
    <dgm:pt modelId="{009C2D81-1751-41BA-B5FF-014FB99D904E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2.5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(Base Class Library – BCL</a:t>
          </a:r>
        </a:p>
      </dgm:t>
    </dgm:pt>
    <dgm:pt modelId="{88FA9165-61B7-4769-B4AB-D9C69E5104D7}" type="parTrans" cxnId="{BDAF1E6C-76A9-46F5-8705-027817D58C74}">
      <dgm:prSet/>
      <dgm:spPr/>
      <dgm:t>
        <a:bodyPr/>
        <a:lstStyle/>
        <a:p>
          <a:endParaRPr lang="en-US"/>
        </a:p>
      </dgm:t>
    </dgm:pt>
    <dgm:pt modelId="{BEB29EDB-72A8-4D8D-8B86-A7DBBA43BFAD}" type="sibTrans" cxnId="{BDAF1E6C-76A9-46F5-8705-027817D58C74}">
      <dgm:prSet/>
      <dgm:spPr/>
      <dgm:t>
        <a:bodyPr/>
        <a:lstStyle/>
        <a:p>
          <a:endParaRPr lang="en-US"/>
        </a:p>
      </dgm:t>
    </dgm:pt>
    <dgm:pt modelId="{520596DE-B7D5-47C0-B7B0-1832A77076EE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2.6 System</a:t>
          </a:r>
        </a:p>
      </dgm:t>
    </dgm:pt>
    <dgm:pt modelId="{19BF65BD-FCCC-4E96-A203-B5DB7A7B193D}" type="parTrans" cxnId="{6A2224DF-2B8E-493A-B6DF-002C3043B6FF}">
      <dgm:prSet/>
      <dgm:spPr/>
      <dgm:t>
        <a:bodyPr/>
        <a:lstStyle/>
        <a:p>
          <a:endParaRPr lang="en-US"/>
        </a:p>
      </dgm:t>
    </dgm:pt>
    <dgm:pt modelId="{F8EE875C-A9A6-45B4-8DFC-03D95BC07991}" type="sibTrans" cxnId="{6A2224DF-2B8E-493A-B6DF-002C3043B6FF}">
      <dgm:prSet/>
      <dgm:spPr/>
      <dgm:t>
        <a:bodyPr/>
        <a:lstStyle/>
        <a:p>
          <a:endParaRPr lang="en-US"/>
        </a:p>
      </dgm:t>
    </dgm:pt>
    <dgm:pt modelId="{12D487B3-308D-4A78-B48A-74F1AC65A19C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2.7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Visual Studio 2022</a:t>
          </a:r>
        </a:p>
      </dgm:t>
    </dgm:pt>
    <dgm:pt modelId="{FD38733D-7F6A-4FFC-8207-A933AF130A11}" type="parTrans" cxnId="{796A974D-4F24-4C34-A8B2-12BC95CB88EF}">
      <dgm:prSet/>
      <dgm:spPr/>
      <dgm:t>
        <a:bodyPr/>
        <a:lstStyle/>
        <a:p>
          <a:endParaRPr lang="en-US"/>
        </a:p>
      </dgm:t>
    </dgm:pt>
    <dgm:pt modelId="{39AE41B0-A467-45EE-87FF-33368303D5BE}" type="sibTrans" cxnId="{796A974D-4F24-4C34-A8B2-12BC95CB88EF}">
      <dgm:prSet/>
      <dgm:spPr/>
      <dgm:t>
        <a:bodyPr/>
        <a:lstStyle/>
        <a:p>
          <a:endParaRPr lang="en-US"/>
        </a:p>
      </dgm:t>
    </dgm:pt>
    <dgm:pt modelId="{6F7D391A-E089-4BA2-B294-CE8435D5D0F5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2.8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Windows Forms (WinForms)</a:t>
          </a:r>
        </a:p>
      </dgm:t>
    </dgm:pt>
    <dgm:pt modelId="{553E73CE-ED73-40AC-84CC-B42B3F8C605B}" type="parTrans" cxnId="{8B90660D-BFA3-4A6E-8960-39FE3B4646E4}">
      <dgm:prSet/>
      <dgm:spPr/>
      <dgm:t>
        <a:bodyPr/>
        <a:lstStyle/>
        <a:p>
          <a:endParaRPr lang="en-US"/>
        </a:p>
      </dgm:t>
    </dgm:pt>
    <dgm:pt modelId="{55105F45-4C4F-4B19-B512-A18AA735AFDD}" type="sibTrans" cxnId="{8B90660D-BFA3-4A6E-8960-39FE3B4646E4}">
      <dgm:prSet/>
      <dgm:spPr/>
      <dgm:t>
        <a:bodyPr/>
        <a:lstStyle/>
        <a:p>
          <a:endParaRPr lang="en-US"/>
        </a:p>
      </dgm:t>
    </dgm:pt>
    <dgm:pt modelId="{E21707E6-E4D2-4A49-8B5F-D4F23E11AA57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2.9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thiết</a:t>
          </a:r>
        </a:p>
      </dgm:t>
    </dgm:pt>
    <dgm:pt modelId="{9D0846C0-BA48-4227-85CF-1232498F806C}" type="parTrans" cxnId="{A658A1FE-CFC7-4997-89EE-8ED93DBB105C}">
      <dgm:prSet/>
      <dgm:spPr/>
      <dgm:t>
        <a:bodyPr/>
        <a:lstStyle/>
        <a:p>
          <a:endParaRPr lang="en-US"/>
        </a:p>
      </dgm:t>
    </dgm:pt>
    <dgm:pt modelId="{A4037D8E-837B-4875-BB6F-DCC6E0D79E6D}" type="sibTrans" cxnId="{A658A1FE-CFC7-4997-89EE-8ED93DBB105C}">
      <dgm:prSet/>
      <dgm:spPr/>
      <dgm:t>
        <a:bodyPr/>
        <a:lstStyle/>
        <a:p>
          <a:endParaRPr lang="en-US"/>
        </a:p>
      </dgm:t>
    </dgm:pt>
    <dgm:pt modelId="{7A4C353C-51F4-4716-8954-5F89F0506D0A}" type="pres">
      <dgm:prSet presAssocID="{B4F3F53B-240B-45A7-97B1-E219D5D4847F}" presName="vert0" presStyleCnt="0">
        <dgm:presLayoutVars>
          <dgm:dir/>
          <dgm:animOne val="branch"/>
          <dgm:animLvl val="lvl"/>
        </dgm:presLayoutVars>
      </dgm:prSet>
      <dgm:spPr/>
    </dgm:pt>
    <dgm:pt modelId="{5F139D9A-E4F6-4877-B5B3-3141D4198AA5}" type="pres">
      <dgm:prSet presAssocID="{C9812164-827B-43B5-A54E-340EE1C4A6B1}" presName="thickLine" presStyleLbl="alignNode1" presStyleIdx="0" presStyleCnt="1"/>
      <dgm:spPr/>
    </dgm:pt>
    <dgm:pt modelId="{D5F9F8E2-5835-4E11-838A-A72A5CE9F870}" type="pres">
      <dgm:prSet presAssocID="{C9812164-827B-43B5-A54E-340EE1C4A6B1}" presName="horz1" presStyleCnt="0"/>
      <dgm:spPr/>
    </dgm:pt>
    <dgm:pt modelId="{B4847550-0BC5-4512-96CB-FFE4DABB12BE}" type="pres">
      <dgm:prSet presAssocID="{C9812164-827B-43B5-A54E-340EE1C4A6B1}" presName="tx1" presStyleLbl="revTx" presStyleIdx="0" presStyleCnt="10" custScaleX="146407"/>
      <dgm:spPr/>
    </dgm:pt>
    <dgm:pt modelId="{DE1E60FB-2DF5-410C-BC6B-73897D7F205E}" type="pres">
      <dgm:prSet presAssocID="{C9812164-827B-43B5-A54E-340EE1C4A6B1}" presName="vert1" presStyleCnt="0"/>
      <dgm:spPr/>
    </dgm:pt>
    <dgm:pt modelId="{2CE7B4C9-507F-43D3-B7BD-613C8DAEB171}" type="pres">
      <dgm:prSet presAssocID="{4A0E9B29-8EA6-47DD-84C4-9A04EE634D93}" presName="vertSpace2a" presStyleCnt="0"/>
      <dgm:spPr/>
    </dgm:pt>
    <dgm:pt modelId="{396574A8-50CB-40A5-8EC7-B8BEE2932B61}" type="pres">
      <dgm:prSet presAssocID="{4A0E9B29-8EA6-47DD-84C4-9A04EE634D93}" presName="horz2" presStyleCnt="0"/>
      <dgm:spPr/>
    </dgm:pt>
    <dgm:pt modelId="{10BE1468-CD4F-4B84-80B0-A6D16BF5ED14}" type="pres">
      <dgm:prSet presAssocID="{4A0E9B29-8EA6-47DD-84C4-9A04EE634D93}" presName="horzSpace2" presStyleCnt="0"/>
      <dgm:spPr/>
    </dgm:pt>
    <dgm:pt modelId="{C8D49729-026C-42FA-B9F4-095E6C50ADF2}" type="pres">
      <dgm:prSet presAssocID="{4A0E9B29-8EA6-47DD-84C4-9A04EE634D93}" presName="tx2" presStyleLbl="revTx" presStyleIdx="1" presStyleCnt="10"/>
      <dgm:spPr/>
    </dgm:pt>
    <dgm:pt modelId="{7AC2073F-23B7-4428-A9C0-9522CDCB2C11}" type="pres">
      <dgm:prSet presAssocID="{4A0E9B29-8EA6-47DD-84C4-9A04EE634D93}" presName="vert2" presStyleCnt="0"/>
      <dgm:spPr/>
    </dgm:pt>
    <dgm:pt modelId="{0BD3F71F-907B-4E1C-962A-133595CB8F90}" type="pres">
      <dgm:prSet presAssocID="{4A0E9B29-8EA6-47DD-84C4-9A04EE634D93}" presName="thinLine2b" presStyleLbl="callout" presStyleIdx="0" presStyleCnt="9"/>
      <dgm:spPr/>
    </dgm:pt>
    <dgm:pt modelId="{FCC727F9-3522-4847-81A4-2D4E6CD67424}" type="pres">
      <dgm:prSet presAssocID="{4A0E9B29-8EA6-47DD-84C4-9A04EE634D93}" presName="vertSpace2b" presStyleCnt="0"/>
      <dgm:spPr/>
    </dgm:pt>
    <dgm:pt modelId="{1A427649-4BF2-4E4E-8BE8-3EC377DA2833}" type="pres">
      <dgm:prSet presAssocID="{9DAF5A45-0DDC-4A26-B11A-9EAAB74CBFED}" presName="horz2" presStyleCnt="0"/>
      <dgm:spPr/>
    </dgm:pt>
    <dgm:pt modelId="{74A90791-BF88-4EBB-9EAA-68342E2B4333}" type="pres">
      <dgm:prSet presAssocID="{9DAF5A45-0DDC-4A26-B11A-9EAAB74CBFED}" presName="horzSpace2" presStyleCnt="0"/>
      <dgm:spPr/>
    </dgm:pt>
    <dgm:pt modelId="{FD1FD659-23E6-43E3-907D-E293529C1426}" type="pres">
      <dgm:prSet presAssocID="{9DAF5A45-0DDC-4A26-B11A-9EAAB74CBFED}" presName="tx2" presStyleLbl="revTx" presStyleIdx="2" presStyleCnt="10"/>
      <dgm:spPr/>
    </dgm:pt>
    <dgm:pt modelId="{588F9DDC-A01F-4F6C-AD40-8DE7FDDB4BED}" type="pres">
      <dgm:prSet presAssocID="{9DAF5A45-0DDC-4A26-B11A-9EAAB74CBFED}" presName="vert2" presStyleCnt="0"/>
      <dgm:spPr/>
    </dgm:pt>
    <dgm:pt modelId="{C2502553-272D-40FA-9858-D4522AB701D9}" type="pres">
      <dgm:prSet presAssocID="{9DAF5A45-0DDC-4A26-B11A-9EAAB74CBFED}" presName="thinLine2b" presStyleLbl="callout" presStyleIdx="1" presStyleCnt="9"/>
      <dgm:spPr/>
    </dgm:pt>
    <dgm:pt modelId="{70FE8902-BB2E-43D3-A81C-D8356FDED073}" type="pres">
      <dgm:prSet presAssocID="{9DAF5A45-0DDC-4A26-B11A-9EAAB74CBFED}" presName="vertSpace2b" presStyleCnt="0"/>
      <dgm:spPr/>
    </dgm:pt>
    <dgm:pt modelId="{F29F3970-3CD8-42A5-B39B-879C8E557E09}" type="pres">
      <dgm:prSet presAssocID="{46718B74-35A5-4075-B9D0-27B01028DE1D}" presName="horz2" presStyleCnt="0"/>
      <dgm:spPr/>
    </dgm:pt>
    <dgm:pt modelId="{770DC981-0ADA-44AB-8122-4423CC59968D}" type="pres">
      <dgm:prSet presAssocID="{46718B74-35A5-4075-B9D0-27B01028DE1D}" presName="horzSpace2" presStyleCnt="0"/>
      <dgm:spPr/>
    </dgm:pt>
    <dgm:pt modelId="{D5414AFE-5E34-4D6E-BEF3-8CE0BAE30319}" type="pres">
      <dgm:prSet presAssocID="{46718B74-35A5-4075-B9D0-27B01028DE1D}" presName="tx2" presStyleLbl="revTx" presStyleIdx="3" presStyleCnt="10"/>
      <dgm:spPr/>
    </dgm:pt>
    <dgm:pt modelId="{A7EBACF6-AC1E-4B6D-90F5-494308948897}" type="pres">
      <dgm:prSet presAssocID="{46718B74-35A5-4075-B9D0-27B01028DE1D}" presName="vert2" presStyleCnt="0"/>
      <dgm:spPr/>
    </dgm:pt>
    <dgm:pt modelId="{496B3149-3370-49D4-BF01-7F9C2A9E27CD}" type="pres">
      <dgm:prSet presAssocID="{46718B74-35A5-4075-B9D0-27B01028DE1D}" presName="thinLine2b" presStyleLbl="callout" presStyleIdx="2" presStyleCnt="9"/>
      <dgm:spPr/>
    </dgm:pt>
    <dgm:pt modelId="{1F659401-E61E-4253-9D03-2BCE3F3041DD}" type="pres">
      <dgm:prSet presAssocID="{46718B74-35A5-4075-B9D0-27B01028DE1D}" presName="vertSpace2b" presStyleCnt="0"/>
      <dgm:spPr/>
    </dgm:pt>
    <dgm:pt modelId="{9001C9FB-7B50-415E-820C-37D1BCA7C34F}" type="pres">
      <dgm:prSet presAssocID="{ACE2698F-A558-42A2-91FB-C178AB68F689}" presName="horz2" presStyleCnt="0"/>
      <dgm:spPr/>
    </dgm:pt>
    <dgm:pt modelId="{9D400C0E-686E-45C8-B4B0-805C85983C29}" type="pres">
      <dgm:prSet presAssocID="{ACE2698F-A558-42A2-91FB-C178AB68F689}" presName="horzSpace2" presStyleCnt="0"/>
      <dgm:spPr/>
    </dgm:pt>
    <dgm:pt modelId="{CEC7549F-F938-4ACB-A4B1-FC98B3272AEE}" type="pres">
      <dgm:prSet presAssocID="{ACE2698F-A558-42A2-91FB-C178AB68F689}" presName="tx2" presStyleLbl="revTx" presStyleIdx="4" presStyleCnt="10"/>
      <dgm:spPr/>
    </dgm:pt>
    <dgm:pt modelId="{A95A87C1-FF29-4F69-A1E1-6BBC44EB6557}" type="pres">
      <dgm:prSet presAssocID="{ACE2698F-A558-42A2-91FB-C178AB68F689}" presName="vert2" presStyleCnt="0"/>
      <dgm:spPr/>
    </dgm:pt>
    <dgm:pt modelId="{56B718A8-B927-4688-8FCC-543F67C52F71}" type="pres">
      <dgm:prSet presAssocID="{ACE2698F-A558-42A2-91FB-C178AB68F689}" presName="thinLine2b" presStyleLbl="callout" presStyleIdx="3" presStyleCnt="9"/>
      <dgm:spPr/>
    </dgm:pt>
    <dgm:pt modelId="{B8BC2BE7-456C-42B2-8196-8F21C55AD1C0}" type="pres">
      <dgm:prSet presAssocID="{ACE2698F-A558-42A2-91FB-C178AB68F689}" presName="vertSpace2b" presStyleCnt="0"/>
      <dgm:spPr/>
    </dgm:pt>
    <dgm:pt modelId="{F7084060-3BF0-498C-A7E3-B7222A95B8FA}" type="pres">
      <dgm:prSet presAssocID="{009C2D81-1751-41BA-B5FF-014FB99D904E}" presName="horz2" presStyleCnt="0"/>
      <dgm:spPr/>
    </dgm:pt>
    <dgm:pt modelId="{B0793038-94C1-4120-9040-B37AA64CE7B6}" type="pres">
      <dgm:prSet presAssocID="{009C2D81-1751-41BA-B5FF-014FB99D904E}" presName="horzSpace2" presStyleCnt="0"/>
      <dgm:spPr/>
    </dgm:pt>
    <dgm:pt modelId="{00C17CA8-FC45-4972-A81C-ADF7277394D8}" type="pres">
      <dgm:prSet presAssocID="{009C2D81-1751-41BA-B5FF-014FB99D904E}" presName="tx2" presStyleLbl="revTx" presStyleIdx="5" presStyleCnt="10"/>
      <dgm:spPr/>
    </dgm:pt>
    <dgm:pt modelId="{280189E8-5B6E-46BB-88B3-CF24147BD420}" type="pres">
      <dgm:prSet presAssocID="{009C2D81-1751-41BA-B5FF-014FB99D904E}" presName="vert2" presStyleCnt="0"/>
      <dgm:spPr/>
    </dgm:pt>
    <dgm:pt modelId="{5DC457AD-90D9-4843-81E5-429A30CC102F}" type="pres">
      <dgm:prSet presAssocID="{009C2D81-1751-41BA-B5FF-014FB99D904E}" presName="thinLine2b" presStyleLbl="callout" presStyleIdx="4" presStyleCnt="9"/>
      <dgm:spPr/>
    </dgm:pt>
    <dgm:pt modelId="{CF20353A-A3F8-4312-994F-99BD681BFD39}" type="pres">
      <dgm:prSet presAssocID="{009C2D81-1751-41BA-B5FF-014FB99D904E}" presName="vertSpace2b" presStyleCnt="0"/>
      <dgm:spPr/>
    </dgm:pt>
    <dgm:pt modelId="{E206CA4E-DEBE-40F4-A446-0E5DE2DD5626}" type="pres">
      <dgm:prSet presAssocID="{520596DE-B7D5-47C0-B7B0-1832A77076EE}" presName="horz2" presStyleCnt="0"/>
      <dgm:spPr/>
    </dgm:pt>
    <dgm:pt modelId="{55D9037C-5A6A-4BE4-87F6-3C0C81B3451C}" type="pres">
      <dgm:prSet presAssocID="{520596DE-B7D5-47C0-B7B0-1832A77076EE}" presName="horzSpace2" presStyleCnt="0"/>
      <dgm:spPr/>
    </dgm:pt>
    <dgm:pt modelId="{EAD936BF-F0F2-48D2-8DA4-5DB071D3C6DB}" type="pres">
      <dgm:prSet presAssocID="{520596DE-B7D5-47C0-B7B0-1832A77076EE}" presName="tx2" presStyleLbl="revTx" presStyleIdx="6" presStyleCnt="10"/>
      <dgm:spPr/>
    </dgm:pt>
    <dgm:pt modelId="{1FCDF685-8A56-447E-8F23-273D71B1EA3E}" type="pres">
      <dgm:prSet presAssocID="{520596DE-B7D5-47C0-B7B0-1832A77076EE}" presName="vert2" presStyleCnt="0"/>
      <dgm:spPr/>
    </dgm:pt>
    <dgm:pt modelId="{33AC342A-50A9-41C7-8942-A3ABA72820D0}" type="pres">
      <dgm:prSet presAssocID="{520596DE-B7D5-47C0-B7B0-1832A77076EE}" presName="thinLine2b" presStyleLbl="callout" presStyleIdx="5" presStyleCnt="9"/>
      <dgm:spPr/>
    </dgm:pt>
    <dgm:pt modelId="{FB921789-5A9B-4186-9E34-1C039238E0CA}" type="pres">
      <dgm:prSet presAssocID="{520596DE-B7D5-47C0-B7B0-1832A77076EE}" presName="vertSpace2b" presStyleCnt="0"/>
      <dgm:spPr/>
    </dgm:pt>
    <dgm:pt modelId="{B88713E9-91E6-4A1A-9966-C5D024DA2D1B}" type="pres">
      <dgm:prSet presAssocID="{12D487B3-308D-4A78-B48A-74F1AC65A19C}" presName="horz2" presStyleCnt="0"/>
      <dgm:spPr/>
    </dgm:pt>
    <dgm:pt modelId="{13E7D3E6-C9B7-4FFB-8E79-6301011B779E}" type="pres">
      <dgm:prSet presAssocID="{12D487B3-308D-4A78-B48A-74F1AC65A19C}" presName="horzSpace2" presStyleCnt="0"/>
      <dgm:spPr/>
    </dgm:pt>
    <dgm:pt modelId="{78E0C10C-CE58-4BB0-B51F-0DB90A643CE4}" type="pres">
      <dgm:prSet presAssocID="{12D487B3-308D-4A78-B48A-74F1AC65A19C}" presName="tx2" presStyleLbl="revTx" presStyleIdx="7" presStyleCnt="10"/>
      <dgm:spPr/>
    </dgm:pt>
    <dgm:pt modelId="{94369FDF-E732-4275-8C80-B4ED37E34832}" type="pres">
      <dgm:prSet presAssocID="{12D487B3-308D-4A78-B48A-74F1AC65A19C}" presName="vert2" presStyleCnt="0"/>
      <dgm:spPr/>
    </dgm:pt>
    <dgm:pt modelId="{218A9E02-8358-4AE0-B328-3C68C6649483}" type="pres">
      <dgm:prSet presAssocID="{12D487B3-308D-4A78-B48A-74F1AC65A19C}" presName="thinLine2b" presStyleLbl="callout" presStyleIdx="6" presStyleCnt="9"/>
      <dgm:spPr/>
    </dgm:pt>
    <dgm:pt modelId="{E66375C2-06C0-4C45-B601-439ACC68C8EF}" type="pres">
      <dgm:prSet presAssocID="{12D487B3-308D-4A78-B48A-74F1AC65A19C}" presName="vertSpace2b" presStyleCnt="0"/>
      <dgm:spPr/>
    </dgm:pt>
    <dgm:pt modelId="{054C05F7-D9C6-4B30-9CE0-1A1E02675133}" type="pres">
      <dgm:prSet presAssocID="{6F7D391A-E089-4BA2-B294-CE8435D5D0F5}" presName="horz2" presStyleCnt="0"/>
      <dgm:spPr/>
    </dgm:pt>
    <dgm:pt modelId="{E6707ACD-325A-4F62-A2CB-A25316FF452E}" type="pres">
      <dgm:prSet presAssocID="{6F7D391A-E089-4BA2-B294-CE8435D5D0F5}" presName="horzSpace2" presStyleCnt="0"/>
      <dgm:spPr/>
    </dgm:pt>
    <dgm:pt modelId="{797F9FDB-0EF1-479B-B999-C6D7321532DD}" type="pres">
      <dgm:prSet presAssocID="{6F7D391A-E089-4BA2-B294-CE8435D5D0F5}" presName="tx2" presStyleLbl="revTx" presStyleIdx="8" presStyleCnt="10"/>
      <dgm:spPr/>
    </dgm:pt>
    <dgm:pt modelId="{AC3FF1A4-BAF8-40C0-A3F5-D182A4448B6C}" type="pres">
      <dgm:prSet presAssocID="{6F7D391A-E089-4BA2-B294-CE8435D5D0F5}" presName="vert2" presStyleCnt="0"/>
      <dgm:spPr/>
    </dgm:pt>
    <dgm:pt modelId="{4D5993C4-B085-4AFC-B949-DB1B8DE3305C}" type="pres">
      <dgm:prSet presAssocID="{6F7D391A-E089-4BA2-B294-CE8435D5D0F5}" presName="thinLine2b" presStyleLbl="callout" presStyleIdx="7" presStyleCnt="9"/>
      <dgm:spPr/>
    </dgm:pt>
    <dgm:pt modelId="{8A3530E9-DDCF-4A6C-9717-DCB8837F9126}" type="pres">
      <dgm:prSet presAssocID="{6F7D391A-E089-4BA2-B294-CE8435D5D0F5}" presName="vertSpace2b" presStyleCnt="0"/>
      <dgm:spPr/>
    </dgm:pt>
    <dgm:pt modelId="{085763F2-6CC6-4FE3-A1C0-A1BA985E2A11}" type="pres">
      <dgm:prSet presAssocID="{E21707E6-E4D2-4A49-8B5F-D4F23E11AA57}" presName="horz2" presStyleCnt="0"/>
      <dgm:spPr/>
    </dgm:pt>
    <dgm:pt modelId="{713ED414-A01D-4FD7-900E-27E02C8ED771}" type="pres">
      <dgm:prSet presAssocID="{E21707E6-E4D2-4A49-8B5F-D4F23E11AA57}" presName="horzSpace2" presStyleCnt="0"/>
      <dgm:spPr/>
    </dgm:pt>
    <dgm:pt modelId="{6EC00E28-130C-46DA-979A-7F3C0AB29956}" type="pres">
      <dgm:prSet presAssocID="{E21707E6-E4D2-4A49-8B5F-D4F23E11AA57}" presName="tx2" presStyleLbl="revTx" presStyleIdx="9" presStyleCnt="10"/>
      <dgm:spPr/>
    </dgm:pt>
    <dgm:pt modelId="{F6E72571-77A5-4B43-814E-5E634E790692}" type="pres">
      <dgm:prSet presAssocID="{E21707E6-E4D2-4A49-8B5F-D4F23E11AA57}" presName="vert2" presStyleCnt="0"/>
      <dgm:spPr/>
    </dgm:pt>
    <dgm:pt modelId="{3EE972A4-0486-4C7E-9F33-9DE971CAA077}" type="pres">
      <dgm:prSet presAssocID="{E21707E6-E4D2-4A49-8B5F-D4F23E11AA57}" presName="thinLine2b" presStyleLbl="callout" presStyleIdx="8" presStyleCnt="9"/>
      <dgm:spPr/>
    </dgm:pt>
    <dgm:pt modelId="{6B839315-8992-460B-B8C3-14A0E346031D}" type="pres">
      <dgm:prSet presAssocID="{E21707E6-E4D2-4A49-8B5F-D4F23E11AA57}" presName="vertSpace2b" presStyleCnt="0"/>
      <dgm:spPr/>
    </dgm:pt>
  </dgm:ptLst>
  <dgm:cxnLst>
    <dgm:cxn modelId="{8B90660D-BFA3-4A6E-8960-39FE3B4646E4}" srcId="{C9812164-827B-43B5-A54E-340EE1C4A6B1}" destId="{6F7D391A-E089-4BA2-B294-CE8435D5D0F5}" srcOrd="7" destOrd="0" parTransId="{553E73CE-ED73-40AC-84CC-B42B3F8C605B}" sibTransId="{55105F45-4C4F-4B19-B512-A18AA735AFDD}"/>
    <dgm:cxn modelId="{9AF8A823-ACFB-40F6-94C6-671CFEA68FF2}" type="presOf" srcId="{E21707E6-E4D2-4A49-8B5F-D4F23E11AA57}" destId="{6EC00E28-130C-46DA-979A-7F3C0AB29956}" srcOrd="0" destOrd="0" presId="urn:microsoft.com/office/officeart/2008/layout/LinedList"/>
    <dgm:cxn modelId="{AD1F5029-2DEC-44C8-86E8-1DAAB22E7549}" type="presOf" srcId="{520596DE-B7D5-47C0-B7B0-1832A77076EE}" destId="{EAD936BF-F0F2-48D2-8DA4-5DB071D3C6DB}" srcOrd="0" destOrd="0" presId="urn:microsoft.com/office/officeart/2008/layout/LinedList"/>
    <dgm:cxn modelId="{789E4134-F05C-44A2-8579-A875DDC867C1}" type="presOf" srcId="{4A0E9B29-8EA6-47DD-84C4-9A04EE634D93}" destId="{C8D49729-026C-42FA-B9F4-095E6C50ADF2}" srcOrd="0" destOrd="0" presId="urn:microsoft.com/office/officeart/2008/layout/LinedList"/>
    <dgm:cxn modelId="{BDAF1E6C-76A9-46F5-8705-027817D58C74}" srcId="{C9812164-827B-43B5-A54E-340EE1C4A6B1}" destId="{009C2D81-1751-41BA-B5FF-014FB99D904E}" srcOrd="4" destOrd="0" parTransId="{88FA9165-61B7-4769-B4AB-D9C69E5104D7}" sibTransId="{BEB29EDB-72A8-4D8D-8B86-A7DBBA43BFAD}"/>
    <dgm:cxn modelId="{796A974D-4F24-4C34-A8B2-12BC95CB88EF}" srcId="{C9812164-827B-43B5-A54E-340EE1C4A6B1}" destId="{12D487B3-308D-4A78-B48A-74F1AC65A19C}" srcOrd="6" destOrd="0" parTransId="{FD38733D-7F6A-4FFC-8207-A933AF130A11}" sibTransId="{39AE41B0-A467-45EE-87FF-33368303D5BE}"/>
    <dgm:cxn modelId="{AA0F8C90-7532-491B-BFD9-CF307ED39C49}" type="presOf" srcId="{C9812164-827B-43B5-A54E-340EE1C4A6B1}" destId="{B4847550-0BC5-4512-96CB-FFE4DABB12BE}" srcOrd="0" destOrd="0" presId="urn:microsoft.com/office/officeart/2008/layout/LinedList"/>
    <dgm:cxn modelId="{EB066394-E8ED-4F11-9087-88FCF04709B4}" type="presOf" srcId="{9DAF5A45-0DDC-4A26-B11A-9EAAB74CBFED}" destId="{FD1FD659-23E6-43E3-907D-E293529C1426}" srcOrd="0" destOrd="0" presId="urn:microsoft.com/office/officeart/2008/layout/LinedList"/>
    <dgm:cxn modelId="{D5BD2998-8B06-4AB7-A546-1E84A6915D83}" type="presOf" srcId="{009C2D81-1751-41BA-B5FF-014FB99D904E}" destId="{00C17CA8-FC45-4972-A81C-ADF7277394D8}" srcOrd="0" destOrd="0" presId="urn:microsoft.com/office/officeart/2008/layout/LinedList"/>
    <dgm:cxn modelId="{9840E9A2-5BF4-44C3-8BDC-0E08BFE414C1}" type="presOf" srcId="{46718B74-35A5-4075-B9D0-27B01028DE1D}" destId="{D5414AFE-5E34-4D6E-BEF3-8CE0BAE30319}" srcOrd="0" destOrd="0" presId="urn:microsoft.com/office/officeart/2008/layout/LinedList"/>
    <dgm:cxn modelId="{869CEDA6-8BFF-4D9C-99AA-07400956C9C9}" type="presOf" srcId="{12D487B3-308D-4A78-B48A-74F1AC65A19C}" destId="{78E0C10C-CE58-4BB0-B51F-0DB90A643CE4}" srcOrd="0" destOrd="0" presId="urn:microsoft.com/office/officeart/2008/layout/LinedList"/>
    <dgm:cxn modelId="{9EBAE6AE-36A5-4E42-B59F-7646BCE7A117}" srcId="{C9812164-827B-43B5-A54E-340EE1C4A6B1}" destId="{46718B74-35A5-4075-B9D0-27B01028DE1D}" srcOrd="2" destOrd="0" parTransId="{C8E7CD2C-FE56-48EB-BA1E-7A2408DBA65E}" sibTransId="{6B92CD8C-5F95-42D1-A1CD-E250E6342925}"/>
    <dgm:cxn modelId="{BA114EAF-E8CA-46E8-AFE1-C16F01381778}" type="presOf" srcId="{B4F3F53B-240B-45A7-97B1-E219D5D4847F}" destId="{7A4C353C-51F4-4716-8954-5F89F0506D0A}" srcOrd="0" destOrd="0" presId="urn:microsoft.com/office/officeart/2008/layout/LinedList"/>
    <dgm:cxn modelId="{A5B1EDB6-1BE9-49D2-BB8F-D3EFE75C7641}" srcId="{C9812164-827B-43B5-A54E-340EE1C4A6B1}" destId="{4A0E9B29-8EA6-47DD-84C4-9A04EE634D93}" srcOrd="0" destOrd="0" parTransId="{39E29F1F-0262-42B1-A657-719CBA4F6385}" sibTransId="{9C78D10D-DF03-4103-BCEA-3A9A1FBC8E6F}"/>
    <dgm:cxn modelId="{A70FE5BA-434B-47E5-BAA5-47CAE719EC49}" srcId="{B4F3F53B-240B-45A7-97B1-E219D5D4847F}" destId="{C9812164-827B-43B5-A54E-340EE1C4A6B1}" srcOrd="0" destOrd="0" parTransId="{A66DE61F-3346-4D13-9F16-367915F43BAE}" sibTransId="{1CF2643C-F5B3-4AED-BFC7-6FB23FF7431C}"/>
    <dgm:cxn modelId="{17BC68DE-8C31-4E70-8763-07C5B78E83A4}" srcId="{C9812164-827B-43B5-A54E-340EE1C4A6B1}" destId="{ACE2698F-A558-42A2-91FB-C178AB68F689}" srcOrd="3" destOrd="0" parTransId="{31792D54-AA6D-4B07-B38A-A3F3D331EC10}" sibTransId="{D419A829-7E52-45F7-876B-B826C3077F0F}"/>
    <dgm:cxn modelId="{6A2224DF-2B8E-493A-B6DF-002C3043B6FF}" srcId="{C9812164-827B-43B5-A54E-340EE1C4A6B1}" destId="{520596DE-B7D5-47C0-B7B0-1832A77076EE}" srcOrd="5" destOrd="0" parTransId="{19BF65BD-FCCC-4E96-A203-B5DB7A7B193D}" sibTransId="{F8EE875C-A9A6-45B4-8DFC-03D95BC07991}"/>
    <dgm:cxn modelId="{596920E7-3698-4DDF-BF4C-C83347871165}" srcId="{C9812164-827B-43B5-A54E-340EE1C4A6B1}" destId="{9DAF5A45-0DDC-4A26-B11A-9EAAB74CBFED}" srcOrd="1" destOrd="0" parTransId="{D7154D7D-4F56-44F4-AC24-DB52B103F8EB}" sibTransId="{165DF930-A0EC-409F-B948-A53A1F6447CC}"/>
    <dgm:cxn modelId="{920E59F2-A99A-4F54-995C-DB9CD5EA1D78}" type="presOf" srcId="{6F7D391A-E089-4BA2-B294-CE8435D5D0F5}" destId="{797F9FDB-0EF1-479B-B999-C6D7321532DD}" srcOrd="0" destOrd="0" presId="urn:microsoft.com/office/officeart/2008/layout/LinedList"/>
    <dgm:cxn modelId="{640378FD-5EB6-4112-8597-404E3E5CC51D}" type="presOf" srcId="{ACE2698F-A558-42A2-91FB-C178AB68F689}" destId="{CEC7549F-F938-4ACB-A4B1-FC98B3272AEE}" srcOrd="0" destOrd="0" presId="urn:microsoft.com/office/officeart/2008/layout/LinedList"/>
    <dgm:cxn modelId="{A658A1FE-CFC7-4997-89EE-8ED93DBB105C}" srcId="{C9812164-827B-43B5-A54E-340EE1C4A6B1}" destId="{E21707E6-E4D2-4A49-8B5F-D4F23E11AA57}" srcOrd="8" destOrd="0" parTransId="{9D0846C0-BA48-4227-85CF-1232498F806C}" sibTransId="{A4037D8E-837B-4875-BB6F-DCC6E0D79E6D}"/>
    <dgm:cxn modelId="{ED366521-E6B5-4254-B57F-BA67DF965216}" type="presParOf" srcId="{7A4C353C-51F4-4716-8954-5F89F0506D0A}" destId="{5F139D9A-E4F6-4877-B5B3-3141D4198AA5}" srcOrd="0" destOrd="0" presId="urn:microsoft.com/office/officeart/2008/layout/LinedList"/>
    <dgm:cxn modelId="{26551C54-AE0A-4181-880A-C79A109587A8}" type="presParOf" srcId="{7A4C353C-51F4-4716-8954-5F89F0506D0A}" destId="{D5F9F8E2-5835-4E11-838A-A72A5CE9F870}" srcOrd="1" destOrd="0" presId="urn:microsoft.com/office/officeart/2008/layout/LinedList"/>
    <dgm:cxn modelId="{A3D756D6-D654-45F3-9DD9-F9DE3994306F}" type="presParOf" srcId="{D5F9F8E2-5835-4E11-838A-A72A5CE9F870}" destId="{B4847550-0BC5-4512-96CB-FFE4DABB12BE}" srcOrd="0" destOrd="0" presId="urn:microsoft.com/office/officeart/2008/layout/LinedList"/>
    <dgm:cxn modelId="{D3A86326-3794-4EF1-9FB0-8E41FD6A4C6D}" type="presParOf" srcId="{D5F9F8E2-5835-4E11-838A-A72A5CE9F870}" destId="{DE1E60FB-2DF5-410C-BC6B-73897D7F205E}" srcOrd="1" destOrd="0" presId="urn:microsoft.com/office/officeart/2008/layout/LinedList"/>
    <dgm:cxn modelId="{9C660A50-5291-4060-AC99-DCDE89694D76}" type="presParOf" srcId="{DE1E60FB-2DF5-410C-BC6B-73897D7F205E}" destId="{2CE7B4C9-507F-43D3-B7BD-613C8DAEB171}" srcOrd="0" destOrd="0" presId="urn:microsoft.com/office/officeart/2008/layout/LinedList"/>
    <dgm:cxn modelId="{2DC73512-299A-485C-9D61-D965BBF14075}" type="presParOf" srcId="{DE1E60FB-2DF5-410C-BC6B-73897D7F205E}" destId="{396574A8-50CB-40A5-8EC7-B8BEE2932B61}" srcOrd="1" destOrd="0" presId="urn:microsoft.com/office/officeart/2008/layout/LinedList"/>
    <dgm:cxn modelId="{EDA79352-137A-4CA0-9CD1-C85E0DB3E2E1}" type="presParOf" srcId="{396574A8-50CB-40A5-8EC7-B8BEE2932B61}" destId="{10BE1468-CD4F-4B84-80B0-A6D16BF5ED14}" srcOrd="0" destOrd="0" presId="urn:microsoft.com/office/officeart/2008/layout/LinedList"/>
    <dgm:cxn modelId="{6F18A12D-1907-49B4-8F8B-50CF54386C1D}" type="presParOf" srcId="{396574A8-50CB-40A5-8EC7-B8BEE2932B61}" destId="{C8D49729-026C-42FA-B9F4-095E6C50ADF2}" srcOrd="1" destOrd="0" presId="urn:microsoft.com/office/officeart/2008/layout/LinedList"/>
    <dgm:cxn modelId="{100A9CED-14D1-4A3C-AB0F-A18409FA6880}" type="presParOf" srcId="{396574A8-50CB-40A5-8EC7-B8BEE2932B61}" destId="{7AC2073F-23B7-4428-A9C0-9522CDCB2C11}" srcOrd="2" destOrd="0" presId="urn:microsoft.com/office/officeart/2008/layout/LinedList"/>
    <dgm:cxn modelId="{AD7051FE-6F8F-491C-805C-51F9001D1A63}" type="presParOf" srcId="{DE1E60FB-2DF5-410C-BC6B-73897D7F205E}" destId="{0BD3F71F-907B-4E1C-962A-133595CB8F90}" srcOrd="2" destOrd="0" presId="urn:microsoft.com/office/officeart/2008/layout/LinedList"/>
    <dgm:cxn modelId="{F09D7464-7055-461D-AB40-1915C248EAD8}" type="presParOf" srcId="{DE1E60FB-2DF5-410C-BC6B-73897D7F205E}" destId="{FCC727F9-3522-4847-81A4-2D4E6CD67424}" srcOrd="3" destOrd="0" presId="urn:microsoft.com/office/officeart/2008/layout/LinedList"/>
    <dgm:cxn modelId="{F6D89BDA-B537-4BD2-8685-1579BC1B2F98}" type="presParOf" srcId="{DE1E60FB-2DF5-410C-BC6B-73897D7F205E}" destId="{1A427649-4BF2-4E4E-8BE8-3EC377DA2833}" srcOrd="4" destOrd="0" presId="urn:microsoft.com/office/officeart/2008/layout/LinedList"/>
    <dgm:cxn modelId="{E5F23381-784D-4CD9-B5E5-27704588ED5D}" type="presParOf" srcId="{1A427649-4BF2-4E4E-8BE8-3EC377DA2833}" destId="{74A90791-BF88-4EBB-9EAA-68342E2B4333}" srcOrd="0" destOrd="0" presId="urn:microsoft.com/office/officeart/2008/layout/LinedList"/>
    <dgm:cxn modelId="{7A73A628-52F2-431A-8655-54CA2DFB21FE}" type="presParOf" srcId="{1A427649-4BF2-4E4E-8BE8-3EC377DA2833}" destId="{FD1FD659-23E6-43E3-907D-E293529C1426}" srcOrd="1" destOrd="0" presId="urn:microsoft.com/office/officeart/2008/layout/LinedList"/>
    <dgm:cxn modelId="{19A1B480-F404-442A-9E74-A49D7586E1C2}" type="presParOf" srcId="{1A427649-4BF2-4E4E-8BE8-3EC377DA2833}" destId="{588F9DDC-A01F-4F6C-AD40-8DE7FDDB4BED}" srcOrd="2" destOrd="0" presId="urn:microsoft.com/office/officeart/2008/layout/LinedList"/>
    <dgm:cxn modelId="{CB8DCE5C-7FDC-4DE4-81B8-54E5A5A18A4D}" type="presParOf" srcId="{DE1E60FB-2DF5-410C-BC6B-73897D7F205E}" destId="{C2502553-272D-40FA-9858-D4522AB701D9}" srcOrd="5" destOrd="0" presId="urn:microsoft.com/office/officeart/2008/layout/LinedList"/>
    <dgm:cxn modelId="{6B6C719A-904C-4A3D-A201-6AD2402F08A6}" type="presParOf" srcId="{DE1E60FB-2DF5-410C-BC6B-73897D7F205E}" destId="{70FE8902-BB2E-43D3-A81C-D8356FDED073}" srcOrd="6" destOrd="0" presId="urn:microsoft.com/office/officeart/2008/layout/LinedList"/>
    <dgm:cxn modelId="{71F911D4-CEF3-489C-B66E-6BAC4BD1D84B}" type="presParOf" srcId="{DE1E60FB-2DF5-410C-BC6B-73897D7F205E}" destId="{F29F3970-3CD8-42A5-B39B-879C8E557E09}" srcOrd="7" destOrd="0" presId="urn:microsoft.com/office/officeart/2008/layout/LinedList"/>
    <dgm:cxn modelId="{2260F777-4945-4C9A-B51A-4B11362A2737}" type="presParOf" srcId="{F29F3970-3CD8-42A5-B39B-879C8E557E09}" destId="{770DC981-0ADA-44AB-8122-4423CC59968D}" srcOrd="0" destOrd="0" presId="urn:microsoft.com/office/officeart/2008/layout/LinedList"/>
    <dgm:cxn modelId="{CA521A2B-31EC-4DC5-9AB4-FCD403BD49A6}" type="presParOf" srcId="{F29F3970-3CD8-42A5-B39B-879C8E557E09}" destId="{D5414AFE-5E34-4D6E-BEF3-8CE0BAE30319}" srcOrd="1" destOrd="0" presId="urn:microsoft.com/office/officeart/2008/layout/LinedList"/>
    <dgm:cxn modelId="{2B0FFC00-63CA-431A-8439-A6714EDF2A02}" type="presParOf" srcId="{F29F3970-3CD8-42A5-B39B-879C8E557E09}" destId="{A7EBACF6-AC1E-4B6D-90F5-494308948897}" srcOrd="2" destOrd="0" presId="urn:microsoft.com/office/officeart/2008/layout/LinedList"/>
    <dgm:cxn modelId="{842B73B8-A9C4-43E1-AF05-A37AF517FC1C}" type="presParOf" srcId="{DE1E60FB-2DF5-410C-BC6B-73897D7F205E}" destId="{496B3149-3370-49D4-BF01-7F9C2A9E27CD}" srcOrd="8" destOrd="0" presId="urn:microsoft.com/office/officeart/2008/layout/LinedList"/>
    <dgm:cxn modelId="{9E8928E8-BB55-4B84-BA1E-2074DCABC7D9}" type="presParOf" srcId="{DE1E60FB-2DF5-410C-BC6B-73897D7F205E}" destId="{1F659401-E61E-4253-9D03-2BCE3F3041DD}" srcOrd="9" destOrd="0" presId="urn:microsoft.com/office/officeart/2008/layout/LinedList"/>
    <dgm:cxn modelId="{1E833507-8F9C-4C50-BDDE-2F71014C229A}" type="presParOf" srcId="{DE1E60FB-2DF5-410C-BC6B-73897D7F205E}" destId="{9001C9FB-7B50-415E-820C-37D1BCA7C34F}" srcOrd="10" destOrd="0" presId="urn:microsoft.com/office/officeart/2008/layout/LinedList"/>
    <dgm:cxn modelId="{A997D269-AF8B-4882-AD1E-93CC611450A3}" type="presParOf" srcId="{9001C9FB-7B50-415E-820C-37D1BCA7C34F}" destId="{9D400C0E-686E-45C8-B4B0-805C85983C29}" srcOrd="0" destOrd="0" presId="urn:microsoft.com/office/officeart/2008/layout/LinedList"/>
    <dgm:cxn modelId="{86A66CC6-0844-4900-A8FC-1F038B0344D2}" type="presParOf" srcId="{9001C9FB-7B50-415E-820C-37D1BCA7C34F}" destId="{CEC7549F-F938-4ACB-A4B1-FC98B3272AEE}" srcOrd="1" destOrd="0" presId="urn:microsoft.com/office/officeart/2008/layout/LinedList"/>
    <dgm:cxn modelId="{3346E33D-FCE7-49F4-95AF-67DCB6D3ABBF}" type="presParOf" srcId="{9001C9FB-7B50-415E-820C-37D1BCA7C34F}" destId="{A95A87C1-FF29-4F69-A1E1-6BBC44EB6557}" srcOrd="2" destOrd="0" presId="urn:microsoft.com/office/officeart/2008/layout/LinedList"/>
    <dgm:cxn modelId="{8CF3167B-2F4C-4EC2-89E8-2AED642791E8}" type="presParOf" srcId="{DE1E60FB-2DF5-410C-BC6B-73897D7F205E}" destId="{56B718A8-B927-4688-8FCC-543F67C52F71}" srcOrd="11" destOrd="0" presId="urn:microsoft.com/office/officeart/2008/layout/LinedList"/>
    <dgm:cxn modelId="{74D83D91-3E1C-4C3A-89A3-6A35C6396A76}" type="presParOf" srcId="{DE1E60FB-2DF5-410C-BC6B-73897D7F205E}" destId="{B8BC2BE7-456C-42B2-8196-8F21C55AD1C0}" srcOrd="12" destOrd="0" presId="urn:microsoft.com/office/officeart/2008/layout/LinedList"/>
    <dgm:cxn modelId="{51AA7612-A29E-4464-9868-F7382D0D5078}" type="presParOf" srcId="{DE1E60FB-2DF5-410C-BC6B-73897D7F205E}" destId="{F7084060-3BF0-498C-A7E3-B7222A95B8FA}" srcOrd="13" destOrd="0" presId="urn:microsoft.com/office/officeart/2008/layout/LinedList"/>
    <dgm:cxn modelId="{3B23C1B9-C05C-47F7-9D56-D4E15AEADE5C}" type="presParOf" srcId="{F7084060-3BF0-498C-A7E3-B7222A95B8FA}" destId="{B0793038-94C1-4120-9040-B37AA64CE7B6}" srcOrd="0" destOrd="0" presId="urn:microsoft.com/office/officeart/2008/layout/LinedList"/>
    <dgm:cxn modelId="{614C4D3F-02A5-4C14-8083-D550AB69382B}" type="presParOf" srcId="{F7084060-3BF0-498C-A7E3-B7222A95B8FA}" destId="{00C17CA8-FC45-4972-A81C-ADF7277394D8}" srcOrd="1" destOrd="0" presId="urn:microsoft.com/office/officeart/2008/layout/LinedList"/>
    <dgm:cxn modelId="{AFCC50F4-4BD5-4D27-A2FE-CF35FAA5AEF9}" type="presParOf" srcId="{F7084060-3BF0-498C-A7E3-B7222A95B8FA}" destId="{280189E8-5B6E-46BB-88B3-CF24147BD420}" srcOrd="2" destOrd="0" presId="urn:microsoft.com/office/officeart/2008/layout/LinedList"/>
    <dgm:cxn modelId="{FCA77A04-F3C2-48CF-9E66-76D6FF84F39B}" type="presParOf" srcId="{DE1E60FB-2DF5-410C-BC6B-73897D7F205E}" destId="{5DC457AD-90D9-4843-81E5-429A30CC102F}" srcOrd="14" destOrd="0" presId="urn:microsoft.com/office/officeart/2008/layout/LinedList"/>
    <dgm:cxn modelId="{9FEB96C6-2394-4688-B5E5-04DA049B997B}" type="presParOf" srcId="{DE1E60FB-2DF5-410C-BC6B-73897D7F205E}" destId="{CF20353A-A3F8-4312-994F-99BD681BFD39}" srcOrd="15" destOrd="0" presId="urn:microsoft.com/office/officeart/2008/layout/LinedList"/>
    <dgm:cxn modelId="{A10EED98-6F1A-40E5-8CAC-E2E74A26A187}" type="presParOf" srcId="{DE1E60FB-2DF5-410C-BC6B-73897D7F205E}" destId="{E206CA4E-DEBE-40F4-A446-0E5DE2DD5626}" srcOrd="16" destOrd="0" presId="urn:microsoft.com/office/officeart/2008/layout/LinedList"/>
    <dgm:cxn modelId="{35095D2D-CA36-4FD2-BF1F-369047D2D849}" type="presParOf" srcId="{E206CA4E-DEBE-40F4-A446-0E5DE2DD5626}" destId="{55D9037C-5A6A-4BE4-87F6-3C0C81B3451C}" srcOrd="0" destOrd="0" presId="urn:microsoft.com/office/officeart/2008/layout/LinedList"/>
    <dgm:cxn modelId="{D883EE28-FBD0-42CD-AD0C-3A220A88EFD8}" type="presParOf" srcId="{E206CA4E-DEBE-40F4-A446-0E5DE2DD5626}" destId="{EAD936BF-F0F2-48D2-8DA4-5DB071D3C6DB}" srcOrd="1" destOrd="0" presId="urn:microsoft.com/office/officeart/2008/layout/LinedList"/>
    <dgm:cxn modelId="{CBDD331D-865B-4662-84CB-D0C3A4BE3569}" type="presParOf" srcId="{E206CA4E-DEBE-40F4-A446-0E5DE2DD5626}" destId="{1FCDF685-8A56-447E-8F23-273D71B1EA3E}" srcOrd="2" destOrd="0" presId="urn:microsoft.com/office/officeart/2008/layout/LinedList"/>
    <dgm:cxn modelId="{F81DA02D-4767-4EC0-9FE1-0558899BAB0F}" type="presParOf" srcId="{DE1E60FB-2DF5-410C-BC6B-73897D7F205E}" destId="{33AC342A-50A9-41C7-8942-A3ABA72820D0}" srcOrd="17" destOrd="0" presId="urn:microsoft.com/office/officeart/2008/layout/LinedList"/>
    <dgm:cxn modelId="{175B9187-D3B0-4F62-AA6D-3A4274C26F96}" type="presParOf" srcId="{DE1E60FB-2DF5-410C-BC6B-73897D7F205E}" destId="{FB921789-5A9B-4186-9E34-1C039238E0CA}" srcOrd="18" destOrd="0" presId="urn:microsoft.com/office/officeart/2008/layout/LinedList"/>
    <dgm:cxn modelId="{4A4CEC14-4DB3-40DA-B190-815135DCBED3}" type="presParOf" srcId="{DE1E60FB-2DF5-410C-BC6B-73897D7F205E}" destId="{B88713E9-91E6-4A1A-9966-C5D024DA2D1B}" srcOrd="19" destOrd="0" presId="urn:microsoft.com/office/officeart/2008/layout/LinedList"/>
    <dgm:cxn modelId="{5D6CA602-E080-4D1F-B6D0-563F86EE7D0E}" type="presParOf" srcId="{B88713E9-91E6-4A1A-9966-C5D024DA2D1B}" destId="{13E7D3E6-C9B7-4FFB-8E79-6301011B779E}" srcOrd="0" destOrd="0" presId="urn:microsoft.com/office/officeart/2008/layout/LinedList"/>
    <dgm:cxn modelId="{E0F7AA25-88A7-4C57-B59B-6FB3A06F78B5}" type="presParOf" srcId="{B88713E9-91E6-4A1A-9966-C5D024DA2D1B}" destId="{78E0C10C-CE58-4BB0-B51F-0DB90A643CE4}" srcOrd="1" destOrd="0" presId="urn:microsoft.com/office/officeart/2008/layout/LinedList"/>
    <dgm:cxn modelId="{011177E3-02CB-436E-A55D-14A3920C8960}" type="presParOf" srcId="{B88713E9-91E6-4A1A-9966-C5D024DA2D1B}" destId="{94369FDF-E732-4275-8C80-B4ED37E34832}" srcOrd="2" destOrd="0" presId="urn:microsoft.com/office/officeart/2008/layout/LinedList"/>
    <dgm:cxn modelId="{A8B53FA0-040F-42B8-A56B-414430ABDE3E}" type="presParOf" srcId="{DE1E60FB-2DF5-410C-BC6B-73897D7F205E}" destId="{218A9E02-8358-4AE0-B328-3C68C6649483}" srcOrd="20" destOrd="0" presId="urn:microsoft.com/office/officeart/2008/layout/LinedList"/>
    <dgm:cxn modelId="{A661686A-ADE4-44C9-8681-BCD2728A0434}" type="presParOf" srcId="{DE1E60FB-2DF5-410C-BC6B-73897D7F205E}" destId="{E66375C2-06C0-4C45-B601-439ACC68C8EF}" srcOrd="21" destOrd="0" presId="urn:microsoft.com/office/officeart/2008/layout/LinedList"/>
    <dgm:cxn modelId="{3338EEE1-5356-4129-8355-08F886628AA4}" type="presParOf" srcId="{DE1E60FB-2DF5-410C-BC6B-73897D7F205E}" destId="{054C05F7-D9C6-4B30-9CE0-1A1E02675133}" srcOrd="22" destOrd="0" presId="urn:microsoft.com/office/officeart/2008/layout/LinedList"/>
    <dgm:cxn modelId="{2BFD1E82-FE89-4E2A-B280-E63A9D68E9AD}" type="presParOf" srcId="{054C05F7-D9C6-4B30-9CE0-1A1E02675133}" destId="{E6707ACD-325A-4F62-A2CB-A25316FF452E}" srcOrd="0" destOrd="0" presId="urn:microsoft.com/office/officeart/2008/layout/LinedList"/>
    <dgm:cxn modelId="{4D987E1B-EE12-4C86-B22E-10F072F880DC}" type="presParOf" srcId="{054C05F7-D9C6-4B30-9CE0-1A1E02675133}" destId="{797F9FDB-0EF1-479B-B999-C6D7321532DD}" srcOrd="1" destOrd="0" presId="urn:microsoft.com/office/officeart/2008/layout/LinedList"/>
    <dgm:cxn modelId="{9C2C3B3A-EA11-446C-9F1D-5CFD54EFFF7A}" type="presParOf" srcId="{054C05F7-D9C6-4B30-9CE0-1A1E02675133}" destId="{AC3FF1A4-BAF8-40C0-A3F5-D182A4448B6C}" srcOrd="2" destOrd="0" presId="urn:microsoft.com/office/officeart/2008/layout/LinedList"/>
    <dgm:cxn modelId="{C94C9C66-A8C7-4113-B6FD-44B29F0AD9AB}" type="presParOf" srcId="{DE1E60FB-2DF5-410C-BC6B-73897D7F205E}" destId="{4D5993C4-B085-4AFC-B949-DB1B8DE3305C}" srcOrd="23" destOrd="0" presId="urn:microsoft.com/office/officeart/2008/layout/LinedList"/>
    <dgm:cxn modelId="{43F4B60D-062E-460A-9072-08FDF173EE3E}" type="presParOf" srcId="{DE1E60FB-2DF5-410C-BC6B-73897D7F205E}" destId="{8A3530E9-DDCF-4A6C-9717-DCB8837F9126}" srcOrd="24" destOrd="0" presId="urn:microsoft.com/office/officeart/2008/layout/LinedList"/>
    <dgm:cxn modelId="{243515CD-12D9-4DFE-8AC4-B2B5FD4C09C7}" type="presParOf" srcId="{DE1E60FB-2DF5-410C-BC6B-73897D7F205E}" destId="{085763F2-6CC6-4FE3-A1C0-A1BA985E2A11}" srcOrd="25" destOrd="0" presId="urn:microsoft.com/office/officeart/2008/layout/LinedList"/>
    <dgm:cxn modelId="{40C7DD2C-73CE-4DC2-AF39-24E96102BDCA}" type="presParOf" srcId="{085763F2-6CC6-4FE3-A1C0-A1BA985E2A11}" destId="{713ED414-A01D-4FD7-900E-27E02C8ED771}" srcOrd="0" destOrd="0" presId="urn:microsoft.com/office/officeart/2008/layout/LinedList"/>
    <dgm:cxn modelId="{A886DD54-0BC4-4953-A200-297812DCB9D9}" type="presParOf" srcId="{085763F2-6CC6-4FE3-A1C0-A1BA985E2A11}" destId="{6EC00E28-130C-46DA-979A-7F3C0AB29956}" srcOrd="1" destOrd="0" presId="urn:microsoft.com/office/officeart/2008/layout/LinedList"/>
    <dgm:cxn modelId="{7895BFBA-0D56-49E7-A62F-E371834D6B8E}" type="presParOf" srcId="{085763F2-6CC6-4FE3-A1C0-A1BA985E2A11}" destId="{F6E72571-77A5-4B43-814E-5E634E790692}" srcOrd="2" destOrd="0" presId="urn:microsoft.com/office/officeart/2008/layout/LinedList"/>
    <dgm:cxn modelId="{045B280D-DEAB-4FE1-A88B-63F3374CE35B}" type="presParOf" srcId="{DE1E60FB-2DF5-410C-BC6B-73897D7F205E}" destId="{3EE972A4-0486-4C7E-9F33-9DE971CAA077}" srcOrd="26" destOrd="0" presId="urn:microsoft.com/office/officeart/2008/layout/LinedList"/>
    <dgm:cxn modelId="{A62E0903-987B-479B-AE28-F10D471E657B}" type="presParOf" srcId="{DE1E60FB-2DF5-410C-BC6B-73897D7F205E}" destId="{6B839315-8992-460B-B8C3-14A0E346031D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3F53B-240B-45A7-97B1-E219D5D484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2164-827B-43B5-A54E-340EE1C4A6B1}">
      <dgm:prSet phldrT="[Text]"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 HIỆN THỰC HÓA NGHIÊN CỨU</a:t>
          </a:r>
          <a:endParaRPr lang="en-US" sz="3000" dirty="0"/>
        </a:p>
      </dgm:t>
    </dgm:pt>
    <dgm:pt modelId="{A66DE61F-3346-4D13-9F16-367915F43BAE}" type="parTrans" cxnId="{A70FE5BA-434B-47E5-BAA5-47CAE719EC49}">
      <dgm:prSet/>
      <dgm:spPr/>
      <dgm:t>
        <a:bodyPr/>
        <a:lstStyle/>
        <a:p>
          <a:endParaRPr lang="en-US" sz="3000"/>
        </a:p>
      </dgm:t>
    </dgm:pt>
    <dgm:pt modelId="{1CF2643C-F5B3-4AED-BFC7-6FB23FF7431C}" type="sibTrans" cxnId="{A70FE5BA-434B-47E5-BAA5-47CAE719EC49}">
      <dgm:prSet/>
      <dgm:spPr/>
      <dgm:t>
        <a:bodyPr/>
        <a:lstStyle/>
        <a:p>
          <a:endParaRPr lang="en-US" sz="3000"/>
        </a:p>
      </dgm:t>
    </dgm:pt>
    <dgm:pt modelId="{4A0E9B29-8EA6-47DD-84C4-9A04EE634D93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3.1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thiết</a:t>
          </a:r>
        </a:p>
      </dgm:t>
    </dgm:pt>
    <dgm:pt modelId="{39E29F1F-0262-42B1-A657-719CBA4F6385}" type="parTrans" cxnId="{A5B1EDB6-1BE9-49D2-BB8F-D3EFE75C7641}">
      <dgm:prSet/>
      <dgm:spPr/>
      <dgm:t>
        <a:bodyPr/>
        <a:lstStyle/>
        <a:p>
          <a:endParaRPr lang="en-US" sz="3000"/>
        </a:p>
      </dgm:t>
    </dgm:pt>
    <dgm:pt modelId="{9C78D10D-DF03-4103-BCEA-3A9A1FBC8E6F}" type="sibTrans" cxnId="{A5B1EDB6-1BE9-49D2-BB8F-D3EFE75C7641}">
      <dgm:prSet/>
      <dgm:spPr/>
      <dgm:t>
        <a:bodyPr/>
        <a:lstStyle/>
        <a:p>
          <a:endParaRPr lang="en-US" sz="3000"/>
        </a:p>
      </dgm:t>
    </dgm:pt>
    <dgm:pt modelId="{9DAF5A45-0DDC-4A26-B11A-9EAAB74CBFED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3.2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thiết</a:t>
          </a:r>
        </a:p>
      </dgm:t>
    </dgm:pt>
    <dgm:pt modelId="{D7154D7D-4F56-44F4-AC24-DB52B103F8EB}" type="parTrans" cxnId="{596920E7-3698-4DDF-BF4C-C83347871165}">
      <dgm:prSet/>
      <dgm:spPr/>
      <dgm:t>
        <a:bodyPr/>
        <a:lstStyle/>
        <a:p>
          <a:endParaRPr lang="en-US" sz="3000"/>
        </a:p>
      </dgm:t>
    </dgm:pt>
    <dgm:pt modelId="{165DF930-A0EC-409F-B948-A53A1F6447CC}" type="sibTrans" cxnId="{596920E7-3698-4DDF-BF4C-C83347871165}">
      <dgm:prSet/>
      <dgm:spPr/>
      <dgm:t>
        <a:bodyPr/>
        <a:lstStyle/>
        <a:p>
          <a:endParaRPr lang="en-US" sz="3000"/>
        </a:p>
      </dgm:t>
    </dgm:pt>
    <dgm:pt modelId="{774C2D3E-3191-47CB-95FD-17112C524948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3.1.1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(ER Model)</a:t>
          </a:r>
        </a:p>
      </dgm:t>
    </dgm:pt>
    <dgm:pt modelId="{CE561DA2-A752-4622-BDB0-727E403181B4}" type="parTrans" cxnId="{9F7E24EA-1B4B-4EDB-BF27-C5E8940AB323}">
      <dgm:prSet/>
      <dgm:spPr/>
      <dgm:t>
        <a:bodyPr/>
        <a:lstStyle/>
        <a:p>
          <a:endParaRPr lang="en-US"/>
        </a:p>
      </dgm:t>
    </dgm:pt>
    <dgm:pt modelId="{3239F406-CDF3-43D4-BA69-3F413BFF8DC2}" type="sibTrans" cxnId="{9F7E24EA-1B4B-4EDB-BF27-C5E8940AB323}">
      <dgm:prSet/>
      <dgm:spPr/>
      <dgm:t>
        <a:bodyPr/>
        <a:lstStyle/>
        <a:p>
          <a:endParaRPr lang="en-US"/>
        </a:p>
      </dgm:t>
    </dgm:pt>
    <dgm:pt modelId="{93812A2F-1E6B-46A3-A35B-043262FAB6C7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3.1.2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Logic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(MLD)</a:t>
          </a:r>
        </a:p>
      </dgm:t>
    </dgm:pt>
    <dgm:pt modelId="{D3A0BB94-B06D-4712-B692-C6E7C6985AB4}" type="parTrans" cxnId="{227D5319-AFC0-47D3-9F58-365FD92667FF}">
      <dgm:prSet/>
      <dgm:spPr/>
      <dgm:t>
        <a:bodyPr/>
        <a:lstStyle/>
        <a:p>
          <a:endParaRPr lang="en-US"/>
        </a:p>
      </dgm:t>
    </dgm:pt>
    <dgm:pt modelId="{62C5749C-A26E-45E7-89C9-3D69C5005ABE}" type="sibTrans" cxnId="{227D5319-AFC0-47D3-9F58-365FD92667FF}">
      <dgm:prSet/>
      <dgm:spPr/>
      <dgm:t>
        <a:bodyPr/>
        <a:lstStyle/>
        <a:p>
          <a:endParaRPr lang="en-US"/>
        </a:p>
      </dgm:t>
    </dgm:pt>
    <dgm:pt modelId="{66734DE9-02EF-404C-A463-9ADD83DB4828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3.1.3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(Class Diagram)</a:t>
          </a:r>
        </a:p>
      </dgm:t>
    </dgm:pt>
    <dgm:pt modelId="{0A0C766A-83F3-44CA-BD0B-C433EBA786DB}" type="parTrans" cxnId="{89970363-810B-4202-A4E6-4F712623D2DD}">
      <dgm:prSet/>
      <dgm:spPr/>
      <dgm:t>
        <a:bodyPr/>
        <a:lstStyle/>
        <a:p>
          <a:endParaRPr lang="en-US"/>
        </a:p>
      </dgm:t>
    </dgm:pt>
    <dgm:pt modelId="{95473F89-38AD-46E6-96F3-8EEE70619CBE}" type="sibTrans" cxnId="{89970363-810B-4202-A4E6-4F712623D2DD}">
      <dgm:prSet/>
      <dgm:spPr/>
      <dgm:t>
        <a:bodyPr/>
        <a:lstStyle/>
        <a:p>
          <a:endParaRPr lang="en-US"/>
        </a:p>
      </dgm:t>
    </dgm:pt>
    <dgm:pt modelId="{39271A7C-4723-4AC0-8CF5-FDA195027C03}" type="pres">
      <dgm:prSet presAssocID="{B4F3F53B-240B-45A7-97B1-E219D5D484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18308C-7E62-433C-8339-8A0EB4EE6AA6}" type="pres">
      <dgm:prSet presAssocID="{C9812164-827B-43B5-A54E-340EE1C4A6B1}" presName="hierRoot1" presStyleCnt="0"/>
      <dgm:spPr/>
    </dgm:pt>
    <dgm:pt modelId="{731099A3-9BF7-4DB6-BABF-1A1E4FB5D4A6}" type="pres">
      <dgm:prSet presAssocID="{C9812164-827B-43B5-A54E-340EE1C4A6B1}" presName="composite" presStyleCnt="0"/>
      <dgm:spPr/>
    </dgm:pt>
    <dgm:pt modelId="{8DB82D91-2FD9-45FE-A679-59A0822C7582}" type="pres">
      <dgm:prSet presAssocID="{C9812164-827B-43B5-A54E-340EE1C4A6B1}" presName="background" presStyleLbl="node0" presStyleIdx="0" presStyleCnt="1"/>
      <dgm:spPr/>
    </dgm:pt>
    <dgm:pt modelId="{AA9F2BFE-D1CE-453A-811F-F6344CC35DA7}" type="pres">
      <dgm:prSet presAssocID="{C9812164-827B-43B5-A54E-340EE1C4A6B1}" presName="text" presStyleLbl="fgAcc0" presStyleIdx="0" presStyleCnt="1" custScaleX="239374" custLinFactNeighborX="-1379" custLinFactNeighborY="-71659">
        <dgm:presLayoutVars>
          <dgm:chPref val="3"/>
        </dgm:presLayoutVars>
      </dgm:prSet>
      <dgm:spPr/>
    </dgm:pt>
    <dgm:pt modelId="{16BD7871-A95D-4C35-83C0-8203C75B1EE8}" type="pres">
      <dgm:prSet presAssocID="{C9812164-827B-43B5-A54E-340EE1C4A6B1}" presName="hierChild2" presStyleCnt="0"/>
      <dgm:spPr/>
    </dgm:pt>
    <dgm:pt modelId="{BC553EBE-2339-41A1-B15D-A413F1ADDF50}" type="pres">
      <dgm:prSet presAssocID="{39E29F1F-0262-42B1-A657-719CBA4F6385}" presName="Name10" presStyleLbl="parChTrans1D2" presStyleIdx="0" presStyleCnt="2"/>
      <dgm:spPr/>
    </dgm:pt>
    <dgm:pt modelId="{B6EF3D69-40FB-4E35-89A6-C1BCFC55EC52}" type="pres">
      <dgm:prSet presAssocID="{4A0E9B29-8EA6-47DD-84C4-9A04EE634D93}" presName="hierRoot2" presStyleCnt="0"/>
      <dgm:spPr/>
    </dgm:pt>
    <dgm:pt modelId="{B4F4CD88-B946-43E9-BB9B-7129D9C9296B}" type="pres">
      <dgm:prSet presAssocID="{4A0E9B29-8EA6-47DD-84C4-9A04EE634D93}" presName="composite2" presStyleCnt="0"/>
      <dgm:spPr/>
    </dgm:pt>
    <dgm:pt modelId="{40184827-E2B1-4D45-9061-7F4CAFCC47B5}" type="pres">
      <dgm:prSet presAssocID="{4A0E9B29-8EA6-47DD-84C4-9A04EE634D93}" presName="background2" presStyleLbl="node2" presStyleIdx="0" presStyleCnt="2"/>
      <dgm:spPr/>
    </dgm:pt>
    <dgm:pt modelId="{12F2F3B9-FAC0-4688-8E36-68355D4A6447}" type="pres">
      <dgm:prSet presAssocID="{4A0E9B29-8EA6-47DD-84C4-9A04EE634D93}" presName="text2" presStyleLbl="fgAcc2" presStyleIdx="0" presStyleCnt="2">
        <dgm:presLayoutVars>
          <dgm:chPref val="3"/>
        </dgm:presLayoutVars>
      </dgm:prSet>
      <dgm:spPr/>
    </dgm:pt>
    <dgm:pt modelId="{7978225F-0587-4D6E-B0C3-0ECF9D661D30}" type="pres">
      <dgm:prSet presAssocID="{4A0E9B29-8EA6-47DD-84C4-9A04EE634D93}" presName="hierChild3" presStyleCnt="0"/>
      <dgm:spPr/>
    </dgm:pt>
    <dgm:pt modelId="{9E7AC7E9-42A3-4160-A422-A8BB8528AEB3}" type="pres">
      <dgm:prSet presAssocID="{CE561DA2-A752-4622-BDB0-727E403181B4}" presName="Name17" presStyleLbl="parChTrans1D3" presStyleIdx="0" presStyleCnt="3"/>
      <dgm:spPr/>
    </dgm:pt>
    <dgm:pt modelId="{2F3B6D59-0A73-4CBD-A284-DF03E5400CB9}" type="pres">
      <dgm:prSet presAssocID="{774C2D3E-3191-47CB-95FD-17112C524948}" presName="hierRoot3" presStyleCnt="0"/>
      <dgm:spPr/>
    </dgm:pt>
    <dgm:pt modelId="{41796698-B17F-4997-85AD-16AE98C042C2}" type="pres">
      <dgm:prSet presAssocID="{774C2D3E-3191-47CB-95FD-17112C524948}" presName="composite3" presStyleCnt="0"/>
      <dgm:spPr/>
    </dgm:pt>
    <dgm:pt modelId="{95139A48-F404-4554-8FE5-27B4FE55D62A}" type="pres">
      <dgm:prSet presAssocID="{774C2D3E-3191-47CB-95FD-17112C524948}" presName="background3" presStyleLbl="node3" presStyleIdx="0" presStyleCnt="3"/>
      <dgm:spPr/>
    </dgm:pt>
    <dgm:pt modelId="{82DBBE98-3E49-4B65-89C1-399D0BCC5F53}" type="pres">
      <dgm:prSet presAssocID="{774C2D3E-3191-47CB-95FD-17112C524948}" presName="text3" presStyleLbl="fgAcc3" presStyleIdx="0" presStyleCnt="3">
        <dgm:presLayoutVars>
          <dgm:chPref val="3"/>
        </dgm:presLayoutVars>
      </dgm:prSet>
      <dgm:spPr/>
    </dgm:pt>
    <dgm:pt modelId="{D084D388-0D74-4DA7-BDB2-A3C87635C49B}" type="pres">
      <dgm:prSet presAssocID="{774C2D3E-3191-47CB-95FD-17112C524948}" presName="hierChild4" presStyleCnt="0"/>
      <dgm:spPr/>
    </dgm:pt>
    <dgm:pt modelId="{27E0496F-D57F-43F3-BC7C-B058B5B5D1CE}" type="pres">
      <dgm:prSet presAssocID="{D3A0BB94-B06D-4712-B692-C6E7C6985AB4}" presName="Name17" presStyleLbl="parChTrans1D3" presStyleIdx="1" presStyleCnt="3"/>
      <dgm:spPr/>
    </dgm:pt>
    <dgm:pt modelId="{FEC52326-3B7D-4FDD-9D59-46C1A475A73D}" type="pres">
      <dgm:prSet presAssocID="{93812A2F-1E6B-46A3-A35B-043262FAB6C7}" presName="hierRoot3" presStyleCnt="0"/>
      <dgm:spPr/>
    </dgm:pt>
    <dgm:pt modelId="{46C82DA7-8959-4A6F-9D37-4912624FFA2B}" type="pres">
      <dgm:prSet presAssocID="{93812A2F-1E6B-46A3-A35B-043262FAB6C7}" presName="composite3" presStyleCnt="0"/>
      <dgm:spPr/>
    </dgm:pt>
    <dgm:pt modelId="{8240FDC5-35F8-4581-A15B-9C72D55BC45E}" type="pres">
      <dgm:prSet presAssocID="{93812A2F-1E6B-46A3-A35B-043262FAB6C7}" presName="background3" presStyleLbl="node3" presStyleIdx="1" presStyleCnt="3"/>
      <dgm:spPr/>
    </dgm:pt>
    <dgm:pt modelId="{01DD3306-CFEA-420B-846B-05BA9F21EF53}" type="pres">
      <dgm:prSet presAssocID="{93812A2F-1E6B-46A3-A35B-043262FAB6C7}" presName="text3" presStyleLbl="fgAcc3" presStyleIdx="1" presStyleCnt="3">
        <dgm:presLayoutVars>
          <dgm:chPref val="3"/>
        </dgm:presLayoutVars>
      </dgm:prSet>
      <dgm:spPr/>
    </dgm:pt>
    <dgm:pt modelId="{9A7398DD-D64E-4B7A-A379-02D47370F1C3}" type="pres">
      <dgm:prSet presAssocID="{93812A2F-1E6B-46A3-A35B-043262FAB6C7}" presName="hierChild4" presStyleCnt="0"/>
      <dgm:spPr/>
    </dgm:pt>
    <dgm:pt modelId="{5D3CCE83-F276-4022-95F7-3B8E098A1E1A}" type="pres">
      <dgm:prSet presAssocID="{0A0C766A-83F3-44CA-BD0B-C433EBA786DB}" presName="Name17" presStyleLbl="parChTrans1D3" presStyleIdx="2" presStyleCnt="3"/>
      <dgm:spPr/>
    </dgm:pt>
    <dgm:pt modelId="{3280BBEB-6463-423D-8E5D-5FD55830A2B0}" type="pres">
      <dgm:prSet presAssocID="{66734DE9-02EF-404C-A463-9ADD83DB4828}" presName="hierRoot3" presStyleCnt="0"/>
      <dgm:spPr/>
    </dgm:pt>
    <dgm:pt modelId="{34D7175B-B69C-4B27-916A-0F33DCF01C6C}" type="pres">
      <dgm:prSet presAssocID="{66734DE9-02EF-404C-A463-9ADD83DB4828}" presName="composite3" presStyleCnt="0"/>
      <dgm:spPr/>
    </dgm:pt>
    <dgm:pt modelId="{789D5702-63D1-4853-92C4-4C445BCE69A1}" type="pres">
      <dgm:prSet presAssocID="{66734DE9-02EF-404C-A463-9ADD83DB4828}" presName="background3" presStyleLbl="node3" presStyleIdx="2" presStyleCnt="3"/>
      <dgm:spPr/>
    </dgm:pt>
    <dgm:pt modelId="{49CB6B6E-85F4-47AA-A360-FA47BBCFDCA7}" type="pres">
      <dgm:prSet presAssocID="{66734DE9-02EF-404C-A463-9ADD83DB4828}" presName="text3" presStyleLbl="fgAcc3" presStyleIdx="2" presStyleCnt="3">
        <dgm:presLayoutVars>
          <dgm:chPref val="3"/>
        </dgm:presLayoutVars>
      </dgm:prSet>
      <dgm:spPr/>
    </dgm:pt>
    <dgm:pt modelId="{B09947E8-D85E-45B1-9173-C2D539C8B3D0}" type="pres">
      <dgm:prSet presAssocID="{66734DE9-02EF-404C-A463-9ADD83DB4828}" presName="hierChild4" presStyleCnt="0"/>
      <dgm:spPr/>
    </dgm:pt>
    <dgm:pt modelId="{2538E824-95EF-4655-ACA0-3E9314E00F16}" type="pres">
      <dgm:prSet presAssocID="{D7154D7D-4F56-44F4-AC24-DB52B103F8EB}" presName="Name10" presStyleLbl="parChTrans1D2" presStyleIdx="1" presStyleCnt="2"/>
      <dgm:spPr/>
    </dgm:pt>
    <dgm:pt modelId="{C91DE5B6-98CB-4120-9FA7-333E25A89B9A}" type="pres">
      <dgm:prSet presAssocID="{9DAF5A45-0DDC-4A26-B11A-9EAAB74CBFED}" presName="hierRoot2" presStyleCnt="0"/>
      <dgm:spPr/>
    </dgm:pt>
    <dgm:pt modelId="{36A5A354-2204-4F3C-9682-59061B3CEE78}" type="pres">
      <dgm:prSet presAssocID="{9DAF5A45-0DDC-4A26-B11A-9EAAB74CBFED}" presName="composite2" presStyleCnt="0"/>
      <dgm:spPr/>
    </dgm:pt>
    <dgm:pt modelId="{BB283237-9AA6-45BB-940F-F295FE2EC2E7}" type="pres">
      <dgm:prSet presAssocID="{9DAF5A45-0DDC-4A26-B11A-9EAAB74CBFED}" presName="background2" presStyleLbl="node2" presStyleIdx="1" presStyleCnt="2"/>
      <dgm:spPr/>
    </dgm:pt>
    <dgm:pt modelId="{DADA5E16-EB87-4DAB-BE04-E70962FFD88F}" type="pres">
      <dgm:prSet presAssocID="{9DAF5A45-0DDC-4A26-B11A-9EAAB74CBFED}" presName="text2" presStyleLbl="fgAcc2" presStyleIdx="1" presStyleCnt="2">
        <dgm:presLayoutVars>
          <dgm:chPref val="3"/>
        </dgm:presLayoutVars>
      </dgm:prSet>
      <dgm:spPr/>
    </dgm:pt>
    <dgm:pt modelId="{03634273-45EE-437B-B6EB-DD4C0B64A1B7}" type="pres">
      <dgm:prSet presAssocID="{9DAF5A45-0DDC-4A26-B11A-9EAAB74CBFED}" presName="hierChild3" presStyleCnt="0"/>
      <dgm:spPr/>
    </dgm:pt>
  </dgm:ptLst>
  <dgm:cxnLst>
    <dgm:cxn modelId="{00D7FD06-3815-40D0-8A47-C370E19476E5}" type="presOf" srcId="{39E29F1F-0262-42B1-A657-719CBA4F6385}" destId="{BC553EBE-2339-41A1-B15D-A413F1ADDF50}" srcOrd="0" destOrd="0" presId="urn:microsoft.com/office/officeart/2005/8/layout/hierarchy1"/>
    <dgm:cxn modelId="{227D5319-AFC0-47D3-9F58-365FD92667FF}" srcId="{4A0E9B29-8EA6-47DD-84C4-9A04EE634D93}" destId="{93812A2F-1E6B-46A3-A35B-043262FAB6C7}" srcOrd="1" destOrd="0" parTransId="{D3A0BB94-B06D-4712-B692-C6E7C6985AB4}" sibTransId="{62C5749C-A26E-45E7-89C9-3D69C5005ABE}"/>
    <dgm:cxn modelId="{DFC6AB1B-968A-49F7-8B14-3504FE78EC85}" type="presOf" srcId="{D7154D7D-4F56-44F4-AC24-DB52B103F8EB}" destId="{2538E824-95EF-4655-ACA0-3E9314E00F16}" srcOrd="0" destOrd="0" presId="urn:microsoft.com/office/officeart/2005/8/layout/hierarchy1"/>
    <dgm:cxn modelId="{89970363-810B-4202-A4E6-4F712623D2DD}" srcId="{4A0E9B29-8EA6-47DD-84C4-9A04EE634D93}" destId="{66734DE9-02EF-404C-A463-9ADD83DB4828}" srcOrd="2" destOrd="0" parTransId="{0A0C766A-83F3-44CA-BD0B-C433EBA786DB}" sibTransId="{95473F89-38AD-46E6-96F3-8EEE70619CBE}"/>
    <dgm:cxn modelId="{9133E163-5D4D-4B61-84A1-1815E1018DBE}" type="presOf" srcId="{D3A0BB94-B06D-4712-B692-C6E7C6985AB4}" destId="{27E0496F-D57F-43F3-BC7C-B058B5B5D1CE}" srcOrd="0" destOrd="0" presId="urn:microsoft.com/office/officeart/2005/8/layout/hierarchy1"/>
    <dgm:cxn modelId="{E5F2F867-3CE0-4285-B9AF-731FE5C84389}" type="presOf" srcId="{66734DE9-02EF-404C-A463-9ADD83DB4828}" destId="{49CB6B6E-85F4-47AA-A360-FA47BBCFDCA7}" srcOrd="0" destOrd="0" presId="urn:microsoft.com/office/officeart/2005/8/layout/hierarchy1"/>
    <dgm:cxn modelId="{3F5B5271-1B0C-4655-944B-F980CCECA6C1}" type="presOf" srcId="{9DAF5A45-0DDC-4A26-B11A-9EAAB74CBFED}" destId="{DADA5E16-EB87-4DAB-BE04-E70962FFD88F}" srcOrd="0" destOrd="0" presId="urn:microsoft.com/office/officeart/2005/8/layout/hierarchy1"/>
    <dgm:cxn modelId="{72570058-AF43-4DD1-AB00-F3F433073E33}" type="presOf" srcId="{CE561DA2-A752-4622-BDB0-727E403181B4}" destId="{9E7AC7E9-42A3-4160-A422-A8BB8528AEB3}" srcOrd="0" destOrd="0" presId="urn:microsoft.com/office/officeart/2005/8/layout/hierarchy1"/>
    <dgm:cxn modelId="{BBE6B492-46B6-4CC2-AC55-E494D931DC20}" type="presOf" srcId="{B4F3F53B-240B-45A7-97B1-E219D5D4847F}" destId="{39271A7C-4723-4AC0-8CF5-FDA195027C03}" srcOrd="0" destOrd="0" presId="urn:microsoft.com/office/officeart/2005/8/layout/hierarchy1"/>
    <dgm:cxn modelId="{43B64C98-FD78-4946-A6FC-CFAD05DF35FF}" type="presOf" srcId="{C9812164-827B-43B5-A54E-340EE1C4A6B1}" destId="{AA9F2BFE-D1CE-453A-811F-F6344CC35DA7}" srcOrd="0" destOrd="0" presId="urn:microsoft.com/office/officeart/2005/8/layout/hierarchy1"/>
    <dgm:cxn modelId="{F1C3D4A2-6BA7-4610-B971-C142B2E8C3CB}" type="presOf" srcId="{0A0C766A-83F3-44CA-BD0B-C433EBA786DB}" destId="{5D3CCE83-F276-4022-95F7-3B8E098A1E1A}" srcOrd="0" destOrd="0" presId="urn:microsoft.com/office/officeart/2005/8/layout/hierarchy1"/>
    <dgm:cxn modelId="{A5B1EDB6-1BE9-49D2-BB8F-D3EFE75C7641}" srcId="{C9812164-827B-43B5-A54E-340EE1C4A6B1}" destId="{4A0E9B29-8EA6-47DD-84C4-9A04EE634D93}" srcOrd="0" destOrd="0" parTransId="{39E29F1F-0262-42B1-A657-719CBA4F6385}" sibTransId="{9C78D10D-DF03-4103-BCEA-3A9A1FBC8E6F}"/>
    <dgm:cxn modelId="{A70FE5BA-434B-47E5-BAA5-47CAE719EC49}" srcId="{B4F3F53B-240B-45A7-97B1-E219D5D4847F}" destId="{C9812164-827B-43B5-A54E-340EE1C4A6B1}" srcOrd="0" destOrd="0" parTransId="{A66DE61F-3346-4D13-9F16-367915F43BAE}" sibTransId="{1CF2643C-F5B3-4AED-BFC7-6FB23FF7431C}"/>
    <dgm:cxn modelId="{09EE8CD0-A5AE-4105-ADB3-0876B43F0519}" type="presOf" srcId="{93812A2F-1E6B-46A3-A35B-043262FAB6C7}" destId="{01DD3306-CFEA-420B-846B-05BA9F21EF53}" srcOrd="0" destOrd="0" presId="urn:microsoft.com/office/officeart/2005/8/layout/hierarchy1"/>
    <dgm:cxn modelId="{2A4A11D6-52EA-4C2D-9616-A7201587F97B}" type="presOf" srcId="{4A0E9B29-8EA6-47DD-84C4-9A04EE634D93}" destId="{12F2F3B9-FAC0-4688-8E36-68355D4A6447}" srcOrd="0" destOrd="0" presId="urn:microsoft.com/office/officeart/2005/8/layout/hierarchy1"/>
    <dgm:cxn modelId="{BEF303E6-918B-4B01-9C29-37DC46E463C5}" type="presOf" srcId="{774C2D3E-3191-47CB-95FD-17112C524948}" destId="{82DBBE98-3E49-4B65-89C1-399D0BCC5F53}" srcOrd="0" destOrd="0" presId="urn:microsoft.com/office/officeart/2005/8/layout/hierarchy1"/>
    <dgm:cxn modelId="{596920E7-3698-4DDF-BF4C-C83347871165}" srcId="{C9812164-827B-43B5-A54E-340EE1C4A6B1}" destId="{9DAF5A45-0DDC-4A26-B11A-9EAAB74CBFED}" srcOrd="1" destOrd="0" parTransId="{D7154D7D-4F56-44F4-AC24-DB52B103F8EB}" sibTransId="{165DF930-A0EC-409F-B948-A53A1F6447CC}"/>
    <dgm:cxn modelId="{9F7E24EA-1B4B-4EDB-BF27-C5E8940AB323}" srcId="{4A0E9B29-8EA6-47DD-84C4-9A04EE634D93}" destId="{774C2D3E-3191-47CB-95FD-17112C524948}" srcOrd="0" destOrd="0" parTransId="{CE561DA2-A752-4622-BDB0-727E403181B4}" sibTransId="{3239F406-CDF3-43D4-BA69-3F413BFF8DC2}"/>
    <dgm:cxn modelId="{2E4955D3-D8A6-4358-BA83-E2146B8B8C30}" type="presParOf" srcId="{39271A7C-4723-4AC0-8CF5-FDA195027C03}" destId="{D318308C-7E62-433C-8339-8A0EB4EE6AA6}" srcOrd="0" destOrd="0" presId="urn:microsoft.com/office/officeart/2005/8/layout/hierarchy1"/>
    <dgm:cxn modelId="{5669BC3F-043D-4988-A844-F50E737BAB30}" type="presParOf" srcId="{D318308C-7E62-433C-8339-8A0EB4EE6AA6}" destId="{731099A3-9BF7-4DB6-BABF-1A1E4FB5D4A6}" srcOrd="0" destOrd="0" presId="urn:microsoft.com/office/officeart/2005/8/layout/hierarchy1"/>
    <dgm:cxn modelId="{C6D88CFE-C767-49C6-9A76-0625944CB9F6}" type="presParOf" srcId="{731099A3-9BF7-4DB6-BABF-1A1E4FB5D4A6}" destId="{8DB82D91-2FD9-45FE-A679-59A0822C7582}" srcOrd="0" destOrd="0" presId="urn:microsoft.com/office/officeart/2005/8/layout/hierarchy1"/>
    <dgm:cxn modelId="{5EE41D76-8ED3-4EB3-B001-BDD699CE7B75}" type="presParOf" srcId="{731099A3-9BF7-4DB6-BABF-1A1E4FB5D4A6}" destId="{AA9F2BFE-D1CE-453A-811F-F6344CC35DA7}" srcOrd="1" destOrd="0" presId="urn:microsoft.com/office/officeart/2005/8/layout/hierarchy1"/>
    <dgm:cxn modelId="{A27BAA45-D067-487A-B8B9-8BF308C542B2}" type="presParOf" srcId="{D318308C-7E62-433C-8339-8A0EB4EE6AA6}" destId="{16BD7871-A95D-4C35-83C0-8203C75B1EE8}" srcOrd="1" destOrd="0" presId="urn:microsoft.com/office/officeart/2005/8/layout/hierarchy1"/>
    <dgm:cxn modelId="{A74CD900-4F00-4F41-BBCC-6221834DBA58}" type="presParOf" srcId="{16BD7871-A95D-4C35-83C0-8203C75B1EE8}" destId="{BC553EBE-2339-41A1-B15D-A413F1ADDF50}" srcOrd="0" destOrd="0" presId="urn:microsoft.com/office/officeart/2005/8/layout/hierarchy1"/>
    <dgm:cxn modelId="{A2A48251-6E32-4EBC-BC05-99C45FAC7042}" type="presParOf" srcId="{16BD7871-A95D-4C35-83C0-8203C75B1EE8}" destId="{B6EF3D69-40FB-4E35-89A6-C1BCFC55EC52}" srcOrd="1" destOrd="0" presId="urn:microsoft.com/office/officeart/2005/8/layout/hierarchy1"/>
    <dgm:cxn modelId="{6344094A-2D94-4E50-8D1A-E64C4488785B}" type="presParOf" srcId="{B6EF3D69-40FB-4E35-89A6-C1BCFC55EC52}" destId="{B4F4CD88-B946-43E9-BB9B-7129D9C9296B}" srcOrd="0" destOrd="0" presId="urn:microsoft.com/office/officeart/2005/8/layout/hierarchy1"/>
    <dgm:cxn modelId="{A84CB007-8792-4575-80D1-1B18D3BB2C08}" type="presParOf" srcId="{B4F4CD88-B946-43E9-BB9B-7129D9C9296B}" destId="{40184827-E2B1-4D45-9061-7F4CAFCC47B5}" srcOrd="0" destOrd="0" presId="urn:microsoft.com/office/officeart/2005/8/layout/hierarchy1"/>
    <dgm:cxn modelId="{7E1FCF9E-5995-4D8D-9286-E1D4EE03B415}" type="presParOf" srcId="{B4F4CD88-B946-43E9-BB9B-7129D9C9296B}" destId="{12F2F3B9-FAC0-4688-8E36-68355D4A6447}" srcOrd="1" destOrd="0" presId="urn:microsoft.com/office/officeart/2005/8/layout/hierarchy1"/>
    <dgm:cxn modelId="{C0C3AD20-650D-4CA4-A60E-C068706469AA}" type="presParOf" srcId="{B6EF3D69-40FB-4E35-89A6-C1BCFC55EC52}" destId="{7978225F-0587-4D6E-B0C3-0ECF9D661D30}" srcOrd="1" destOrd="0" presId="urn:microsoft.com/office/officeart/2005/8/layout/hierarchy1"/>
    <dgm:cxn modelId="{842E1D79-1390-4679-A466-0A98445AAE9F}" type="presParOf" srcId="{7978225F-0587-4D6E-B0C3-0ECF9D661D30}" destId="{9E7AC7E9-42A3-4160-A422-A8BB8528AEB3}" srcOrd="0" destOrd="0" presId="urn:microsoft.com/office/officeart/2005/8/layout/hierarchy1"/>
    <dgm:cxn modelId="{06E49FEF-6E80-47F9-BC4C-C48BBA75CF01}" type="presParOf" srcId="{7978225F-0587-4D6E-B0C3-0ECF9D661D30}" destId="{2F3B6D59-0A73-4CBD-A284-DF03E5400CB9}" srcOrd="1" destOrd="0" presId="urn:microsoft.com/office/officeart/2005/8/layout/hierarchy1"/>
    <dgm:cxn modelId="{C6B34661-55AF-46EF-8BBE-F1136F2EBA8D}" type="presParOf" srcId="{2F3B6D59-0A73-4CBD-A284-DF03E5400CB9}" destId="{41796698-B17F-4997-85AD-16AE98C042C2}" srcOrd="0" destOrd="0" presId="urn:microsoft.com/office/officeart/2005/8/layout/hierarchy1"/>
    <dgm:cxn modelId="{448025D9-A1E0-4C44-B5DC-42B41C66D33C}" type="presParOf" srcId="{41796698-B17F-4997-85AD-16AE98C042C2}" destId="{95139A48-F404-4554-8FE5-27B4FE55D62A}" srcOrd="0" destOrd="0" presId="urn:microsoft.com/office/officeart/2005/8/layout/hierarchy1"/>
    <dgm:cxn modelId="{FB1E6D0F-7111-43DD-B641-2C3B1B59D898}" type="presParOf" srcId="{41796698-B17F-4997-85AD-16AE98C042C2}" destId="{82DBBE98-3E49-4B65-89C1-399D0BCC5F53}" srcOrd="1" destOrd="0" presId="urn:microsoft.com/office/officeart/2005/8/layout/hierarchy1"/>
    <dgm:cxn modelId="{58975D80-A6BD-420D-9329-C55E808A8C33}" type="presParOf" srcId="{2F3B6D59-0A73-4CBD-A284-DF03E5400CB9}" destId="{D084D388-0D74-4DA7-BDB2-A3C87635C49B}" srcOrd="1" destOrd="0" presId="urn:microsoft.com/office/officeart/2005/8/layout/hierarchy1"/>
    <dgm:cxn modelId="{0CE9A898-9785-41E8-9B29-9491F1D19B07}" type="presParOf" srcId="{7978225F-0587-4D6E-B0C3-0ECF9D661D30}" destId="{27E0496F-D57F-43F3-BC7C-B058B5B5D1CE}" srcOrd="2" destOrd="0" presId="urn:microsoft.com/office/officeart/2005/8/layout/hierarchy1"/>
    <dgm:cxn modelId="{DF7E2256-8443-4B13-B823-AD4F36F6CEF5}" type="presParOf" srcId="{7978225F-0587-4D6E-B0C3-0ECF9D661D30}" destId="{FEC52326-3B7D-4FDD-9D59-46C1A475A73D}" srcOrd="3" destOrd="0" presId="urn:microsoft.com/office/officeart/2005/8/layout/hierarchy1"/>
    <dgm:cxn modelId="{6C0C819F-62A2-4515-809E-E9693273B0B2}" type="presParOf" srcId="{FEC52326-3B7D-4FDD-9D59-46C1A475A73D}" destId="{46C82DA7-8959-4A6F-9D37-4912624FFA2B}" srcOrd="0" destOrd="0" presId="urn:microsoft.com/office/officeart/2005/8/layout/hierarchy1"/>
    <dgm:cxn modelId="{B1AB9AF1-EB59-43CD-A2BF-FDE93C9E9204}" type="presParOf" srcId="{46C82DA7-8959-4A6F-9D37-4912624FFA2B}" destId="{8240FDC5-35F8-4581-A15B-9C72D55BC45E}" srcOrd="0" destOrd="0" presId="urn:microsoft.com/office/officeart/2005/8/layout/hierarchy1"/>
    <dgm:cxn modelId="{17F6D600-B369-4308-8499-5C12F782C804}" type="presParOf" srcId="{46C82DA7-8959-4A6F-9D37-4912624FFA2B}" destId="{01DD3306-CFEA-420B-846B-05BA9F21EF53}" srcOrd="1" destOrd="0" presId="urn:microsoft.com/office/officeart/2005/8/layout/hierarchy1"/>
    <dgm:cxn modelId="{8B7041FB-9901-447B-B644-3624A6AF288A}" type="presParOf" srcId="{FEC52326-3B7D-4FDD-9D59-46C1A475A73D}" destId="{9A7398DD-D64E-4B7A-A379-02D47370F1C3}" srcOrd="1" destOrd="0" presId="urn:microsoft.com/office/officeart/2005/8/layout/hierarchy1"/>
    <dgm:cxn modelId="{3C32C9B8-8712-4996-852C-AABC8B9D9819}" type="presParOf" srcId="{7978225F-0587-4D6E-B0C3-0ECF9D661D30}" destId="{5D3CCE83-F276-4022-95F7-3B8E098A1E1A}" srcOrd="4" destOrd="0" presId="urn:microsoft.com/office/officeart/2005/8/layout/hierarchy1"/>
    <dgm:cxn modelId="{6BA5A069-140D-4632-A241-7D1AAF1CF160}" type="presParOf" srcId="{7978225F-0587-4D6E-B0C3-0ECF9D661D30}" destId="{3280BBEB-6463-423D-8E5D-5FD55830A2B0}" srcOrd="5" destOrd="0" presId="urn:microsoft.com/office/officeart/2005/8/layout/hierarchy1"/>
    <dgm:cxn modelId="{017B28B1-79D0-42BD-BEC6-71F5A1C9461A}" type="presParOf" srcId="{3280BBEB-6463-423D-8E5D-5FD55830A2B0}" destId="{34D7175B-B69C-4B27-916A-0F33DCF01C6C}" srcOrd="0" destOrd="0" presId="urn:microsoft.com/office/officeart/2005/8/layout/hierarchy1"/>
    <dgm:cxn modelId="{104CF853-9253-4D11-87B1-AAEA8E491E7A}" type="presParOf" srcId="{34D7175B-B69C-4B27-916A-0F33DCF01C6C}" destId="{789D5702-63D1-4853-92C4-4C445BCE69A1}" srcOrd="0" destOrd="0" presId="urn:microsoft.com/office/officeart/2005/8/layout/hierarchy1"/>
    <dgm:cxn modelId="{C23E8CE7-52DC-4C9A-8F22-787C7B0F9C4A}" type="presParOf" srcId="{34D7175B-B69C-4B27-916A-0F33DCF01C6C}" destId="{49CB6B6E-85F4-47AA-A360-FA47BBCFDCA7}" srcOrd="1" destOrd="0" presId="urn:microsoft.com/office/officeart/2005/8/layout/hierarchy1"/>
    <dgm:cxn modelId="{F84DEDA4-245B-46F6-82A8-C0FDC67C113C}" type="presParOf" srcId="{3280BBEB-6463-423D-8E5D-5FD55830A2B0}" destId="{B09947E8-D85E-45B1-9173-C2D539C8B3D0}" srcOrd="1" destOrd="0" presId="urn:microsoft.com/office/officeart/2005/8/layout/hierarchy1"/>
    <dgm:cxn modelId="{07936F1E-2671-4F4F-910E-9B1607758A76}" type="presParOf" srcId="{16BD7871-A95D-4C35-83C0-8203C75B1EE8}" destId="{2538E824-95EF-4655-ACA0-3E9314E00F16}" srcOrd="2" destOrd="0" presId="urn:microsoft.com/office/officeart/2005/8/layout/hierarchy1"/>
    <dgm:cxn modelId="{7AFD075D-324E-432F-8DB4-35EA5634D50A}" type="presParOf" srcId="{16BD7871-A95D-4C35-83C0-8203C75B1EE8}" destId="{C91DE5B6-98CB-4120-9FA7-333E25A89B9A}" srcOrd="3" destOrd="0" presId="urn:microsoft.com/office/officeart/2005/8/layout/hierarchy1"/>
    <dgm:cxn modelId="{73D81B5E-7564-4FAF-999C-32F36A4EE768}" type="presParOf" srcId="{C91DE5B6-98CB-4120-9FA7-333E25A89B9A}" destId="{36A5A354-2204-4F3C-9682-59061B3CEE78}" srcOrd="0" destOrd="0" presId="urn:microsoft.com/office/officeart/2005/8/layout/hierarchy1"/>
    <dgm:cxn modelId="{7256BF1A-B596-4ABB-8F3B-E473A0805B09}" type="presParOf" srcId="{36A5A354-2204-4F3C-9682-59061B3CEE78}" destId="{BB283237-9AA6-45BB-940F-F295FE2EC2E7}" srcOrd="0" destOrd="0" presId="urn:microsoft.com/office/officeart/2005/8/layout/hierarchy1"/>
    <dgm:cxn modelId="{EA10782C-19F0-4B0E-A62C-F60F0343F4BB}" type="presParOf" srcId="{36A5A354-2204-4F3C-9682-59061B3CEE78}" destId="{DADA5E16-EB87-4DAB-BE04-E70962FFD88F}" srcOrd="1" destOrd="0" presId="urn:microsoft.com/office/officeart/2005/8/layout/hierarchy1"/>
    <dgm:cxn modelId="{5B7F3597-7746-49AF-824C-9456FDF4E09C}" type="presParOf" srcId="{C91DE5B6-98CB-4120-9FA7-333E25A89B9A}" destId="{03634273-45EE-437B-B6EB-DD4C0B64A1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4422C5-22D6-454B-A752-D8716FA22A8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15193-99E3-4F17-9A7D-3149D287BE2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gm:t>
    </dgm:pt>
    <dgm:pt modelId="{8B18F441-68AF-4BD0-B733-D7AE4C83D0C7}" type="parTrans" cxnId="{33BAF83A-9F4B-4C24-A1A0-257CCD34AC12}">
      <dgm:prSet/>
      <dgm:spPr/>
      <dgm:t>
        <a:bodyPr/>
        <a:lstStyle/>
        <a:p>
          <a:endParaRPr lang="en-US"/>
        </a:p>
      </dgm:t>
    </dgm:pt>
    <dgm:pt modelId="{4A2DEA8C-9BE9-42FC-8F7A-3505B63954E9}" type="sibTrans" cxnId="{33BAF83A-9F4B-4C24-A1A0-257CCD34AC12}">
      <dgm:prSet/>
      <dgm:spPr/>
      <dgm:t>
        <a:bodyPr/>
        <a:lstStyle/>
        <a:p>
          <a:endParaRPr lang="en-US"/>
        </a:p>
      </dgm:t>
    </dgm:pt>
    <dgm:pt modelId="{289FAEDC-9875-40FA-B936-E2B66A7CB854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SQL Server Management Studio (SSMS)</a:t>
          </a:r>
        </a:p>
      </dgm:t>
    </dgm:pt>
    <dgm:pt modelId="{52EC93CB-955E-4161-89C6-372A58D4D8A5}" type="parTrans" cxnId="{EC9AF619-800C-430B-B064-F360B305A4F0}">
      <dgm:prSet/>
      <dgm:spPr/>
      <dgm:t>
        <a:bodyPr/>
        <a:lstStyle/>
        <a:p>
          <a:endParaRPr lang="en-US"/>
        </a:p>
      </dgm:t>
    </dgm:pt>
    <dgm:pt modelId="{32380B0F-B5FD-423A-954B-175527BB08DB}" type="sibTrans" cxnId="{EC9AF619-800C-430B-B064-F360B305A4F0}">
      <dgm:prSet/>
      <dgm:spPr/>
      <dgm:t>
        <a:bodyPr/>
        <a:lstStyle/>
        <a:p>
          <a:endParaRPr lang="en-US"/>
        </a:p>
      </dgm:t>
    </dgm:pt>
    <dgm:pt modelId="{CD7061EB-81B3-4D4F-97C1-8805430A682A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StarUML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DB97A5-C5B3-4F12-99AF-AA93EC0A9E02}" type="parTrans" cxnId="{0B94C4D2-7518-472E-9B70-E7DC1B687E2A}">
      <dgm:prSet/>
      <dgm:spPr/>
      <dgm:t>
        <a:bodyPr/>
        <a:lstStyle/>
        <a:p>
          <a:endParaRPr lang="en-US"/>
        </a:p>
      </dgm:t>
    </dgm:pt>
    <dgm:pt modelId="{BB489197-2269-4FC5-9402-7762C3333A84}" type="sibTrans" cxnId="{0B94C4D2-7518-472E-9B70-E7DC1B687E2A}">
      <dgm:prSet/>
      <dgm:spPr/>
      <dgm:t>
        <a:bodyPr/>
        <a:lstStyle/>
        <a:p>
          <a:endParaRPr lang="en-US"/>
        </a:p>
      </dgm:t>
    </dgm:pt>
    <dgm:pt modelId="{68A750CD-26AD-4397-AED1-6DB0C0085649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PowerDesigner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C674F-E6CF-4EAB-9270-AD9917738043}" type="parTrans" cxnId="{D1674AE3-2FB7-494C-B0F9-9AB6A2068BCD}">
      <dgm:prSet/>
      <dgm:spPr/>
      <dgm:t>
        <a:bodyPr/>
        <a:lstStyle/>
        <a:p>
          <a:endParaRPr lang="en-US"/>
        </a:p>
      </dgm:t>
    </dgm:pt>
    <dgm:pt modelId="{A1A2E2FC-88A3-4194-BECC-F74E5EADB7E6}" type="sibTrans" cxnId="{D1674AE3-2FB7-494C-B0F9-9AB6A2068BCD}">
      <dgm:prSet/>
      <dgm:spPr/>
      <dgm:t>
        <a:bodyPr/>
        <a:lstStyle/>
        <a:p>
          <a:endParaRPr lang="en-US"/>
        </a:p>
      </dgm:t>
    </dgm:pt>
    <dgm:pt modelId="{D0462FBE-D06C-428D-82E5-539BEEB7E8C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Word</a:t>
          </a:r>
        </a:p>
      </dgm:t>
    </dgm:pt>
    <dgm:pt modelId="{61A90736-ADC4-4834-8075-06706E8B164A}" type="parTrans" cxnId="{06FA032B-BCF0-49DA-824C-D52A2D2D2719}">
      <dgm:prSet/>
      <dgm:spPr/>
      <dgm:t>
        <a:bodyPr/>
        <a:lstStyle/>
        <a:p>
          <a:endParaRPr lang="en-US"/>
        </a:p>
      </dgm:t>
    </dgm:pt>
    <dgm:pt modelId="{02F56193-8752-4F57-81EE-26ABC52AD02D}" type="sibTrans" cxnId="{06FA032B-BCF0-49DA-824C-D52A2D2D2719}">
      <dgm:prSet/>
      <dgm:spPr/>
      <dgm:t>
        <a:bodyPr/>
        <a:lstStyle/>
        <a:p>
          <a:endParaRPr lang="en-US"/>
        </a:p>
      </dgm:t>
    </dgm:pt>
    <dgm:pt modelId="{0818FED4-3CDC-4CEF-A035-2C188613067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</a:p>
      </dgm:t>
    </dgm:pt>
    <dgm:pt modelId="{DFD1839A-5828-4759-AEDD-FDDDDC094A96}" type="parTrans" cxnId="{B647B876-D741-4008-95F4-362B11EA8A47}">
      <dgm:prSet/>
      <dgm:spPr/>
      <dgm:t>
        <a:bodyPr/>
        <a:lstStyle/>
        <a:p>
          <a:endParaRPr lang="en-US"/>
        </a:p>
      </dgm:t>
    </dgm:pt>
    <dgm:pt modelId="{50F2C908-1288-4830-8A9A-88F857232C05}" type="sibTrans" cxnId="{B647B876-D741-4008-95F4-362B11EA8A47}">
      <dgm:prSet/>
      <dgm:spPr/>
      <dgm:t>
        <a:bodyPr/>
        <a:lstStyle/>
        <a:p>
          <a:endParaRPr lang="en-US"/>
        </a:p>
      </dgm:t>
    </dgm:pt>
    <dgm:pt modelId="{10B7F7CA-C7B6-4B2A-9527-6BB57F5C559B}" type="pres">
      <dgm:prSet presAssocID="{DB4422C5-22D6-454B-A752-D8716FA22A8D}" presName="diagram" presStyleCnt="0">
        <dgm:presLayoutVars>
          <dgm:dir/>
          <dgm:resizeHandles val="exact"/>
        </dgm:presLayoutVars>
      </dgm:prSet>
      <dgm:spPr/>
    </dgm:pt>
    <dgm:pt modelId="{3F1145A1-2FE1-4437-BC2E-BF9683A090A5}" type="pres">
      <dgm:prSet presAssocID="{FF715193-99E3-4F17-9A7D-3149D287BE23}" presName="node" presStyleLbl="node1" presStyleIdx="0" presStyleCnt="6" custScaleX="73116">
        <dgm:presLayoutVars>
          <dgm:bulletEnabled val="1"/>
        </dgm:presLayoutVars>
      </dgm:prSet>
      <dgm:spPr/>
    </dgm:pt>
    <dgm:pt modelId="{D1C5BC7D-8B19-4ADD-BDAB-EA2330CBC8F3}" type="pres">
      <dgm:prSet presAssocID="{4A2DEA8C-9BE9-42FC-8F7A-3505B63954E9}" presName="sibTrans" presStyleCnt="0"/>
      <dgm:spPr/>
    </dgm:pt>
    <dgm:pt modelId="{17F6FE5C-4DB6-4999-B7A1-4BBA4674A11E}" type="pres">
      <dgm:prSet presAssocID="{289FAEDC-9875-40FA-B936-E2B66A7CB854}" presName="node" presStyleLbl="node1" presStyleIdx="1" presStyleCnt="6" custScaleX="73116">
        <dgm:presLayoutVars>
          <dgm:bulletEnabled val="1"/>
        </dgm:presLayoutVars>
      </dgm:prSet>
      <dgm:spPr/>
    </dgm:pt>
    <dgm:pt modelId="{2A2AD6A2-D2D2-4634-886C-9ACC7115070F}" type="pres">
      <dgm:prSet presAssocID="{32380B0F-B5FD-423A-954B-175527BB08DB}" presName="sibTrans" presStyleCnt="0"/>
      <dgm:spPr/>
    </dgm:pt>
    <dgm:pt modelId="{35F9BB9E-3E29-4CDC-95A9-2D68208285F4}" type="pres">
      <dgm:prSet presAssocID="{CD7061EB-81B3-4D4F-97C1-8805430A682A}" presName="node" presStyleLbl="node1" presStyleIdx="2" presStyleCnt="6" custScaleX="73116">
        <dgm:presLayoutVars>
          <dgm:bulletEnabled val="1"/>
        </dgm:presLayoutVars>
      </dgm:prSet>
      <dgm:spPr/>
    </dgm:pt>
    <dgm:pt modelId="{063142B8-9734-4C3A-9AC8-E765059E8491}" type="pres">
      <dgm:prSet presAssocID="{BB489197-2269-4FC5-9402-7762C3333A84}" presName="sibTrans" presStyleCnt="0"/>
      <dgm:spPr/>
    </dgm:pt>
    <dgm:pt modelId="{6F40E64F-45A9-43A9-901E-2A82C6BF2A60}" type="pres">
      <dgm:prSet presAssocID="{68A750CD-26AD-4397-AED1-6DB0C0085649}" presName="node" presStyleLbl="node1" presStyleIdx="3" presStyleCnt="6" custScaleX="73116">
        <dgm:presLayoutVars>
          <dgm:bulletEnabled val="1"/>
        </dgm:presLayoutVars>
      </dgm:prSet>
      <dgm:spPr/>
    </dgm:pt>
    <dgm:pt modelId="{BC47AD2E-0517-4566-85CF-1B8E9F57D2C8}" type="pres">
      <dgm:prSet presAssocID="{A1A2E2FC-88A3-4194-BECC-F74E5EADB7E6}" presName="sibTrans" presStyleCnt="0"/>
      <dgm:spPr/>
    </dgm:pt>
    <dgm:pt modelId="{84EEF69F-732F-429D-BB48-381828AA473B}" type="pres">
      <dgm:prSet presAssocID="{0818FED4-3CDC-4CEF-A035-2C188613067C}" presName="node" presStyleLbl="node1" presStyleIdx="4" presStyleCnt="6" custScaleX="73116">
        <dgm:presLayoutVars>
          <dgm:bulletEnabled val="1"/>
        </dgm:presLayoutVars>
      </dgm:prSet>
      <dgm:spPr/>
    </dgm:pt>
    <dgm:pt modelId="{AF0D52BE-1406-4E0D-B285-F8981692D305}" type="pres">
      <dgm:prSet presAssocID="{50F2C908-1288-4830-8A9A-88F857232C05}" presName="sibTrans" presStyleCnt="0"/>
      <dgm:spPr/>
    </dgm:pt>
    <dgm:pt modelId="{A4506D51-B92C-4D4C-94A9-EAC750C9664B}" type="pres">
      <dgm:prSet presAssocID="{D0462FBE-D06C-428D-82E5-539BEEB7E8C3}" presName="node" presStyleLbl="node1" presStyleIdx="5" presStyleCnt="6" custScaleX="73116">
        <dgm:presLayoutVars>
          <dgm:bulletEnabled val="1"/>
        </dgm:presLayoutVars>
      </dgm:prSet>
      <dgm:spPr/>
    </dgm:pt>
  </dgm:ptLst>
  <dgm:cxnLst>
    <dgm:cxn modelId="{A447F916-2341-42F7-AD8A-6309D8888C9B}" type="presOf" srcId="{D0462FBE-D06C-428D-82E5-539BEEB7E8C3}" destId="{A4506D51-B92C-4D4C-94A9-EAC750C9664B}" srcOrd="0" destOrd="0" presId="urn:microsoft.com/office/officeart/2005/8/layout/default"/>
    <dgm:cxn modelId="{EC9AF619-800C-430B-B064-F360B305A4F0}" srcId="{DB4422C5-22D6-454B-A752-D8716FA22A8D}" destId="{289FAEDC-9875-40FA-B936-E2B66A7CB854}" srcOrd="1" destOrd="0" parTransId="{52EC93CB-955E-4161-89C6-372A58D4D8A5}" sibTransId="{32380B0F-B5FD-423A-954B-175527BB08DB}"/>
    <dgm:cxn modelId="{06FA032B-BCF0-49DA-824C-D52A2D2D2719}" srcId="{DB4422C5-22D6-454B-A752-D8716FA22A8D}" destId="{D0462FBE-D06C-428D-82E5-539BEEB7E8C3}" srcOrd="5" destOrd="0" parTransId="{61A90736-ADC4-4834-8075-06706E8B164A}" sibTransId="{02F56193-8752-4F57-81EE-26ABC52AD02D}"/>
    <dgm:cxn modelId="{FC4B5339-F9E9-42A3-99A4-6ADDC9C45E73}" type="presOf" srcId="{DB4422C5-22D6-454B-A752-D8716FA22A8D}" destId="{10B7F7CA-C7B6-4B2A-9527-6BB57F5C559B}" srcOrd="0" destOrd="0" presId="urn:microsoft.com/office/officeart/2005/8/layout/default"/>
    <dgm:cxn modelId="{33BAF83A-9F4B-4C24-A1A0-257CCD34AC12}" srcId="{DB4422C5-22D6-454B-A752-D8716FA22A8D}" destId="{FF715193-99E3-4F17-9A7D-3149D287BE23}" srcOrd="0" destOrd="0" parTransId="{8B18F441-68AF-4BD0-B733-D7AE4C83D0C7}" sibTransId="{4A2DEA8C-9BE9-42FC-8F7A-3505B63954E9}"/>
    <dgm:cxn modelId="{74CD4366-7501-4836-9F23-7DBA96EB46F5}" type="presOf" srcId="{68A750CD-26AD-4397-AED1-6DB0C0085649}" destId="{6F40E64F-45A9-43A9-901E-2A82C6BF2A60}" srcOrd="0" destOrd="0" presId="urn:microsoft.com/office/officeart/2005/8/layout/default"/>
    <dgm:cxn modelId="{A0687668-AE5C-4F03-8833-F1A318277B72}" type="presOf" srcId="{289FAEDC-9875-40FA-B936-E2B66A7CB854}" destId="{17F6FE5C-4DB6-4999-B7A1-4BBA4674A11E}" srcOrd="0" destOrd="0" presId="urn:microsoft.com/office/officeart/2005/8/layout/default"/>
    <dgm:cxn modelId="{B647B876-D741-4008-95F4-362B11EA8A47}" srcId="{DB4422C5-22D6-454B-A752-D8716FA22A8D}" destId="{0818FED4-3CDC-4CEF-A035-2C188613067C}" srcOrd="4" destOrd="0" parTransId="{DFD1839A-5828-4759-AEDD-FDDDDC094A96}" sibTransId="{50F2C908-1288-4830-8A9A-88F857232C05}"/>
    <dgm:cxn modelId="{3BC5969A-D34D-4A17-9EE1-1E78AA75650E}" type="presOf" srcId="{CD7061EB-81B3-4D4F-97C1-8805430A682A}" destId="{35F9BB9E-3E29-4CDC-95A9-2D68208285F4}" srcOrd="0" destOrd="0" presId="urn:microsoft.com/office/officeart/2005/8/layout/default"/>
    <dgm:cxn modelId="{7B382DBB-387F-4776-A54C-6BC88A254FD2}" type="presOf" srcId="{FF715193-99E3-4F17-9A7D-3149D287BE23}" destId="{3F1145A1-2FE1-4437-BC2E-BF9683A090A5}" srcOrd="0" destOrd="0" presId="urn:microsoft.com/office/officeart/2005/8/layout/default"/>
    <dgm:cxn modelId="{E5EBACCE-22B7-4908-8964-0E147DE80662}" type="presOf" srcId="{0818FED4-3CDC-4CEF-A035-2C188613067C}" destId="{84EEF69F-732F-429D-BB48-381828AA473B}" srcOrd="0" destOrd="0" presId="urn:microsoft.com/office/officeart/2005/8/layout/default"/>
    <dgm:cxn modelId="{0B94C4D2-7518-472E-9B70-E7DC1B687E2A}" srcId="{DB4422C5-22D6-454B-A752-D8716FA22A8D}" destId="{CD7061EB-81B3-4D4F-97C1-8805430A682A}" srcOrd="2" destOrd="0" parTransId="{3BDB97A5-C5B3-4F12-99AF-AA93EC0A9E02}" sibTransId="{BB489197-2269-4FC5-9402-7762C3333A84}"/>
    <dgm:cxn modelId="{D1674AE3-2FB7-494C-B0F9-9AB6A2068BCD}" srcId="{DB4422C5-22D6-454B-A752-D8716FA22A8D}" destId="{68A750CD-26AD-4397-AED1-6DB0C0085649}" srcOrd="3" destOrd="0" parTransId="{C67C674F-E6CF-4EAB-9270-AD9917738043}" sibTransId="{A1A2E2FC-88A3-4194-BECC-F74E5EADB7E6}"/>
    <dgm:cxn modelId="{FE745BB2-09E3-4685-A60A-E9A60D586BD9}" type="presParOf" srcId="{10B7F7CA-C7B6-4B2A-9527-6BB57F5C559B}" destId="{3F1145A1-2FE1-4437-BC2E-BF9683A090A5}" srcOrd="0" destOrd="0" presId="urn:microsoft.com/office/officeart/2005/8/layout/default"/>
    <dgm:cxn modelId="{3D13B085-AE02-4A6F-ACB8-37CF65EB1BC1}" type="presParOf" srcId="{10B7F7CA-C7B6-4B2A-9527-6BB57F5C559B}" destId="{D1C5BC7D-8B19-4ADD-BDAB-EA2330CBC8F3}" srcOrd="1" destOrd="0" presId="urn:microsoft.com/office/officeart/2005/8/layout/default"/>
    <dgm:cxn modelId="{F4200B1C-CCE6-45A6-A672-52A1416D36BB}" type="presParOf" srcId="{10B7F7CA-C7B6-4B2A-9527-6BB57F5C559B}" destId="{17F6FE5C-4DB6-4999-B7A1-4BBA4674A11E}" srcOrd="2" destOrd="0" presId="urn:microsoft.com/office/officeart/2005/8/layout/default"/>
    <dgm:cxn modelId="{A0D1941F-5206-45CB-86FB-F8EF4A2EAFFE}" type="presParOf" srcId="{10B7F7CA-C7B6-4B2A-9527-6BB57F5C559B}" destId="{2A2AD6A2-D2D2-4634-886C-9ACC7115070F}" srcOrd="3" destOrd="0" presId="urn:microsoft.com/office/officeart/2005/8/layout/default"/>
    <dgm:cxn modelId="{324C68C6-BAC5-4058-85C8-003ECB73FA82}" type="presParOf" srcId="{10B7F7CA-C7B6-4B2A-9527-6BB57F5C559B}" destId="{35F9BB9E-3E29-4CDC-95A9-2D68208285F4}" srcOrd="4" destOrd="0" presId="urn:microsoft.com/office/officeart/2005/8/layout/default"/>
    <dgm:cxn modelId="{5FA9F3C1-83F8-403C-A129-2ADBCD2A3DDD}" type="presParOf" srcId="{10B7F7CA-C7B6-4B2A-9527-6BB57F5C559B}" destId="{063142B8-9734-4C3A-9AC8-E765059E8491}" srcOrd="5" destOrd="0" presId="urn:microsoft.com/office/officeart/2005/8/layout/default"/>
    <dgm:cxn modelId="{A76E99ED-377A-457D-A7B2-0EBB8A17D81F}" type="presParOf" srcId="{10B7F7CA-C7B6-4B2A-9527-6BB57F5C559B}" destId="{6F40E64F-45A9-43A9-901E-2A82C6BF2A60}" srcOrd="6" destOrd="0" presId="urn:microsoft.com/office/officeart/2005/8/layout/default"/>
    <dgm:cxn modelId="{951348A3-70D5-48A3-A30F-AB9732EB017B}" type="presParOf" srcId="{10B7F7CA-C7B6-4B2A-9527-6BB57F5C559B}" destId="{BC47AD2E-0517-4566-85CF-1B8E9F57D2C8}" srcOrd="7" destOrd="0" presId="urn:microsoft.com/office/officeart/2005/8/layout/default"/>
    <dgm:cxn modelId="{E265527A-E01F-439F-BD4E-208CA9380C6A}" type="presParOf" srcId="{10B7F7CA-C7B6-4B2A-9527-6BB57F5C559B}" destId="{84EEF69F-732F-429D-BB48-381828AA473B}" srcOrd="8" destOrd="0" presId="urn:microsoft.com/office/officeart/2005/8/layout/default"/>
    <dgm:cxn modelId="{98A22F53-E2D8-4325-9C40-FA74DB0A7CFA}" type="presParOf" srcId="{10B7F7CA-C7B6-4B2A-9527-6BB57F5C559B}" destId="{AF0D52BE-1406-4E0D-B285-F8981692D305}" srcOrd="9" destOrd="0" presId="urn:microsoft.com/office/officeart/2005/8/layout/default"/>
    <dgm:cxn modelId="{58094B64-85E0-4018-98CB-D103E42FE96C}" type="presParOf" srcId="{10B7F7CA-C7B6-4B2A-9527-6BB57F5C559B}" destId="{A4506D51-B92C-4D4C-94A9-EAC750C9664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3F53B-240B-45A7-97B1-E219D5D4847F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2164-827B-43B5-A54E-340EE1C4A6B1}">
      <dgm:prSet phldrT="[Text]" custT="1"/>
      <dgm:spPr/>
      <dgm:t>
        <a:bodyPr/>
        <a:lstStyle/>
        <a:p>
          <a:pPr algn="ctr"/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 KẾT QUẢ NGHIÊN CỨU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6DE61F-3346-4D13-9F16-367915F43BAE}" type="parTrans" cxnId="{A70FE5BA-434B-47E5-BAA5-47CAE719EC49}">
      <dgm:prSet/>
      <dgm:spPr/>
      <dgm:t>
        <a:bodyPr/>
        <a:lstStyle/>
        <a:p>
          <a:endParaRPr lang="en-US" sz="3000"/>
        </a:p>
      </dgm:t>
    </dgm:pt>
    <dgm:pt modelId="{1CF2643C-F5B3-4AED-BFC7-6FB23FF7431C}" type="sibTrans" cxnId="{A70FE5BA-434B-47E5-BAA5-47CAE719EC49}">
      <dgm:prSet/>
      <dgm:spPr/>
      <dgm:t>
        <a:bodyPr/>
        <a:lstStyle/>
        <a:p>
          <a:endParaRPr lang="en-US" sz="3000"/>
        </a:p>
      </dgm:t>
    </dgm:pt>
    <dgm:pt modelId="{4A0E9B29-8EA6-47DD-84C4-9A04EE634D93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4.1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E29F1F-0262-42B1-A657-719CBA4F6385}" type="parTrans" cxnId="{A5B1EDB6-1BE9-49D2-BB8F-D3EFE75C7641}">
      <dgm:prSet/>
      <dgm:spPr/>
      <dgm:t>
        <a:bodyPr/>
        <a:lstStyle/>
        <a:p>
          <a:endParaRPr lang="en-US" sz="3000"/>
        </a:p>
      </dgm:t>
    </dgm:pt>
    <dgm:pt modelId="{9C78D10D-DF03-4103-BCEA-3A9A1FBC8E6F}" type="sibTrans" cxnId="{A5B1EDB6-1BE9-49D2-BB8F-D3EFE75C7641}">
      <dgm:prSet/>
      <dgm:spPr/>
      <dgm:t>
        <a:bodyPr/>
        <a:lstStyle/>
        <a:p>
          <a:endParaRPr lang="en-US" sz="3000"/>
        </a:p>
      </dgm:t>
    </dgm:pt>
    <dgm:pt modelId="{9DAF5A45-0DDC-4A26-B11A-9EAAB74CBFED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4.2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80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54D7D-4F56-44F4-AC24-DB52B103F8EB}" type="parTrans" cxnId="{596920E7-3698-4DDF-BF4C-C83347871165}">
      <dgm:prSet/>
      <dgm:spPr/>
      <dgm:t>
        <a:bodyPr/>
        <a:lstStyle/>
        <a:p>
          <a:endParaRPr lang="en-US" sz="3000"/>
        </a:p>
      </dgm:t>
    </dgm:pt>
    <dgm:pt modelId="{165DF930-A0EC-409F-B948-A53A1F6447CC}" type="sibTrans" cxnId="{596920E7-3698-4DDF-BF4C-C83347871165}">
      <dgm:prSet/>
      <dgm:spPr/>
      <dgm:t>
        <a:bodyPr/>
        <a:lstStyle/>
        <a:p>
          <a:endParaRPr lang="en-US" sz="3000"/>
        </a:p>
      </dgm:t>
    </dgm:pt>
    <dgm:pt modelId="{46718B74-35A5-4075-B9D0-27B01028DE1D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4.3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E7CD2C-FE56-48EB-BA1E-7A2408DBA65E}" type="parTrans" cxnId="{9EBAE6AE-36A5-4E42-B59F-7646BCE7A117}">
      <dgm:prSet/>
      <dgm:spPr/>
      <dgm:t>
        <a:bodyPr/>
        <a:lstStyle/>
        <a:p>
          <a:endParaRPr lang="en-US" sz="3000"/>
        </a:p>
      </dgm:t>
    </dgm:pt>
    <dgm:pt modelId="{6B92CD8C-5F95-42D1-A1CD-E250E6342925}" type="sibTrans" cxnId="{9EBAE6AE-36A5-4E42-B59F-7646BCE7A117}">
      <dgm:prSet/>
      <dgm:spPr/>
      <dgm:t>
        <a:bodyPr/>
        <a:lstStyle/>
        <a:p>
          <a:endParaRPr lang="en-US" sz="3000"/>
        </a:p>
      </dgm:t>
    </dgm:pt>
    <dgm:pt modelId="{ACE2698F-A558-42A2-91FB-C178AB68F689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4.4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khoa</a:t>
          </a:r>
        </a:p>
      </dgm:t>
    </dgm:pt>
    <dgm:pt modelId="{31792D54-AA6D-4B07-B38A-A3F3D331EC10}" type="parTrans" cxnId="{17BC68DE-8C31-4E70-8763-07C5B78E83A4}">
      <dgm:prSet/>
      <dgm:spPr/>
      <dgm:t>
        <a:bodyPr/>
        <a:lstStyle/>
        <a:p>
          <a:endParaRPr lang="en-US" sz="3000"/>
        </a:p>
      </dgm:t>
    </dgm:pt>
    <dgm:pt modelId="{D419A829-7E52-45F7-876B-B826C3077F0F}" type="sibTrans" cxnId="{17BC68DE-8C31-4E70-8763-07C5B78E83A4}">
      <dgm:prSet/>
      <dgm:spPr/>
      <dgm:t>
        <a:bodyPr/>
        <a:lstStyle/>
        <a:p>
          <a:endParaRPr lang="en-US" sz="3000"/>
        </a:p>
      </dgm:t>
    </dgm:pt>
    <dgm:pt modelId="{009C2D81-1751-41BA-B5FF-014FB99D904E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4.5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duieenj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FA9165-61B7-4769-B4AB-D9C69E5104D7}" type="parTrans" cxnId="{BDAF1E6C-76A9-46F5-8705-027817D58C74}">
      <dgm:prSet/>
      <dgm:spPr/>
      <dgm:t>
        <a:bodyPr/>
        <a:lstStyle/>
        <a:p>
          <a:endParaRPr lang="en-US"/>
        </a:p>
      </dgm:t>
    </dgm:pt>
    <dgm:pt modelId="{BEB29EDB-72A8-4D8D-8B86-A7DBBA43BFAD}" type="sibTrans" cxnId="{BDAF1E6C-76A9-46F5-8705-027817D58C74}">
      <dgm:prSet/>
      <dgm:spPr/>
      <dgm:t>
        <a:bodyPr/>
        <a:lstStyle/>
        <a:p>
          <a:endParaRPr lang="en-US"/>
        </a:p>
      </dgm:t>
    </dgm:pt>
    <dgm:pt modelId="{520596DE-B7D5-47C0-B7B0-1832A77076EE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4.6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diên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BF65BD-FCCC-4E96-A203-B5DB7A7B193D}" type="parTrans" cxnId="{6A2224DF-2B8E-493A-B6DF-002C3043B6FF}">
      <dgm:prSet/>
      <dgm:spPr/>
      <dgm:t>
        <a:bodyPr/>
        <a:lstStyle/>
        <a:p>
          <a:endParaRPr lang="en-US"/>
        </a:p>
      </dgm:t>
    </dgm:pt>
    <dgm:pt modelId="{F8EE875C-A9A6-45B4-8DFC-03D95BC07991}" type="sibTrans" cxnId="{6A2224DF-2B8E-493A-B6DF-002C3043B6FF}">
      <dgm:prSet/>
      <dgm:spPr/>
      <dgm:t>
        <a:bodyPr/>
        <a:lstStyle/>
        <a:p>
          <a:endParaRPr lang="en-US"/>
        </a:p>
      </dgm:t>
    </dgm:pt>
    <dgm:pt modelId="{12D487B3-308D-4A78-B48A-74F1AC65A19C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4.7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38733D-7F6A-4FFC-8207-A933AF130A11}" type="parTrans" cxnId="{796A974D-4F24-4C34-A8B2-12BC95CB88EF}">
      <dgm:prSet/>
      <dgm:spPr/>
      <dgm:t>
        <a:bodyPr/>
        <a:lstStyle/>
        <a:p>
          <a:endParaRPr lang="en-US"/>
        </a:p>
      </dgm:t>
    </dgm:pt>
    <dgm:pt modelId="{39AE41B0-A467-45EE-87FF-33368303D5BE}" type="sibTrans" cxnId="{796A974D-4F24-4C34-A8B2-12BC95CB88EF}">
      <dgm:prSet/>
      <dgm:spPr/>
      <dgm:t>
        <a:bodyPr/>
        <a:lstStyle/>
        <a:p>
          <a:endParaRPr lang="en-US"/>
        </a:p>
      </dgm:t>
    </dgm:pt>
    <dgm:pt modelId="{6F7D391A-E089-4BA2-B294-CE8435D5D0F5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4.8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3E73CE-ED73-40AC-84CC-B42B3F8C605B}" type="parTrans" cxnId="{8B90660D-BFA3-4A6E-8960-39FE3B4646E4}">
      <dgm:prSet/>
      <dgm:spPr/>
      <dgm:t>
        <a:bodyPr/>
        <a:lstStyle/>
        <a:p>
          <a:endParaRPr lang="en-US"/>
        </a:p>
      </dgm:t>
    </dgm:pt>
    <dgm:pt modelId="{55105F45-4C4F-4B19-B512-A18AA735AFDD}" type="sibTrans" cxnId="{8B90660D-BFA3-4A6E-8960-39FE3B4646E4}">
      <dgm:prSet/>
      <dgm:spPr/>
      <dgm:t>
        <a:bodyPr/>
        <a:lstStyle/>
        <a:p>
          <a:endParaRPr lang="en-US"/>
        </a:p>
      </dgm:t>
    </dgm:pt>
    <dgm:pt modelId="{E21707E6-E4D2-4A49-8B5F-D4F23E11AA57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4.9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diên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tỉnh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0846C0-BA48-4227-85CF-1232498F806C}" type="parTrans" cxnId="{A658A1FE-CFC7-4997-89EE-8ED93DBB105C}">
      <dgm:prSet/>
      <dgm:spPr/>
      <dgm:t>
        <a:bodyPr/>
        <a:lstStyle/>
        <a:p>
          <a:endParaRPr lang="en-US"/>
        </a:p>
      </dgm:t>
    </dgm:pt>
    <dgm:pt modelId="{A4037D8E-837B-4875-BB6F-DCC6E0D79E6D}" type="sibTrans" cxnId="{A658A1FE-CFC7-4997-89EE-8ED93DBB105C}">
      <dgm:prSet/>
      <dgm:spPr/>
      <dgm:t>
        <a:bodyPr/>
        <a:lstStyle/>
        <a:p>
          <a:endParaRPr lang="en-US"/>
        </a:p>
      </dgm:t>
    </dgm:pt>
    <dgm:pt modelId="{8DA3C65C-8409-4D35-84D6-3DF09395374B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4.10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huyện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DBE2E9-1A7B-4A02-8ED6-25802EEEF7E3}" type="parTrans" cxnId="{FD15D372-C583-46CC-AFAE-4445CBF547BA}">
      <dgm:prSet/>
      <dgm:spPr/>
      <dgm:t>
        <a:bodyPr/>
        <a:lstStyle/>
        <a:p>
          <a:endParaRPr lang="en-US"/>
        </a:p>
      </dgm:t>
    </dgm:pt>
    <dgm:pt modelId="{14C9D97C-3C27-442E-BE21-CCD901D690C9}" type="sibTrans" cxnId="{FD15D372-C583-46CC-AFAE-4445CBF547BA}">
      <dgm:prSet/>
      <dgm:spPr/>
      <dgm:t>
        <a:bodyPr/>
        <a:lstStyle/>
        <a:p>
          <a:endParaRPr lang="en-US"/>
        </a:p>
      </dgm:t>
    </dgm:pt>
    <dgm:pt modelId="{DDB68C37-689E-4861-B561-2324C7047877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4.11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phường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4E32EE-62D8-4999-A64B-863AAE7EB3FD}" type="parTrans" cxnId="{91DD5FD5-F4C0-402E-8C2F-37B2B144BADE}">
      <dgm:prSet/>
      <dgm:spPr/>
      <dgm:t>
        <a:bodyPr/>
        <a:lstStyle/>
        <a:p>
          <a:endParaRPr lang="en-US"/>
        </a:p>
      </dgm:t>
    </dgm:pt>
    <dgm:pt modelId="{FB419537-E3F1-434E-84C0-9FDD3A2A6D79}" type="sibTrans" cxnId="{91DD5FD5-F4C0-402E-8C2F-37B2B144BADE}">
      <dgm:prSet/>
      <dgm:spPr/>
      <dgm:t>
        <a:bodyPr/>
        <a:lstStyle/>
        <a:p>
          <a:endParaRPr lang="en-US"/>
        </a:p>
      </dgm:t>
    </dgm:pt>
    <dgm:pt modelId="{7B81CF1A-97B0-4F93-AF01-82BE1A9E09F5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4.12 Giao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dẫn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F86CDD-EB1A-460A-9F1A-C6A73AB5CD2F}" type="parTrans" cxnId="{C906B26F-41C2-49A5-9D6B-3FEB14C2ED6E}">
      <dgm:prSet/>
      <dgm:spPr/>
      <dgm:t>
        <a:bodyPr/>
        <a:lstStyle/>
        <a:p>
          <a:endParaRPr lang="en-US"/>
        </a:p>
      </dgm:t>
    </dgm:pt>
    <dgm:pt modelId="{290D2F65-1BA5-4205-A89C-2A84F34315E3}" type="sibTrans" cxnId="{C906B26F-41C2-49A5-9D6B-3FEB14C2ED6E}">
      <dgm:prSet/>
      <dgm:spPr/>
      <dgm:t>
        <a:bodyPr/>
        <a:lstStyle/>
        <a:p>
          <a:endParaRPr lang="en-US"/>
        </a:p>
      </dgm:t>
    </dgm:pt>
    <dgm:pt modelId="{7A4C353C-51F4-4716-8954-5F89F0506D0A}" type="pres">
      <dgm:prSet presAssocID="{B4F3F53B-240B-45A7-97B1-E219D5D4847F}" presName="vert0" presStyleCnt="0">
        <dgm:presLayoutVars>
          <dgm:dir/>
          <dgm:animOne val="branch"/>
          <dgm:animLvl val="lvl"/>
        </dgm:presLayoutVars>
      </dgm:prSet>
      <dgm:spPr/>
    </dgm:pt>
    <dgm:pt modelId="{5F139D9A-E4F6-4877-B5B3-3141D4198AA5}" type="pres">
      <dgm:prSet presAssocID="{C9812164-827B-43B5-A54E-340EE1C4A6B1}" presName="thickLine" presStyleLbl="alignNode1" presStyleIdx="0" presStyleCnt="1"/>
      <dgm:spPr/>
    </dgm:pt>
    <dgm:pt modelId="{D5F9F8E2-5835-4E11-838A-A72A5CE9F870}" type="pres">
      <dgm:prSet presAssocID="{C9812164-827B-43B5-A54E-340EE1C4A6B1}" presName="horz1" presStyleCnt="0"/>
      <dgm:spPr/>
    </dgm:pt>
    <dgm:pt modelId="{B4847550-0BC5-4512-96CB-FFE4DABB12BE}" type="pres">
      <dgm:prSet presAssocID="{C9812164-827B-43B5-A54E-340EE1C4A6B1}" presName="tx1" presStyleLbl="revTx" presStyleIdx="0" presStyleCnt="13" custScaleX="146407"/>
      <dgm:spPr/>
    </dgm:pt>
    <dgm:pt modelId="{DE1E60FB-2DF5-410C-BC6B-73897D7F205E}" type="pres">
      <dgm:prSet presAssocID="{C9812164-827B-43B5-A54E-340EE1C4A6B1}" presName="vert1" presStyleCnt="0"/>
      <dgm:spPr/>
    </dgm:pt>
    <dgm:pt modelId="{2CE7B4C9-507F-43D3-B7BD-613C8DAEB171}" type="pres">
      <dgm:prSet presAssocID="{4A0E9B29-8EA6-47DD-84C4-9A04EE634D93}" presName="vertSpace2a" presStyleCnt="0"/>
      <dgm:spPr/>
    </dgm:pt>
    <dgm:pt modelId="{396574A8-50CB-40A5-8EC7-B8BEE2932B61}" type="pres">
      <dgm:prSet presAssocID="{4A0E9B29-8EA6-47DD-84C4-9A04EE634D93}" presName="horz2" presStyleCnt="0"/>
      <dgm:spPr/>
    </dgm:pt>
    <dgm:pt modelId="{10BE1468-CD4F-4B84-80B0-A6D16BF5ED14}" type="pres">
      <dgm:prSet presAssocID="{4A0E9B29-8EA6-47DD-84C4-9A04EE634D93}" presName="horzSpace2" presStyleCnt="0"/>
      <dgm:spPr/>
    </dgm:pt>
    <dgm:pt modelId="{C8D49729-026C-42FA-B9F4-095E6C50ADF2}" type="pres">
      <dgm:prSet presAssocID="{4A0E9B29-8EA6-47DD-84C4-9A04EE634D93}" presName="tx2" presStyleLbl="revTx" presStyleIdx="1" presStyleCnt="13"/>
      <dgm:spPr/>
    </dgm:pt>
    <dgm:pt modelId="{7AC2073F-23B7-4428-A9C0-9522CDCB2C11}" type="pres">
      <dgm:prSet presAssocID="{4A0E9B29-8EA6-47DD-84C4-9A04EE634D93}" presName="vert2" presStyleCnt="0"/>
      <dgm:spPr/>
    </dgm:pt>
    <dgm:pt modelId="{0BD3F71F-907B-4E1C-962A-133595CB8F90}" type="pres">
      <dgm:prSet presAssocID="{4A0E9B29-8EA6-47DD-84C4-9A04EE634D93}" presName="thinLine2b" presStyleLbl="callout" presStyleIdx="0" presStyleCnt="12"/>
      <dgm:spPr/>
    </dgm:pt>
    <dgm:pt modelId="{FCC727F9-3522-4847-81A4-2D4E6CD67424}" type="pres">
      <dgm:prSet presAssocID="{4A0E9B29-8EA6-47DD-84C4-9A04EE634D93}" presName="vertSpace2b" presStyleCnt="0"/>
      <dgm:spPr/>
    </dgm:pt>
    <dgm:pt modelId="{1A427649-4BF2-4E4E-8BE8-3EC377DA2833}" type="pres">
      <dgm:prSet presAssocID="{9DAF5A45-0DDC-4A26-B11A-9EAAB74CBFED}" presName="horz2" presStyleCnt="0"/>
      <dgm:spPr/>
    </dgm:pt>
    <dgm:pt modelId="{74A90791-BF88-4EBB-9EAA-68342E2B4333}" type="pres">
      <dgm:prSet presAssocID="{9DAF5A45-0DDC-4A26-B11A-9EAAB74CBFED}" presName="horzSpace2" presStyleCnt="0"/>
      <dgm:spPr/>
    </dgm:pt>
    <dgm:pt modelId="{FD1FD659-23E6-43E3-907D-E293529C1426}" type="pres">
      <dgm:prSet presAssocID="{9DAF5A45-0DDC-4A26-B11A-9EAAB74CBFED}" presName="tx2" presStyleLbl="revTx" presStyleIdx="2" presStyleCnt="13"/>
      <dgm:spPr/>
    </dgm:pt>
    <dgm:pt modelId="{588F9DDC-A01F-4F6C-AD40-8DE7FDDB4BED}" type="pres">
      <dgm:prSet presAssocID="{9DAF5A45-0DDC-4A26-B11A-9EAAB74CBFED}" presName="vert2" presStyleCnt="0"/>
      <dgm:spPr/>
    </dgm:pt>
    <dgm:pt modelId="{C2502553-272D-40FA-9858-D4522AB701D9}" type="pres">
      <dgm:prSet presAssocID="{9DAF5A45-0DDC-4A26-B11A-9EAAB74CBFED}" presName="thinLine2b" presStyleLbl="callout" presStyleIdx="1" presStyleCnt="12"/>
      <dgm:spPr/>
    </dgm:pt>
    <dgm:pt modelId="{70FE8902-BB2E-43D3-A81C-D8356FDED073}" type="pres">
      <dgm:prSet presAssocID="{9DAF5A45-0DDC-4A26-B11A-9EAAB74CBFED}" presName="vertSpace2b" presStyleCnt="0"/>
      <dgm:spPr/>
    </dgm:pt>
    <dgm:pt modelId="{F29F3970-3CD8-42A5-B39B-879C8E557E09}" type="pres">
      <dgm:prSet presAssocID="{46718B74-35A5-4075-B9D0-27B01028DE1D}" presName="horz2" presStyleCnt="0"/>
      <dgm:spPr/>
    </dgm:pt>
    <dgm:pt modelId="{770DC981-0ADA-44AB-8122-4423CC59968D}" type="pres">
      <dgm:prSet presAssocID="{46718B74-35A5-4075-B9D0-27B01028DE1D}" presName="horzSpace2" presStyleCnt="0"/>
      <dgm:spPr/>
    </dgm:pt>
    <dgm:pt modelId="{D5414AFE-5E34-4D6E-BEF3-8CE0BAE30319}" type="pres">
      <dgm:prSet presAssocID="{46718B74-35A5-4075-B9D0-27B01028DE1D}" presName="tx2" presStyleLbl="revTx" presStyleIdx="3" presStyleCnt="13"/>
      <dgm:spPr/>
    </dgm:pt>
    <dgm:pt modelId="{A7EBACF6-AC1E-4B6D-90F5-494308948897}" type="pres">
      <dgm:prSet presAssocID="{46718B74-35A5-4075-B9D0-27B01028DE1D}" presName="vert2" presStyleCnt="0"/>
      <dgm:spPr/>
    </dgm:pt>
    <dgm:pt modelId="{496B3149-3370-49D4-BF01-7F9C2A9E27CD}" type="pres">
      <dgm:prSet presAssocID="{46718B74-35A5-4075-B9D0-27B01028DE1D}" presName="thinLine2b" presStyleLbl="callout" presStyleIdx="2" presStyleCnt="12"/>
      <dgm:spPr/>
    </dgm:pt>
    <dgm:pt modelId="{1F659401-E61E-4253-9D03-2BCE3F3041DD}" type="pres">
      <dgm:prSet presAssocID="{46718B74-35A5-4075-B9D0-27B01028DE1D}" presName="vertSpace2b" presStyleCnt="0"/>
      <dgm:spPr/>
    </dgm:pt>
    <dgm:pt modelId="{9001C9FB-7B50-415E-820C-37D1BCA7C34F}" type="pres">
      <dgm:prSet presAssocID="{ACE2698F-A558-42A2-91FB-C178AB68F689}" presName="horz2" presStyleCnt="0"/>
      <dgm:spPr/>
    </dgm:pt>
    <dgm:pt modelId="{9D400C0E-686E-45C8-B4B0-805C85983C29}" type="pres">
      <dgm:prSet presAssocID="{ACE2698F-A558-42A2-91FB-C178AB68F689}" presName="horzSpace2" presStyleCnt="0"/>
      <dgm:spPr/>
    </dgm:pt>
    <dgm:pt modelId="{CEC7549F-F938-4ACB-A4B1-FC98B3272AEE}" type="pres">
      <dgm:prSet presAssocID="{ACE2698F-A558-42A2-91FB-C178AB68F689}" presName="tx2" presStyleLbl="revTx" presStyleIdx="4" presStyleCnt="13"/>
      <dgm:spPr/>
    </dgm:pt>
    <dgm:pt modelId="{A95A87C1-FF29-4F69-A1E1-6BBC44EB6557}" type="pres">
      <dgm:prSet presAssocID="{ACE2698F-A558-42A2-91FB-C178AB68F689}" presName="vert2" presStyleCnt="0"/>
      <dgm:spPr/>
    </dgm:pt>
    <dgm:pt modelId="{56B718A8-B927-4688-8FCC-543F67C52F71}" type="pres">
      <dgm:prSet presAssocID="{ACE2698F-A558-42A2-91FB-C178AB68F689}" presName="thinLine2b" presStyleLbl="callout" presStyleIdx="3" presStyleCnt="12"/>
      <dgm:spPr/>
    </dgm:pt>
    <dgm:pt modelId="{B8BC2BE7-456C-42B2-8196-8F21C55AD1C0}" type="pres">
      <dgm:prSet presAssocID="{ACE2698F-A558-42A2-91FB-C178AB68F689}" presName="vertSpace2b" presStyleCnt="0"/>
      <dgm:spPr/>
    </dgm:pt>
    <dgm:pt modelId="{F7084060-3BF0-498C-A7E3-B7222A95B8FA}" type="pres">
      <dgm:prSet presAssocID="{009C2D81-1751-41BA-B5FF-014FB99D904E}" presName="horz2" presStyleCnt="0"/>
      <dgm:spPr/>
    </dgm:pt>
    <dgm:pt modelId="{B0793038-94C1-4120-9040-B37AA64CE7B6}" type="pres">
      <dgm:prSet presAssocID="{009C2D81-1751-41BA-B5FF-014FB99D904E}" presName="horzSpace2" presStyleCnt="0"/>
      <dgm:spPr/>
    </dgm:pt>
    <dgm:pt modelId="{00C17CA8-FC45-4972-A81C-ADF7277394D8}" type="pres">
      <dgm:prSet presAssocID="{009C2D81-1751-41BA-B5FF-014FB99D904E}" presName="tx2" presStyleLbl="revTx" presStyleIdx="5" presStyleCnt="13"/>
      <dgm:spPr/>
    </dgm:pt>
    <dgm:pt modelId="{280189E8-5B6E-46BB-88B3-CF24147BD420}" type="pres">
      <dgm:prSet presAssocID="{009C2D81-1751-41BA-B5FF-014FB99D904E}" presName="vert2" presStyleCnt="0"/>
      <dgm:spPr/>
    </dgm:pt>
    <dgm:pt modelId="{5DC457AD-90D9-4843-81E5-429A30CC102F}" type="pres">
      <dgm:prSet presAssocID="{009C2D81-1751-41BA-B5FF-014FB99D904E}" presName="thinLine2b" presStyleLbl="callout" presStyleIdx="4" presStyleCnt="12"/>
      <dgm:spPr/>
    </dgm:pt>
    <dgm:pt modelId="{CF20353A-A3F8-4312-994F-99BD681BFD39}" type="pres">
      <dgm:prSet presAssocID="{009C2D81-1751-41BA-B5FF-014FB99D904E}" presName="vertSpace2b" presStyleCnt="0"/>
      <dgm:spPr/>
    </dgm:pt>
    <dgm:pt modelId="{E206CA4E-DEBE-40F4-A446-0E5DE2DD5626}" type="pres">
      <dgm:prSet presAssocID="{520596DE-B7D5-47C0-B7B0-1832A77076EE}" presName="horz2" presStyleCnt="0"/>
      <dgm:spPr/>
    </dgm:pt>
    <dgm:pt modelId="{55D9037C-5A6A-4BE4-87F6-3C0C81B3451C}" type="pres">
      <dgm:prSet presAssocID="{520596DE-B7D5-47C0-B7B0-1832A77076EE}" presName="horzSpace2" presStyleCnt="0"/>
      <dgm:spPr/>
    </dgm:pt>
    <dgm:pt modelId="{EAD936BF-F0F2-48D2-8DA4-5DB071D3C6DB}" type="pres">
      <dgm:prSet presAssocID="{520596DE-B7D5-47C0-B7B0-1832A77076EE}" presName="tx2" presStyleLbl="revTx" presStyleIdx="6" presStyleCnt="13"/>
      <dgm:spPr/>
    </dgm:pt>
    <dgm:pt modelId="{1FCDF685-8A56-447E-8F23-273D71B1EA3E}" type="pres">
      <dgm:prSet presAssocID="{520596DE-B7D5-47C0-B7B0-1832A77076EE}" presName="vert2" presStyleCnt="0"/>
      <dgm:spPr/>
    </dgm:pt>
    <dgm:pt modelId="{33AC342A-50A9-41C7-8942-A3ABA72820D0}" type="pres">
      <dgm:prSet presAssocID="{520596DE-B7D5-47C0-B7B0-1832A77076EE}" presName="thinLine2b" presStyleLbl="callout" presStyleIdx="5" presStyleCnt="12"/>
      <dgm:spPr/>
    </dgm:pt>
    <dgm:pt modelId="{FB921789-5A9B-4186-9E34-1C039238E0CA}" type="pres">
      <dgm:prSet presAssocID="{520596DE-B7D5-47C0-B7B0-1832A77076EE}" presName="vertSpace2b" presStyleCnt="0"/>
      <dgm:spPr/>
    </dgm:pt>
    <dgm:pt modelId="{B88713E9-91E6-4A1A-9966-C5D024DA2D1B}" type="pres">
      <dgm:prSet presAssocID="{12D487B3-308D-4A78-B48A-74F1AC65A19C}" presName="horz2" presStyleCnt="0"/>
      <dgm:spPr/>
    </dgm:pt>
    <dgm:pt modelId="{13E7D3E6-C9B7-4FFB-8E79-6301011B779E}" type="pres">
      <dgm:prSet presAssocID="{12D487B3-308D-4A78-B48A-74F1AC65A19C}" presName="horzSpace2" presStyleCnt="0"/>
      <dgm:spPr/>
    </dgm:pt>
    <dgm:pt modelId="{78E0C10C-CE58-4BB0-B51F-0DB90A643CE4}" type="pres">
      <dgm:prSet presAssocID="{12D487B3-308D-4A78-B48A-74F1AC65A19C}" presName="tx2" presStyleLbl="revTx" presStyleIdx="7" presStyleCnt="13"/>
      <dgm:spPr/>
    </dgm:pt>
    <dgm:pt modelId="{94369FDF-E732-4275-8C80-B4ED37E34832}" type="pres">
      <dgm:prSet presAssocID="{12D487B3-308D-4A78-B48A-74F1AC65A19C}" presName="vert2" presStyleCnt="0"/>
      <dgm:spPr/>
    </dgm:pt>
    <dgm:pt modelId="{218A9E02-8358-4AE0-B328-3C68C6649483}" type="pres">
      <dgm:prSet presAssocID="{12D487B3-308D-4A78-B48A-74F1AC65A19C}" presName="thinLine2b" presStyleLbl="callout" presStyleIdx="6" presStyleCnt="12"/>
      <dgm:spPr/>
    </dgm:pt>
    <dgm:pt modelId="{E66375C2-06C0-4C45-B601-439ACC68C8EF}" type="pres">
      <dgm:prSet presAssocID="{12D487B3-308D-4A78-B48A-74F1AC65A19C}" presName="vertSpace2b" presStyleCnt="0"/>
      <dgm:spPr/>
    </dgm:pt>
    <dgm:pt modelId="{054C05F7-D9C6-4B30-9CE0-1A1E02675133}" type="pres">
      <dgm:prSet presAssocID="{6F7D391A-E089-4BA2-B294-CE8435D5D0F5}" presName="horz2" presStyleCnt="0"/>
      <dgm:spPr/>
    </dgm:pt>
    <dgm:pt modelId="{E6707ACD-325A-4F62-A2CB-A25316FF452E}" type="pres">
      <dgm:prSet presAssocID="{6F7D391A-E089-4BA2-B294-CE8435D5D0F5}" presName="horzSpace2" presStyleCnt="0"/>
      <dgm:spPr/>
    </dgm:pt>
    <dgm:pt modelId="{797F9FDB-0EF1-479B-B999-C6D7321532DD}" type="pres">
      <dgm:prSet presAssocID="{6F7D391A-E089-4BA2-B294-CE8435D5D0F5}" presName="tx2" presStyleLbl="revTx" presStyleIdx="8" presStyleCnt="13"/>
      <dgm:spPr/>
    </dgm:pt>
    <dgm:pt modelId="{AC3FF1A4-BAF8-40C0-A3F5-D182A4448B6C}" type="pres">
      <dgm:prSet presAssocID="{6F7D391A-E089-4BA2-B294-CE8435D5D0F5}" presName="vert2" presStyleCnt="0"/>
      <dgm:spPr/>
    </dgm:pt>
    <dgm:pt modelId="{4D5993C4-B085-4AFC-B949-DB1B8DE3305C}" type="pres">
      <dgm:prSet presAssocID="{6F7D391A-E089-4BA2-B294-CE8435D5D0F5}" presName="thinLine2b" presStyleLbl="callout" presStyleIdx="7" presStyleCnt="12"/>
      <dgm:spPr/>
    </dgm:pt>
    <dgm:pt modelId="{8A3530E9-DDCF-4A6C-9717-DCB8837F9126}" type="pres">
      <dgm:prSet presAssocID="{6F7D391A-E089-4BA2-B294-CE8435D5D0F5}" presName="vertSpace2b" presStyleCnt="0"/>
      <dgm:spPr/>
    </dgm:pt>
    <dgm:pt modelId="{085763F2-6CC6-4FE3-A1C0-A1BA985E2A11}" type="pres">
      <dgm:prSet presAssocID="{E21707E6-E4D2-4A49-8B5F-D4F23E11AA57}" presName="horz2" presStyleCnt="0"/>
      <dgm:spPr/>
    </dgm:pt>
    <dgm:pt modelId="{713ED414-A01D-4FD7-900E-27E02C8ED771}" type="pres">
      <dgm:prSet presAssocID="{E21707E6-E4D2-4A49-8B5F-D4F23E11AA57}" presName="horzSpace2" presStyleCnt="0"/>
      <dgm:spPr/>
    </dgm:pt>
    <dgm:pt modelId="{6EC00E28-130C-46DA-979A-7F3C0AB29956}" type="pres">
      <dgm:prSet presAssocID="{E21707E6-E4D2-4A49-8B5F-D4F23E11AA57}" presName="tx2" presStyleLbl="revTx" presStyleIdx="9" presStyleCnt="13"/>
      <dgm:spPr/>
    </dgm:pt>
    <dgm:pt modelId="{F6E72571-77A5-4B43-814E-5E634E790692}" type="pres">
      <dgm:prSet presAssocID="{E21707E6-E4D2-4A49-8B5F-D4F23E11AA57}" presName="vert2" presStyleCnt="0"/>
      <dgm:spPr/>
    </dgm:pt>
    <dgm:pt modelId="{3EE972A4-0486-4C7E-9F33-9DE971CAA077}" type="pres">
      <dgm:prSet presAssocID="{E21707E6-E4D2-4A49-8B5F-D4F23E11AA57}" presName="thinLine2b" presStyleLbl="callout" presStyleIdx="8" presStyleCnt="12"/>
      <dgm:spPr/>
    </dgm:pt>
    <dgm:pt modelId="{6B839315-8992-460B-B8C3-14A0E346031D}" type="pres">
      <dgm:prSet presAssocID="{E21707E6-E4D2-4A49-8B5F-D4F23E11AA57}" presName="vertSpace2b" presStyleCnt="0"/>
      <dgm:spPr/>
    </dgm:pt>
    <dgm:pt modelId="{18F13D48-8197-440C-A8F9-2FB235C04E3E}" type="pres">
      <dgm:prSet presAssocID="{8DA3C65C-8409-4D35-84D6-3DF09395374B}" presName="horz2" presStyleCnt="0"/>
      <dgm:spPr/>
    </dgm:pt>
    <dgm:pt modelId="{926ACCA7-DF16-474D-A75D-BBAA31BFAF47}" type="pres">
      <dgm:prSet presAssocID="{8DA3C65C-8409-4D35-84D6-3DF09395374B}" presName="horzSpace2" presStyleCnt="0"/>
      <dgm:spPr/>
    </dgm:pt>
    <dgm:pt modelId="{64188085-F30C-4254-8329-F916D22B3177}" type="pres">
      <dgm:prSet presAssocID="{8DA3C65C-8409-4D35-84D6-3DF09395374B}" presName="tx2" presStyleLbl="revTx" presStyleIdx="10" presStyleCnt="13"/>
      <dgm:spPr/>
    </dgm:pt>
    <dgm:pt modelId="{98EE8770-6566-4995-9026-71284EFD30BD}" type="pres">
      <dgm:prSet presAssocID="{8DA3C65C-8409-4D35-84D6-3DF09395374B}" presName="vert2" presStyleCnt="0"/>
      <dgm:spPr/>
    </dgm:pt>
    <dgm:pt modelId="{F0353DA5-767C-47D7-8D43-9C8FD7163A5F}" type="pres">
      <dgm:prSet presAssocID="{8DA3C65C-8409-4D35-84D6-3DF09395374B}" presName="thinLine2b" presStyleLbl="callout" presStyleIdx="9" presStyleCnt="12"/>
      <dgm:spPr/>
    </dgm:pt>
    <dgm:pt modelId="{0E593D63-9F1D-463D-A2E2-74CF8093F72C}" type="pres">
      <dgm:prSet presAssocID="{8DA3C65C-8409-4D35-84D6-3DF09395374B}" presName="vertSpace2b" presStyleCnt="0"/>
      <dgm:spPr/>
    </dgm:pt>
    <dgm:pt modelId="{3DEDB234-FC20-4445-9AE0-2C3005857003}" type="pres">
      <dgm:prSet presAssocID="{DDB68C37-689E-4861-B561-2324C7047877}" presName="horz2" presStyleCnt="0"/>
      <dgm:spPr/>
    </dgm:pt>
    <dgm:pt modelId="{53158E1F-FBA5-41B7-B725-410DDB1B2D68}" type="pres">
      <dgm:prSet presAssocID="{DDB68C37-689E-4861-B561-2324C7047877}" presName="horzSpace2" presStyleCnt="0"/>
      <dgm:spPr/>
    </dgm:pt>
    <dgm:pt modelId="{9BED53F7-4D79-46DF-8E1D-AD06A432AF4F}" type="pres">
      <dgm:prSet presAssocID="{DDB68C37-689E-4861-B561-2324C7047877}" presName="tx2" presStyleLbl="revTx" presStyleIdx="11" presStyleCnt="13"/>
      <dgm:spPr/>
    </dgm:pt>
    <dgm:pt modelId="{2387C072-ACDE-4FC4-B0A2-A0F3D863ED58}" type="pres">
      <dgm:prSet presAssocID="{DDB68C37-689E-4861-B561-2324C7047877}" presName="vert2" presStyleCnt="0"/>
      <dgm:spPr/>
    </dgm:pt>
    <dgm:pt modelId="{09A440EE-57FC-4074-A1DE-2DA9F14C347A}" type="pres">
      <dgm:prSet presAssocID="{DDB68C37-689E-4861-B561-2324C7047877}" presName="thinLine2b" presStyleLbl="callout" presStyleIdx="10" presStyleCnt="12"/>
      <dgm:spPr/>
    </dgm:pt>
    <dgm:pt modelId="{50131D51-93FB-4F79-ADE2-765ED6243486}" type="pres">
      <dgm:prSet presAssocID="{DDB68C37-689E-4861-B561-2324C7047877}" presName="vertSpace2b" presStyleCnt="0"/>
      <dgm:spPr/>
    </dgm:pt>
    <dgm:pt modelId="{1C24AC7E-74F9-48C9-884C-5C0E6C184CEC}" type="pres">
      <dgm:prSet presAssocID="{7B81CF1A-97B0-4F93-AF01-82BE1A9E09F5}" presName="horz2" presStyleCnt="0"/>
      <dgm:spPr/>
    </dgm:pt>
    <dgm:pt modelId="{551B6A6D-CE08-42F9-9866-376B4947CA3A}" type="pres">
      <dgm:prSet presAssocID="{7B81CF1A-97B0-4F93-AF01-82BE1A9E09F5}" presName="horzSpace2" presStyleCnt="0"/>
      <dgm:spPr/>
    </dgm:pt>
    <dgm:pt modelId="{E212296D-62D1-4E05-A0ED-5A15B1524993}" type="pres">
      <dgm:prSet presAssocID="{7B81CF1A-97B0-4F93-AF01-82BE1A9E09F5}" presName="tx2" presStyleLbl="revTx" presStyleIdx="12" presStyleCnt="13"/>
      <dgm:spPr/>
    </dgm:pt>
    <dgm:pt modelId="{F8EE2D70-02E5-4F36-AE6E-C7F21B3EBC3A}" type="pres">
      <dgm:prSet presAssocID="{7B81CF1A-97B0-4F93-AF01-82BE1A9E09F5}" presName="vert2" presStyleCnt="0"/>
      <dgm:spPr/>
    </dgm:pt>
    <dgm:pt modelId="{967115CC-B710-407B-BFAE-F23C4CCAFB0B}" type="pres">
      <dgm:prSet presAssocID="{7B81CF1A-97B0-4F93-AF01-82BE1A9E09F5}" presName="thinLine2b" presStyleLbl="callout" presStyleIdx="11" presStyleCnt="12"/>
      <dgm:spPr/>
    </dgm:pt>
    <dgm:pt modelId="{00402F18-5AAB-4C3A-8551-324286C99542}" type="pres">
      <dgm:prSet presAssocID="{7B81CF1A-97B0-4F93-AF01-82BE1A9E09F5}" presName="vertSpace2b" presStyleCnt="0"/>
      <dgm:spPr/>
    </dgm:pt>
  </dgm:ptLst>
  <dgm:cxnLst>
    <dgm:cxn modelId="{8B90660D-BFA3-4A6E-8960-39FE3B4646E4}" srcId="{C9812164-827B-43B5-A54E-340EE1C4A6B1}" destId="{6F7D391A-E089-4BA2-B294-CE8435D5D0F5}" srcOrd="7" destOrd="0" parTransId="{553E73CE-ED73-40AC-84CC-B42B3F8C605B}" sibTransId="{55105F45-4C4F-4B19-B512-A18AA735AFDD}"/>
    <dgm:cxn modelId="{3935D010-5337-4CDE-A07E-CFEB42D44173}" type="presOf" srcId="{8DA3C65C-8409-4D35-84D6-3DF09395374B}" destId="{64188085-F30C-4254-8329-F916D22B3177}" srcOrd="0" destOrd="0" presId="urn:microsoft.com/office/officeart/2008/layout/LinedList"/>
    <dgm:cxn modelId="{9AF8A823-ACFB-40F6-94C6-671CFEA68FF2}" type="presOf" srcId="{E21707E6-E4D2-4A49-8B5F-D4F23E11AA57}" destId="{6EC00E28-130C-46DA-979A-7F3C0AB29956}" srcOrd="0" destOrd="0" presId="urn:microsoft.com/office/officeart/2008/layout/LinedList"/>
    <dgm:cxn modelId="{AD1F5029-2DEC-44C8-86E8-1DAAB22E7549}" type="presOf" srcId="{520596DE-B7D5-47C0-B7B0-1832A77076EE}" destId="{EAD936BF-F0F2-48D2-8DA4-5DB071D3C6DB}" srcOrd="0" destOrd="0" presId="urn:microsoft.com/office/officeart/2008/layout/LinedList"/>
    <dgm:cxn modelId="{E61D0630-FE48-464A-8568-2CE9B74C4352}" type="presOf" srcId="{DDB68C37-689E-4861-B561-2324C7047877}" destId="{9BED53F7-4D79-46DF-8E1D-AD06A432AF4F}" srcOrd="0" destOrd="0" presId="urn:microsoft.com/office/officeart/2008/layout/LinedList"/>
    <dgm:cxn modelId="{789E4134-F05C-44A2-8579-A875DDC867C1}" type="presOf" srcId="{4A0E9B29-8EA6-47DD-84C4-9A04EE634D93}" destId="{C8D49729-026C-42FA-B9F4-095E6C50ADF2}" srcOrd="0" destOrd="0" presId="urn:microsoft.com/office/officeart/2008/layout/LinedList"/>
    <dgm:cxn modelId="{BDAF1E6C-76A9-46F5-8705-027817D58C74}" srcId="{C9812164-827B-43B5-A54E-340EE1C4A6B1}" destId="{009C2D81-1751-41BA-B5FF-014FB99D904E}" srcOrd="4" destOrd="0" parTransId="{88FA9165-61B7-4769-B4AB-D9C69E5104D7}" sibTransId="{BEB29EDB-72A8-4D8D-8B86-A7DBBA43BFAD}"/>
    <dgm:cxn modelId="{796A974D-4F24-4C34-A8B2-12BC95CB88EF}" srcId="{C9812164-827B-43B5-A54E-340EE1C4A6B1}" destId="{12D487B3-308D-4A78-B48A-74F1AC65A19C}" srcOrd="6" destOrd="0" parTransId="{FD38733D-7F6A-4FFC-8207-A933AF130A11}" sibTransId="{39AE41B0-A467-45EE-87FF-33368303D5BE}"/>
    <dgm:cxn modelId="{1833436F-E01E-4288-B0F5-A66853FCBD79}" type="presOf" srcId="{7B81CF1A-97B0-4F93-AF01-82BE1A9E09F5}" destId="{E212296D-62D1-4E05-A0ED-5A15B1524993}" srcOrd="0" destOrd="0" presId="urn:microsoft.com/office/officeart/2008/layout/LinedList"/>
    <dgm:cxn modelId="{C906B26F-41C2-49A5-9D6B-3FEB14C2ED6E}" srcId="{C9812164-827B-43B5-A54E-340EE1C4A6B1}" destId="{7B81CF1A-97B0-4F93-AF01-82BE1A9E09F5}" srcOrd="11" destOrd="0" parTransId="{82F86CDD-EB1A-460A-9F1A-C6A73AB5CD2F}" sibTransId="{290D2F65-1BA5-4205-A89C-2A84F34315E3}"/>
    <dgm:cxn modelId="{FD15D372-C583-46CC-AFAE-4445CBF547BA}" srcId="{C9812164-827B-43B5-A54E-340EE1C4A6B1}" destId="{8DA3C65C-8409-4D35-84D6-3DF09395374B}" srcOrd="9" destOrd="0" parTransId="{F6DBE2E9-1A7B-4A02-8ED6-25802EEEF7E3}" sibTransId="{14C9D97C-3C27-442E-BE21-CCD901D690C9}"/>
    <dgm:cxn modelId="{AA0F8C90-7532-491B-BFD9-CF307ED39C49}" type="presOf" srcId="{C9812164-827B-43B5-A54E-340EE1C4A6B1}" destId="{B4847550-0BC5-4512-96CB-FFE4DABB12BE}" srcOrd="0" destOrd="0" presId="urn:microsoft.com/office/officeart/2008/layout/LinedList"/>
    <dgm:cxn modelId="{EB066394-E8ED-4F11-9087-88FCF04709B4}" type="presOf" srcId="{9DAF5A45-0DDC-4A26-B11A-9EAAB74CBFED}" destId="{FD1FD659-23E6-43E3-907D-E293529C1426}" srcOrd="0" destOrd="0" presId="urn:microsoft.com/office/officeart/2008/layout/LinedList"/>
    <dgm:cxn modelId="{D5BD2998-8B06-4AB7-A546-1E84A6915D83}" type="presOf" srcId="{009C2D81-1751-41BA-B5FF-014FB99D904E}" destId="{00C17CA8-FC45-4972-A81C-ADF7277394D8}" srcOrd="0" destOrd="0" presId="urn:microsoft.com/office/officeart/2008/layout/LinedList"/>
    <dgm:cxn modelId="{9840E9A2-5BF4-44C3-8BDC-0E08BFE414C1}" type="presOf" srcId="{46718B74-35A5-4075-B9D0-27B01028DE1D}" destId="{D5414AFE-5E34-4D6E-BEF3-8CE0BAE30319}" srcOrd="0" destOrd="0" presId="urn:microsoft.com/office/officeart/2008/layout/LinedList"/>
    <dgm:cxn modelId="{869CEDA6-8BFF-4D9C-99AA-07400956C9C9}" type="presOf" srcId="{12D487B3-308D-4A78-B48A-74F1AC65A19C}" destId="{78E0C10C-CE58-4BB0-B51F-0DB90A643CE4}" srcOrd="0" destOrd="0" presId="urn:microsoft.com/office/officeart/2008/layout/LinedList"/>
    <dgm:cxn modelId="{9EBAE6AE-36A5-4E42-B59F-7646BCE7A117}" srcId="{C9812164-827B-43B5-A54E-340EE1C4A6B1}" destId="{46718B74-35A5-4075-B9D0-27B01028DE1D}" srcOrd="2" destOrd="0" parTransId="{C8E7CD2C-FE56-48EB-BA1E-7A2408DBA65E}" sibTransId="{6B92CD8C-5F95-42D1-A1CD-E250E6342925}"/>
    <dgm:cxn modelId="{BA114EAF-E8CA-46E8-AFE1-C16F01381778}" type="presOf" srcId="{B4F3F53B-240B-45A7-97B1-E219D5D4847F}" destId="{7A4C353C-51F4-4716-8954-5F89F0506D0A}" srcOrd="0" destOrd="0" presId="urn:microsoft.com/office/officeart/2008/layout/LinedList"/>
    <dgm:cxn modelId="{A5B1EDB6-1BE9-49D2-BB8F-D3EFE75C7641}" srcId="{C9812164-827B-43B5-A54E-340EE1C4A6B1}" destId="{4A0E9B29-8EA6-47DD-84C4-9A04EE634D93}" srcOrd="0" destOrd="0" parTransId="{39E29F1F-0262-42B1-A657-719CBA4F6385}" sibTransId="{9C78D10D-DF03-4103-BCEA-3A9A1FBC8E6F}"/>
    <dgm:cxn modelId="{A70FE5BA-434B-47E5-BAA5-47CAE719EC49}" srcId="{B4F3F53B-240B-45A7-97B1-E219D5D4847F}" destId="{C9812164-827B-43B5-A54E-340EE1C4A6B1}" srcOrd="0" destOrd="0" parTransId="{A66DE61F-3346-4D13-9F16-367915F43BAE}" sibTransId="{1CF2643C-F5B3-4AED-BFC7-6FB23FF7431C}"/>
    <dgm:cxn modelId="{91DD5FD5-F4C0-402E-8C2F-37B2B144BADE}" srcId="{C9812164-827B-43B5-A54E-340EE1C4A6B1}" destId="{DDB68C37-689E-4861-B561-2324C7047877}" srcOrd="10" destOrd="0" parTransId="{A64E32EE-62D8-4999-A64B-863AAE7EB3FD}" sibTransId="{FB419537-E3F1-434E-84C0-9FDD3A2A6D79}"/>
    <dgm:cxn modelId="{17BC68DE-8C31-4E70-8763-07C5B78E83A4}" srcId="{C9812164-827B-43B5-A54E-340EE1C4A6B1}" destId="{ACE2698F-A558-42A2-91FB-C178AB68F689}" srcOrd="3" destOrd="0" parTransId="{31792D54-AA6D-4B07-B38A-A3F3D331EC10}" sibTransId="{D419A829-7E52-45F7-876B-B826C3077F0F}"/>
    <dgm:cxn modelId="{6A2224DF-2B8E-493A-B6DF-002C3043B6FF}" srcId="{C9812164-827B-43B5-A54E-340EE1C4A6B1}" destId="{520596DE-B7D5-47C0-B7B0-1832A77076EE}" srcOrd="5" destOrd="0" parTransId="{19BF65BD-FCCC-4E96-A203-B5DB7A7B193D}" sibTransId="{F8EE875C-A9A6-45B4-8DFC-03D95BC07991}"/>
    <dgm:cxn modelId="{596920E7-3698-4DDF-BF4C-C83347871165}" srcId="{C9812164-827B-43B5-A54E-340EE1C4A6B1}" destId="{9DAF5A45-0DDC-4A26-B11A-9EAAB74CBFED}" srcOrd="1" destOrd="0" parTransId="{D7154D7D-4F56-44F4-AC24-DB52B103F8EB}" sibTransId="{165DF930-A0EC-409F-B948-A53A1F6447CC}"/>
    <dgm:cxn modelId="{920E59F2-A99A-4F54-995C-DB9CD5EA1D78}" type="presOf" srcId="{6F7D391A-E089-4BA2-B294-CE8435D5D0F5}" destId="{797F9FDB-0EF1-479B-B999-C6D7321532DD}" srcOrd="0" destOrd="0" presId="urn:microsoft.com/office/officeart/2008/layout/LinedList"/>
    <dgm:cxn modelId="{640378FD-5EB6-4112-8597-404E3E5CC51D}" type="presOf" srcId="{ACE2698F-A558-42A2-91FB-C178AB68F689}" destId="{CEC7549F-F938-4ACB-A4B1-FC98B3272AEE}" srcOrd="0" destOrd="0" presId="urn:microsoft.com/office/officeart/2008/layout/LinedList"/>
    <dgm:cxn modelId="{A658A1FE-CFC7-4997-89EE-8ED93DBB105C}" srcId="{C9812164-827B-43B5-A54E-340EE1C4A6B1}" destId="{E21707E6-E4D2-4A49-8B5F-D4F23E11AA57}" srcOrd="8" destOrd="0" parTransId="{9D0846C0-BA48-4227-85CF-1232498F806C}" sibTransId="{A4037D8E-837B-4875-BB6F-DCC6E0D79E6D}"/>
    <dgm:cxn modelId="{ED366521-E6B5-4254-B57F-BA67DF965216}" type="presParOf" srcId="{7A4C353C-51F4-4716-8954-5F89F0506D0A}" destId="{5F139D9A-E4F6-4877-B5B3-3141D4198AA5}" srcOrd="0" destOrd="0" presId="urn:microsoft.com/office/officeart/2008/layout/LinedList"/>
    <dgm:cxn modelId="{26551C54-AE0A-4181-880A-C79A109587A8}" type="presParOf" srcId="{7A4C353C-51F4-4716-8954-5F89F0506D0A}" destId="{D5F9F8E2-5835-4E11-838A-A72A5CE9F870}" srcOrd="1" destOrd="0" presId="urn:microsoft.com/office/officeart/2008/layout/LinedList"/>
    <dgm:cxn modelId="{A3D756D6-D654-45F3-9DD9-F9DE3994306F}" type="presParOf" srcId="{D5F9F8E2-5835-4E11-838A-A72A5CE9F870}" destId="{B4847550-0BC5-4512-96CB-FFE4DABB12BE}" srcOrd="0" destOrd="0" presId="urn:microsoft.com/office/officeart/2008/layout/LinedList"/>
    <dgm:cxn modelId="{D3A86326-3794-4EF1-9FB0-8E41FD6A4C6D}" type="presParOf" srcId="{D5F9F8E2-5835-4E11-838A-A72A5CE9F870}" destId="{DE1E60FB-2DF5-410C-BC6B-73897D7F205E}" srcOrd="1" destOrd="0" presId="urn:microsoft.com/office/officeart/2008/layout/LinedList"/>
    <dgm:cxn modelId="{9C660A50-5291-4060-AC99-DCDE89694D76}" type="presParOf" srcId="{DE1E60FB-2DF5-410C-BC6B-73897D7F205E}" destId="{2CE7B4C9-507F-43D3-B7BD-613C8DAEB171}" srcOrd="0" destOrd="0" presId="urn:microsoft.com/office/officeart/2008/layout/LinedList"/>
    <dgm:cxn modelId="{2DC73512-299A-485C-9D61-D965BBF14075}" type="presParOf" srcId="{DE1E60FB-2DF5-410C-BC6B-73897D7F205E}" destId="{396574A8-50CB-40A5-8EC7-B8BEE2932B61}" srcOrd="1" destOrd="0" presId="urn:microsoft.com/office/officeart/2008/layout/LinedList"/>
    <dgm:cxn modelId="{EDA79352-137A-4CA0-9CD1-C85E0DB3E2E1}" type="presParOf" srcId="{396574A8-50CB-40A5-8EC7-B8BEE2932B61}" destId="{10BE1468-CD4F-4B84-80B0-A6D16BF5ED14}" srcOrd="0" destOrd="0" presId="urn:microsoft.com/office/officeart/2008/layout/LinedList"/>
    <dgm:cxn modelId="{6F18A12D-1907-49B4-8F8B-50CF54386C1D}" type="presParOf" srcId="{396574A8-50CB-40A5-8EC7-B8BEE2932B61}" destId="{C8D49729-026C-42FA-B9F4-095E6C50ADF2}" srcOrd="1" destOrd="0" presId="urn:microsoft.com/office/officeart/2008/layout/LinedList"/>
    <dgm:cxn modelId="{100A9CED-14D1-4A3C-AB0F-A18409FA6880}" type="presParOf" srcId="{396574A8-50CB-40A5-8EC7-B8BEE2932B61}" destId="{7AC2073F-23B7-4428-A9C0-9522CDCB2C11}" srcOrd="2" destOrd="0" presId="urn:microsoft.com/office/officeart/2008/layout/LinedList"/>
    <dgm:cxn modelId="{AD7051FE-6F8F-491C-805C-51F9001D1A63}" type="presParOf" srcId="{DE1E60FB-2DF5-410C-BC6B-73897D7F205E}" destId="{0BD3F71F-907B-4E1C-962A-133595CB8F90}" srcOrd="2" destOrd="0" presId="urn:microsoft.com/office/officeart/2008/layout/LinedList"/>
    <dgm:cxn modelId="{F09D7464-7055-461D-AB40-1915C248EAD8}" type="presParOf" srcId="{DE1E60FB-2DF5-410C-BC6B-73897D7F205E}" destId="{FCC727F9-3522-4847-81A4-2D4E6CD67424}" srcOrd="3" destOrd="0" presId="urn:microsoft.com/office/officeart/2008/layout/LinedList"/>
    <dgm:cxn modelId="{F6D89BDA-B537-4BD2-8685-1579BC1B2F98}" type="presParOf" srcId="{DE1E60FB-2DF5-410C-BC6B-73897D7F205E}" destId="{1A427649-4BF2-4E4E-8BE8-3EC377DA2833}" srcOrd="4" destOrd="0" presId="urn:microsoft.com/office/officeart/2008/layout/LinedList"/>
    <dgm:cxn modelId="{E5F23381-784D-4CD9-B5E5-27704588ED5D}" type="presParOf" srcId="{1A427649-4BF2-4E4E-8BE8-3EC377DA2833}" destId="{74A90791-BF88-4EBB-9EAA-68342E2B4333}" srcOrd="0" destOrd="0" presId="urn:microsoft.com/office/officeart/2008/layout/LinedList"/>
    <dgm:cxn modelId="{7A73A628-52F2-431A-8655-54CA2DFB21FE}" type="presParOf" srcId="{1A427649-4BF2-4E4E-8BE8-3EC377DA2833}" destId="{FD1FD659-23E6-43E3-907D-E293529C1426}" srcOrd="1" destOrd="0" presId="urn:microsoft.com/office/officeart/2008/layout/LinedList"/>
    <dgm:cxn modelId="{19A1B480-F404-442A-9E74-A49D7586E1C2}" type="presParOf" srcId="{1A427649-4BF2-4E4E-8BE8-3EC377DA2833}" destId="{588F9DDC-A01F-4F6C-AD40-8DE7FDDB4BED}" srcOrd="2" destOrd="0" presId="urn:microsoft.com/office/officeart/2008/layout/LinedList"/>
    <dgm:cxn modelId="{CB8DCE5C-7FDC-4DE4-81B8-54E5A5A18A4D}" type="presParOf" srcId="{DE1E60FB-2DF5-410C-BC6B-73897D7F205E}" destId="{C2502553-272D-40FA-9858-D4522AB701D9}" srcOrd="5" destOrd="0" presId="urn:microsoft.com/office/officeart/2008/layout/LinedList"/>
    <dgm:cxn modelId="{6B6C719A-904C-4A3D-A201-6AD2402F08A6}" type="presParOf" srcId="{DE1E60FB-2DF5-410C-BC6B-73897D7F205E}" destId="{70FE8902-BB2E-43D3-A81C-D8356FDED073}" srcOrd="6" destOrd="0" presId="urn:microsoft.com/office/officeart/2008/layout/LinedList"/>
    <dgm:cxn modelId="{71F911D4-CEF3-489C-B66E-6BAC4BD1D84B}" type="presParOf" srcId="{DE1E60FB-2DF5-410C-BC6B-73897D7F205E}" destId="{F29F3970-3CD8-42A5-B39B-879C8E557E09}" srcOrd="7" destOrd="0" presId="urn:microsoft.com/office/officeart/2008/layout/LinedList"/>
    <dgm:cxn modelId="{2260F777-4945-4C9A-B51A-4B11362A2737}" type="presParOf" srcId="{F29F3970-3CD8-42A5-B39B-879C8E557E09}" destId="{770DC981-0ADA-44AB-8122-4423CC59968D}" srcOrd="0" destOrd="0" presId="urn:microsoft.com/office/officeart/2008/layout/LinedList"/>
    <dgm:cxn modelId="{CA521A2B-31EC-4DC5-9AB4-FCD403BD49A6}" type="presParOf" srcId="{F29F3970-3CD8-42A5-B39B-879C8E557E09}" destId="{D5414AFE-5E34-4D6E-BEF3-8CE0BAE30319}" srcOrd="1" destOrd="0" presId="urn:microsoft.com/office/officeart/2008/layout/LinedList"/>
    <dgm:cxn modelId="{2B0FFC00-63CA-431A-8439-A6714EDF2A02}" type="presParOf" srcId="{F29F3970-3CD8-42A5-B39B-879C8E557E09}" destId="{A7EBACF6-AC1E-4B6D-90F5-494308948897}" srcOrd="2" destOrd="0" presId="urn:microsoft.com/office/officeart/2008/layout/LinedList"/>
    <dgm:cxn modelId="{842B73B8-A9C4-43E1-AF05-A37AF517FC1C}" type="presParOf" srcId="{DE1E60FB-2DF5-410C-BC6B-73897D7F205E}" destId="{496B3149-3370-49D4-BF01-7F9C2A9E27CD}" srcOrd="8" destOrd="0" presId="urn:microsoft.com/office/officeart/2008/layout/LinedList"/>
    <dgm:cxn modelId="{9E8928E8-BB55-4B84-BA1E-2074DCABC7D9}" type="presParOf" srcId="{DE1E60FB-2DF5-410C-BC6B-73897D7F205E}" destId="{1F659401-E61E-4253-9D03-2BCE3F3041DD}" srcOrd="9" destOrd="0" presId="urn:microsoft.com/office/officeart/2008/layout/LinedList"/>
    <dgm:cxn modelId="{1E833507-8F9C-4C50-BDDE-2F71014C229A}" type="presParOf" srcId="{DE1E60FB-2DF5-410C-BC6B-73897D7F205E}" destId="{9001C9FB-7B50-415E-820C-37D1BCA7C34F}" srcOrd="10" destOrd="0" presId="urn:microsoft.com/office/officeart/2008/layout/LinedList"/>
    <dgm:cxn modelId="{A997D269-AF8B-4882-AD1E-93CC611450A3}" type="presParOf" srcId="{9001C9FB-7B50-415E-820C-37D1BCA7C34F}" destId="{9D400C0E-686E-45C8-B4B0-805C85983C29}" srcOrd="0" destOrd="0" presId="urn:microsoft.com/office/officeart/2008/layout/LinedList"/>
    <dgm:cxn modelId="{86A66CC6-0844-4900-A8FC-1F038B0344D2}" type="presParOf" srcId="{9001C9FB-7B50-415E-820C-37D1BCA7C34F}" destId="{CEC7549F-F938-4ACB-A4B1-FC98B3272AEE}" srcOrd="1" destOrd="0" presId="urn:microsoft.com/office/officeart/2008/layout/LinedList"/>
    <dgm:cxn modelId="{3346E33D-FCE7-49F4-95AF-67DCB6D3ABBF}" type="presParOf" srcId="{9001C9FB-7B50-415E-820C-37D1BCA7C34F}" destId="{A95A87C1-FF29-4F69-A1E1-6BBC44EB6557}" srcOrd="2" destOrd="0" presId="urn:microsoft.com/office/officeart/2008/layout/LinedList"/>
    <dgm:cxn modelId="{8CF3167B-2F4C-4EC2-89E8-2AED642791E8}" type="presParOf" srcId="{DE1E60FB-2DF5-410C-BC6B-73897D7F205E}" destId="{56B718A8-B927-4688-8FCC-543F67C52F71}" srcOrd="11" destOrd="0" presId="urn:microsoft.com/office/officeart/2008/layout/LinedList"/>
    <dgm:cxn modelId="{74D83D91-3E1C-4C3A-89A3-6A35C6396A76}" type="presParOf" srcId="{DE1E60FB-2DF5-410C-BC6B-73897D7F205E}" destId="{B8BC2BE7-456C-42B2-8196-8F21C55AD1C0}" srcOrd="12" destOrd="0" presId="urn:microsoft.com/office/officeart/2008/layout/LinedList"/>
    <dgm:cxn modelId="{51AA7612-A29E-4464-9868-F7382D0D5078}" type="presParOf" srcId="{DE1E60FB-2DF5-410C-BC6B-73897D7F205E}" destId="{F7084060-3BF0-498C-A7E3-B7222A95B8FA}" srcOrd="13" destOrd="0" presId="urn:microsoft.com/office/officeart/2008/layout/LinedList"/>
    <dgm:cxn modelId="{3B23C1B9-C05C-47F7-9D56-D4E15AEADE5C}" type="presParOf" srcId="{F7084060-3BF0-498C-A7E3-B7222A95B8FA}" destId="{B0793038-94C1-4120-9040-B37AA64CE7B6}" srcOrd="0" destOrd="0" presId="urn:microsoft.com/office/officeart/2008/layout/LinedList"/>
    <dgm:cxn modelId="{614C4D3F-02A5-4C14-8083-D550AB69382B}" type="presParOf" srcId="{F7084060-3BF0-498C-A7E3-B7222A95B8FA}" destId="{00C17CA8-FC45-4972-A81C-ADF7277394D8}" srcOrd="1" destOrd="0" presId="urn:microsoft.com/office/officeart/2008/layout/LinedList"/>
    <dgm:cxn modelId="{AFCC50F4-4BD5-4D27-A2FE-CF35FAA5AEF9}" type="presParOf" srcId="{F7084060-3BF0-498C-A7E3-B7222A95B8FA}" destId="{280189E8-5B6E-46BB-88B3-CF24147BD420}" srcOrd="2" destOrd="0" presId="urn:microsoft.com/office/officeart/2008/layout/LinedList"/>
    <dgm:cxn modelId="{FCA77A04-F3C2-48CF-9E66-76D6FF84F39B}" type="presParOf" srcId="{DE1E60FB-2DF5-410C-BC6B-73897D7F205E}" destId="{5DC457AD-90D9-4843-81E5-429A30CC102F}" srcOrd="14" destOrd="0" presId="urn:microsoft.com/office/officeart/2008/layout/LinedList"/>
    <dgm:cxn modelId="{9FEB96C6-2394-4688-B5E5-04DA049B997B}" type="presParOf" srcId="{DE1E60FB-2DF5-410C-BC6B-73897D7F205E}" destId="{CF20353A-A3F8-4312-994F-99BD681BFD39}" srcOrd="15" destOrd="0" presId="urn:microsoft.com/office/officeart/2008/layout/LinedList"/>
    <dgm:cxn modelId="{A10EED98-6F1A-40E5-8CAC-E2E74A26A187}" type="presParOf" srcId="{DE1E60FB-2DF5-410C-BC6B-73897D7F205E}" destId="{E206CA4E-DEBE-40F4-A446-0E5DE2DD5626}" srcOrd="16" destOrd="0" presId="urn:microsoft.com/office/officeart/2008/layout/LinedList"/>
    <dgm:cxn modelId="{35095D2D-CA36-4FD2-BF1F-369047D2D849}" type="presParOf" srcId="{E206CA4E-DEBE-40F4-A446-0E5DE2DD5626}" destId="{55D9037C-5A6A-4BE4-87F6-3C0C81B3451C}" srcOrd="0" destOrd="0" presId="urn:microsoft.com/office/officeart/2008/layout/LinedList"/>
    <dgm:cxn modelId="{D883EE28-FBD0-42CD-AD0C-3A220A88EFD8}" type="presParOf" srcId="{E206CA4E-DEBE-40F4-A446-0E5DE2DD5626}" destId="{EAD936BF-F0F2-48D2-8DA4-5DB071D3C6DB}" srcOrd="1" destOrd="0" presId="urn:microsoft.com/office/officeart/2008/layout/LinedList"/>
    <dgm:cxn modelId="{CBDD331D-865B-4662-84CB-D0C3A4BE3569}" type="presParOf" srcId="{E206CA4E-DEBE-40F4-A446-0E5DE2DD5626}" destId="{1FCDF685-8A56-447E-8F23-273D71B1EA3E}" srcOrd="2" destOrd="0" presId="urn:microsoft.com/office/officeart/2008/layout/LinedList"/>
    <dgm:cxn modelId="{F81DA02D-4767-4EC0-9FE1-0558899BAB0F}" type="presParOf" srcId="{DE1E60FB-2DF5-410C-BC6B-73897D7F205E}" destId="{33AC342A-50A9-41C7-8942-A3ABA72820D0}" srcOrd="17" destOrd="0" presId="urn:microsoft.com/office/officeart/2008/layout/LinedList"/>
    <dgm:cxn modelId="{175B9187-D3B0-4F62-AA6D-3A4274C26F96}" type="presParOf" srcId="{DE1E60FB-2DF5-410C-BC6B-73897D7F205E}" destId="{FB921789-5A9B-4186-9E34-1C039238E0CA}" srcOrd="18" destOrd="0" presId="urn:microsoft.com/office/officeart/2008/layout/LinedList"/>
    <dgm:cxn modelId="{4A4CEC14-4DB3-40DA-B190-815135DCBED3}" type="presParOf" srcId="{DE1E60FB-2DF5-410C-BC6B-73897D7F205E}" destId="{B88713E9-91E6-4A1A-9966-C5D024DA2D1B}" srcOrd="19" destOrd="0" presId="urn:microsoft.com/office/officeart/2008/layout/LinedList"/>
    <dgm:cxn modelId="{5D6CA602-E080-4D1F-B6D0-563F86EE7D0E}" type="presParOf" srcId="{B88713E9-91E6-4A1A-9966-C5D024DA2D1B}" destId="{13E7D3E6-C9B7-4FFB-8E79-6301011B779E}" srcOrd="0" destOrd="0" presId="urn:microsoft.com/office/officeart/2008/layout/LinedList"/>
    <dgm:cxn modelId="{E0F7AA25-88A7-4C57-B59B-6FB3A06F78B5}" type="presParOf" srcId="{B88713E9-91E6-4A1A-9966-C5D024DA2D1B}" destId="{78E0C10C-CE58-4BB0-B51F-0DB90A643CE4}" srcOrd="1" destOrd="0" presId="urn:microsoft.com/office/officeart/2008/layout/LinedList"/>
    <dgm:cxn modelId="{011177E3-02CB-436E-A55D-14A3920C8960}" type="presParOf" srcId="{B88713E9-91E6-4A1A-9966-C5D024DA2D1B}" destId="{94369FDF-E732-4275-8C80-B4ED37E34832}" srcOrd="2" destOrd="0" presId="urn:microsoft.com/office/officeart/2008/layout/LinedList"/>
    <dgm:cxn modelId="{A8B53FA0-040F-42B8-A56B-414430ABDE3E}" type="presParOf" srcId="{DE1E60FB-2DF5-410C-BC6B-73897D7F205E}" destId="{218A9E02-8358-4AE0-B328-3C68C6649483}" srcOrd="20" destOrd="0" presId="urn:microsoft.com/office/officeart/2008/layout/LinedList"/>
    <dgm:cxn modelId="{A661686A-ADE4-44C9-8681-BCD2728A0434}" type="presParOf" srcId="{DE1E60FB-2DF5-410C-BC6B-73897D7F205E}" destId="{E66375C2-06C0-4C45-B601-439ACC68C8EF}" srcOrd="21" destOrd="0" presId="urn:microsoft.com/office/officeart/2008/layout/LinedList"/>
    <dgm:cxn modelId="{3338EEE1-5356-4129-8355-08F886628AA4}" type="presParOf" srcId="{DE1E60FB-2DF5-410C-BC6B-73897D7F205E}" destId="{054C05F7-D9C6-4B30-9CE0-1A1E02675133}" srcOrd="22" destOrd="0" presId="urn:microsoft.com/office/officeart/2008/layout/LinedList"/>
    <dgm:cxn modelId="{2BFD1E82-FE89-4E2A-B280-E63A9D68E9AD}" type="presParOf" srcId="{054C05F7-D9C6-4B30-9CE0-1A1E02675133}" destId="{E6707ACD-325A-4F62-A2CB-A25316FF452E}" srcOrd="0" destOrd="0" presId="urn:microsoft.com/office/officeart/2008/layout/LinedList"/>
    <dgm:cxn modelId="{4D987E1B-EE12-4C86-B22E-10F072F880DC}" type="presParOf" srcId="{054C05F7-D9C6-4B30-9CE0-1A1E02675133}" destId="{797F9FDB-0EF1-479B-B999-C6D7321532DD}" srcOrd="1" destOrd="0" presId="urn:microsoft.com/office/officeart/2008/layout/LinedList"/>
    <dgm:cxn modelId="{9C2C3B3A-EA11-446C-9F1D-5CFD54EFFF7A}" type="presParOf" srcId="{054C05F7-D9C6-4B30-9CE0-1A1E02675133}" destId="{AC3FF1A4-BAF8-40C0-A3F5-D182A4448B6C}" srcOrd="2" destOrd="0" presId="urn:microsoft.com/office/officeart/2008/layout/LinedList"/>
    <dgm:cxn modelId="{C94C9C66-A8C7-4113-B6FD-44B29F0AD9AB}" type="presParOf" srcId="{DE1E60FB-2DF5-410C-BC6B-73897D7F205E}" destId="{4D5993C4-B085-4AFC-B949-DB1B8DE3305C}" srcOrd="23" destOrd="0" presId="urn:microsoft.com/office/officeart/2008/layout/LinedList"/>
    <dgm:cxn modelId="{43F4B60D-062E-460A-9072-08FDF173EE3E}" type="presParOf" srcId="{DE1E60FB-2DF5-410C-BC6B-73897D7F205E}" destId="{8A3530E9-DDCF-4A6C-9717-DCB8837F9126}" srcOrd="24" destOrd="0" presId="urn:microsoft.com/office/officeart/2008/layout/LinedList"/>
    <dgm:cxn modelId="{243515CD-12D9-4DFE-8AC4-B2B5FD4C09C7}" type="presParOf" srcId="{DE1E60FB-2DF5-410C-BC6B-73897D7F205E}" destId="{085763F2-6CC6-4FE3-A1C0-A1BA985E2A11}" srcOrd="25" destOrd="0" presId="urn:microsoft.com/office/officeart/2008/layout/LinedList"/>
    <dgm:cxn modelId="{40C7DD2C-73CE-4DC2-AF39-24E96102BDCA}" type="presParOf" srcId="{085763F2-6CC6-4FE3-A1C0-A1BA985E2A11}" destId="{713ED414-A01D-4FD7-900E-27E02C8ED771}" srcOrd="0" destOrd="0" presId="urn:microsoft.com/office/officeart/2008/layout/LinedList"/>
    <dgm:cxn modelId="{A886DD54-0BC4-4953-A200-297812DCB9D9}" type="presParOf" srcId="{085763F2-6CC6-4FE3-A1C0-A1BA985E2A11}" destId="{6EC00E28-130C-46DA-979A-7F3C0AB29956}" srcOrd="1" destOrd="0" presId="urn:microsoft.com/office/officeart/2008/layout/LinedList"/>
    <dgm:cxn modelId="{7895BFBA-0D56-49E7-A62F-E371834D6B8E}" type="presParOf" srcId="{085763F2-6CC6-4FE3-A1C0-A1BA985E2A11}" destId="{F6E72571-77A5-4B43-814E-5E634E790692}" srcOrd="2" destOrd="0" presId="urn:microsoft.com/office/officeart/2008/layout/LinedList"/>
    <dgm:cxn modelId="{045B280D-DEAB-4FE1-A88B-63F3374CE35B}" type="presParOf" srcId="{DE1E60FB-2DF5-410C-BC6B-73897D7F205E}" destId="{3EE972A4-0486-4C7E-9F33-9DE971CAA077}" srcOrd="26" destOrd="0" presId="urn:microsoft.com/office/officeart/2008/layout/LinedList"/>
    <dgm:cxn modelId="{A62E0903-987B-479B-AE28-F10D471E657B}" type="presParOf" srcId="{DE1E60FB-2DF5-410C-BC6B-73897D7F205E}" destId="{6B839315-8992-460B-B8C3-14A0E346031D}" srcOrd="27" destOrd="0" presId="urn:microsoft.com/office/officeart/2008/layout/LinedList"/>
    <dgm:cxn modelId="{372639C4-9E63-4DD6-A6DC-04A01391444A}" type="presParOf" srcId="{DE1E60FB-2DF5-410C-BC6B-73897D7F205E}" destId="{18F13D48-8197-440C-A8F9-2FB235C04E3E}" srcOrd="28" destOrd="0" presId="urn:microsoft.com/office/officeart/2008/layout/LinedList"/>
    <dgm:cxn modelId="{BC6E68D7-514E-4E80-9E8C-D7F7508CE061}" type="presParOf" srcId="{18F13D48-8197-440C-A8F9-2FB235C04E3E}" destId="{926ACCA7-DF16-474D-A75D-BBAA31BFAF47}" srcOrd="0" destOrd="0" presId="urn:microsoft.com/office/officeart/2008/layout/LinedList"/>
    <dgm:cxn modelId="{546D944B-91F3-4420-857D-F3E4E9C8CC28}" type="presParOf" srcId="{18F13D48-8197-440C-A8F9-2FB235C04E3E}" destId="{64188085-F30C-4254-8329-F916D22B3177}" srcOrd="1" destOrd="0" presId="urn:microsoft.com/office/officeart/2008/layout/LinedList"/>
    <dgm:cxn modelId="{B7D90881-3F9C-47FD-B997-FC8DD77D22CB}" type="presParOf" srcId="{18F13D48-8197-440C-A8F9-2FB235C04E3E}" destId="{98EE8770-6566-4995-9026-71284EFD30BD}" srcOrd="2" destOrd="0" presId="urn:microsoft.com/office/officeart/2008/layout/LinedList"/>
    <dgm:cxn modelId="{76FDD33A-C399-4D37-9409-780F3AEE09F0}" type="presParOf" srcId="{DE1E60FB-2DF5-410C-BC6B-73897D7F205E}" destId="{F0353DA5-767C-47D7-8D43-9C8FD7163A5F}" srcOrd="29" destOrd="0" presId="urn:microsoft.com/office/officeart/2008/layout/LinedList"/>
    <dgm:cxn modelId="{AD689EB5-4BD8-4143-B772-87BBFC23D8A5}" type="presParOf" srcId="{DE1E60FB-2DF5-410C-BC6B-73897D7F205E}" destId="{0E593D63-9F1D-463D-A2E2-74CF8093F72C}" srcOrd="30" destOrd="0" presId="urn:microsoft.com/office/officeart/2008/layout/LinedList"/>
    <dgm:cxn modelId="{8500C0FA-50BA-42CF-BE26-BC30F4D0A016}" type="presParOf" srcId="{DE1E60FB-2DF5-410C-BC6B-73897D7F205E}" destId="{3DEDB234-FC20-4445-9AE0-2C3005857003}" srcOrd="31" destOrd="0" presId="urn:microsoft.com/office/officeart/2008/layout/LinedList"/>
    <dgm:cxn modelId="{A0F98942-06BC-435D-AA6E-B38E9E025730}" type="presParOf" srcId="{3DEDB234-FC20-4445-9AE0-2C3005857003}" destId="{53158E1F-FBA5-41B7-B725-410DDB1B2D68}" srcOrd="0" destOrd="0" presId="urn:microsoft.com/office/officeart/2008/layout/LinedList"/>
    <dgm:cxn modelId="{966ED06F-DF1C-4CCD-98B6-691D0A04C252}" type="presParOf" srcId="{3DEDB234-FC20-4445-9AE0-2C3005857003}" destId="{9BED53F7-4D79-46DF-8E1D-AD06A432AF4F}" srcOrd="1" destOrd="0" presId="urn:microsoft.com/office/officeart/2008/layout/LinedList"/>
    <dgm:cxn modelId="{6D4616F6-A9ED-4643-81BB-BF8963277558}" type="presParOf" srcId="{3DEDB234-FC20-4445-9AE0-2C3005857003}" destId="{2387C072-ACDE-4FC4-B0A2-A0F3D863ED58}" srcOrd="2" destOrd="0" presId="urn:microsoft.com/office/officeart/2008/layout/LinedList"/>
    <dgm:cxn modelId="{8DD79CF0-3999-4918-BAA6-5F7B6B5D6404}" type="presParOf" srcId="{DE1E60FB-2DF5-410C-BC6B-73897D7F205E}" destId="{09A440EE-57FC-4074-A1DE-2DA9F14C347A}" srcOrd="32" destOrd="0" presId="urn:microsoft.com/office/officeart/2008/layout/LinedList"/>
    <dgm:cxn modelId="{540AD40C-847B-4206-AB01-0C5F0E51A1A0}" type="presParOf" srcId="{DE1E60FB-2DF5-410C-BC6B-73897D7F205E}" destId="{50131D51-93FB-4F79-ADE2-765ED6243486}" srcOrd="33" destOrd="0" presId="urn:microsoft.com/office/officeart/2008/layout/LinedList"/>
    <dgm:cxn modelId="{F0C916AA-E2C5-4613-A125-E976D952D06D}" type="presParOf" srcId="{DE1E60FB-2DF5-410C-BC6B-73897D7F205E}" destId="{1C24AC7E-74F9-48C9-884C-5C0E6C184CEC}" srcOrd="34" destOrd="0" presId="urn:microsoft.com/office/officeart/2008/layout/LinedList"/>
    <dgm:cxn modelId="{7F171794-9CF2-4A70-8D49-319B85E57960}" type="presParOf" srcId="{1C24AC7E-74F9-48C9-884C-5C0E6C184CEC}" destId="{551B6A6D-CE08-42F9-9866-376B4947CA3A}" srcOrd="0" destOrd="0" presId="urn:microsoft.com/office/officeart/2008/layout/LinedList"/>
    <dgm:cxn modelId="{9759AD82-A16E-455D-AB8C-7B6989E7A436}" type="presParOf" srcId="{1C24AC7E-74F9-48C9-884C-5C0E6C184CEC}" destId="{E212296D-62D1-4E05-A0ED-5A15B1524993}" srcOrd="1" destOrd="0" presId="urn:microsoft.com/office/officeart/2008/layout/LinedList"/>
    <dgm:cxn modelId="{A3B041F6-CC70-4372-AA3D-285A481D6A7D}" type="presParOf" srcId="{1C24AC7E-74F9-48C9-884C-5C0E6C184CEC}" destId="{F8EE2D70-02E5-4F36-AE6E-C7F21B3EBC3A}" srcOrd="2" destOrd="0" presId="urn:microsoft.com/office/officeart/2008/layout/LinedList"/>
    <dgm:cxn modelId="{1F633B17-CE69-4354-9E0A-649D3D7CD038}" type="presParOf" srcId="{DE1E60FB-2DF5-410C-BC6B-73897D7F205E}" destId="{967115CC-B710-407B-BFAE-F23C4CCAFB0B}" srcOrd="35" destOrd="0" presId="urn:microsoft.com/office/officeart/2008/layout/LinedList"/>
    <dgm:cxn modelId="{1947BE3D-2B46-472C-966E-099EC03D1FCC}" type="presParOf" srcId="{DE1E60FB-2DF5-410C-BC6B-73897D7F205E}" destId="{00402F18-5AAB-4C3A-8551-324286C99542}" srcOrd="3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37296A-3D5F-4955-A4BD-3AEF8BC86E70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571F2-7A8A-40A8-9803-3A1FD15ED00C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A6F7A0-A6CB-4D5A-8CB6-9723B0308A4B}" type="parTrans" cxnId="{AD406034-949C-4901-BBAC-DCDD1F57879A}">
      <dgm:prSet/>
      <dgm:spPr/>
      <dgm:t>
        <a:bodyPr/>
        <a:lstStyle/>
        <a:p>
          <a:endParaRPr lang="en-US"/>
        </a:p>
      </dgm:t>
    </dgm:pt>
    <dgm:pt modelId="{5D0E2840-7E74-4673-926F-1F1D9FAABABD}" type="sibTrans" cxnId="{AD406034-949C-4901-BBAC-DCDD1F57879A}">
      <dgm:prSet/>
      <dgm:spPr/>
      <dgm:t>
        <a:bodyPr/>
        <a:lstStyle/>
        <a:p>
          <a:endParaRPr lang="en-US"/>
        </a:p>
      </dgm:t>
    </dgm:pt>
    <dgm:pt modelId="{C59CEDAC-9FEE-482B-9179-638D147430BE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</a:p>
      </dgm:t>
    </dgm:pt>
    <dgm:pt modelId="{E7C47160-F65B-437F-907E-C583B486B628}" type="parTrans" cxnId="{D52F9BDA-142E-4BBC-BFFA-F5588FFA93E4}">
      <dgm:prSet/>
      <dgm:spPr/>
      <dgm:t>
        <a:bodyPr/>
        <a:lstStyle/>
        <a:p>
          <a:endParaRPr lang="en-US"/>
        </a:p>
      </dgm:t>
    </dgm:pt>
    <dgm:pt modelId="{9AAC58FC-A34B-4150-B103-4681F283421E}" type="sibTrans" cxnId="{D52F9BDA-142E-4BBC-BFFA-F5588FFA93E4}">
      <dgm:prSet/>
      <dgm:spPr/>
      <dgm:t>
        <a:bodyPr/>
        <a:lstStyle/>
        <a:p>
          <a:endParaRPr lang="en-US"/>
        </a:p>
      </dgm:t>
    </dgm:pt>
    <dgm:pt modelId="{81102DA1-1A28-4660-B658-25450A2214A6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 (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trừu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711DD747-D9BA-4388-AFA0-EC620FAFDE9E}" type="parTrans" cxnId="{959E2BDA-5591-499D-80AE-8673DFB73649}">
      <dgm:prSet/>
      <dgm:spPr/>
      <dgm:t>
        <a:bodyPr/>
        <a:lstStyle/>
        <a:p>
          <a:endParaRPr lang="en-US"/>
        </a:p>
      </dgm:t>
    </dgm:pt>
    <dgm:pt modelId="{B5BB98A4-83AC-4411-9780-8D8E0BF973E2}" type="sibTrans" cxnId="{959E2BDA-5591-499D-80AE-8673DFB73649}">
      <dgm:prSet/>
      <dgm:spPr/>
      <dgm:t>
        <a:bodyPr/>
        <a:lstStyle/>
        <a:p>
          <a:endParaRPr lang="en-US"/>
        </a:p>
      </dgm:t>
    </dgm:pt>
    <dgm:pt modelId="{53D0E169-031E-4BC6-B98F-4E2E1DC4ECBA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SinhVien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06B46-53AD-4B2A-BB39-336657C3651B}" type="parTrans" cxnId="{62C23D6F-4DD7-427A-807A-DBDC7A24DDA6}">
      <dgm:prSet/>
      <dgm:spPr/>
      <dgm:t>
        <a:bodyPr/>
        <a:lstStyle/>
        <a:p>
          <a:endParaRPr lang="en-US"/>
        </a:p>
      </dgm:t>
    </dgm:pt>
    <dgm:pt modelId="{1FBD4E39-3DC2-4828-ACAC-99325984F10F}" type="sibTrans" cxnId="{62C23D6F-4DD7-427A-807A-DBDC7A24DDA6}">
      <dgm:prSet/>
      <dgm:spPr/>
      <dgm:t>
        <a:bodyPr/>
        <a:lstStyle/>
        <a:p>
          <a:endParaRPr lang="en-US"/>
        </a:p>
      </dgm:t>
    </dgm:pt>
    <dgm:pt modelId="{5ADC3D60-ECD4-4CB1-84C6-E3EA7CD348AB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</a:p>
      </dgm:t>
    </dgm:pt>
    <dgm:pt modelId="{B0BBBAFA-945D-45B4-BA18-F232DFB7A0CB}" type="parTrans" cxnId="{0F8A22C6-D56F-473F-8686-107997610383}">
      <dgm:prSet/>
      <dgm:spPr/>
      <dgm:t>
        <a:bodyPr/>
        <a:lstStyle/>
        <a:p>
          <a:endParaRPr lang="en-US"/>
        </a:p>
      </dgm:t>
    </dgm:pt>
    <dgm:pt modelId="{9AFB91BA-AED4-4B16-BD8C-A15CADA7A4F4}" type="sibTrans" cxnId="{0F8A22C6-D56F-473F-8686-107997610383}">
      <dgm:prSet/>
      <dgm:spPr/>
      <dgm:t>
        <a:bodyPr/>
        <a:lstStyle/>
        <a:p>
          <a:endParaRPr lang="en-US"/>
        </a:p>
      </dgm:t>
    </dgm:pt>
    <dgm:pt modelId="{D2442B22-83CB-4AF0-93C9-722924D6315C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BoMon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C597A4-70E5-4448-9321-8079CC835E93}" type="parTrans" cxnId="{9F1F8262-4AD6-4D93-90D2-CA6520961F16}">
      <dgm:prSet/>
      <dgm:spPr/>
      <dgm:t>
        <a:bodyPr/>
        <a:lstStyle/>
        <a:p>
          <a:endParaRPr lang="en-US"/>
        </a:p>
      </dgm:t>
    </dgm:pt>
    <dgm:pt modelId="{57F0099D-5A78-414D-B568-3E0CF8EB12FA}" type="sibTrans" cxnId="{9F1F8262-4AD6-4D93-90D2-CA6520961F16}">
      <dgm:prSet/>
      <dgm:spPr/>
      <dgm:t>
        <a:bodyPr/>
        <a:lstStyle/>
        <a:p>
          <a:endParaRPr lang="en-US"/>
        </a:p>
      </dgm:t>
    </dgm:pt>
    <dgm:pt modelId="{C28DF1EF-AC73-4811-82B3-6A89FCBA7762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NganhHoc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810AF6-3B37-4D3F-BE15-F02EE2DEFFE6}" type="parTrans" cxnId="{897E54FF-C0F1-4F9B-B5BA-2CB37BCC7A82}">
      <dgm:prSet/>
      <dgm:spPr/>
      <dgm:t>
        <a:bodyPr/>
        <a:lstStyle/>
        <a:p>
          <a:endParaRPr lang="en-US"/>
        </a:p>
      </dgm:t>
    </dgm:pt>
    <dgm:pt modelId="{1C8FE24A-1F7D-4A54-AB59-F70A3B3640DB}" type="sibTrans" cxnId="{897E54FF-C0F1-4F9B-B5BA-2CB37BCC7A82}">
      <dgm:prSet/>
      <dgm:spPr/>
      <dgm:t>
        <a:bodyPr/>
        <a:lstStyle/>
        <a:p>
          <a:endParaRPr lang="en-US"/>
        </a:p>
      </dgm:t>
    </dgm:pt>
    <dgm:pt modelId="{3C95BBD4-F67C-448A-8FC3-DF78683E9BAD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KhoaHoc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D3032-26B4-4784-84DB-860AA1BFDE72}" type="parTrans" cxnId="{325DC7B8-CFEC-4060-BBC6-CB1ED95A8E31}">
      <dgm:prSet/>
      <dgm:spPr/>
      <dgm:t>
        <a:bodyPr/>
        <a:lstStyle/>
        <a:p>
          <a:endParaRPr lang="en-US"/>
        </a:p>
      </dgm:t>
    </dgm:pt>
    <dgm:pt modelId="{74D4910D-B33E-4AF4-B298-75415BEB86D2}" type="sibTrans" cxnId="{325DC7B8-CFEC-4060-BBC6-CB1ED95A8E31}">
      <dgm:prSet/>
      <dgm:spPr/>
      <dgm:t>
        <a:bodyPr/>
        <a:lstStyle/>
        <a:p>
          <a:endParaRPr lang="en-US"/>
        </a:p>
      </dgm:t>
    </dgm:pt>
    <dgm:pt modelId="{03E42109-B23F-4F93-9293-FBC6F78878A6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Lop</a:t>
          </a:r>
        </a:p>
      </dgm:t>
    </dgm:pt>
    <dgm:pt modelId="{888C8B3E-9114-4C63-8B2D-64F933EB8C98}" type="parTrans" cxnId="{A14EE84E-6E9E-4319-A370-3172EF79AE5D}">
      <dgm:prSet/>
      <dgm:spPr/>
      <dgm:t>
        <a:bodyPr/>
        <a:lstStyle/>
        <a:p>
          <a:endParaRPr lang="en-US"/>
        </a:p>
      </dgm:t>
    </dgm:pt>
    <dgm:pt modelId="{BF7ABE3E-6429-4720-A067-B34F5B619D76}" type="sibTrans" cxnId="{A14EE84E-6E9E-4319-A370-3172EF79AE5D}">
      <dgm:prSet/>
      <dgm:spPr/>
      <dgm:t>
        <a:bodyPr/>
        <a:lstStyle/>
        <a:p>
          <a:endParaRPr lang="en-US"/>
        </a:p>
      </dgm:t>
    </dgm:pt>
    <dgm:pt modelId="{E57992E7-5C94-427B-A73E-7D96D77A5F80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HuyenThi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29ADA-C1B5-44B6-A056-54B624A13F4D}" type="parTrans" cxnId="{72EFE666-4EED-49BB-B342-F47F64B03E05}">
      <dgm:prSet/>
      <dgm:spPr/>
      <dgm:t>
        <a:bodyPr/>
        <a:lstStyle/>
        <a:p>
          <a:endParaRPr lang="en-US"/>
        </a:p>
      </dgm:t>
    </dgm:pt>
    <dgm:pt modelId="{DE7EC59F-3089-4BD1-BB65-D159CD0E646B}" type="sibTrans" cxnId="{72EFE666-4EED-49BB-B342-F47F64B03E05}">
      <dgm:prSet/>
      <dgm:spPr/>
      <dgm:t>
        <a:bodyPr/>
        <a:lstStyle/>
        <a:p>
          <a:endParaRPr lang="en-US"/>
        </a:p>
      </dgm:t>
    </dgm:pt>
    <dgm:pt modelId="{7300543D-85B6-4A56-826F-CC227D1EE1A1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PhuongXa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5716C3-FE9B-4605-94EE-E640A2290640}" type="parTrans" cxnId="{7D657F4F-C83D-4210-B402-57060D647CFA}">
      <dgm:prSet/>
      <dgm:spPr/>
      <dgm:t>
        <a:bodyPr/>
        <a:lstStyle/>
        <a:p>
          <a:endParaRPr lang="en-US"/>
        </a:p>
      </dgm:t>
    </dgm:pt>
    <dgm:pt modelId="{B8674D7F-299E-43E5-B769-C4E6EFBD3F6B}" type="sibTrans" cxnId="{7D657F4F-C83D-4210-B402-57060D647CFA}">
      <dgm:prSet/>
      <dgm:spPr/>
      <dgm:t>
        <a:bodyPr/>
        <a:lstStyle/>
        <a:p>
          <a:endParaRPr lang="en-US"/>
        </a:p>
      </dgm:t>
    </dgm:pt>
    <dgm:pt modelId="{462F3D4A-47C8-410A-9A86-D9154F6C256D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TinhThanh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DEF89-885B-4A8A-A1D7-1B9004FFE49A}" type="parTrans" cxnId="{A589F78A-F63C-43CA-A4D7-46CAB42BF7D9}">
      <dgm:prSet/>
      <dgm:spPr/>
      <dgm:t>
        <a:bodyPr/>
        <a:lstStyle/>
        <a:p>
          <a:endParaRPr lang="en-US"/>
        </a:p>
      </dgm:t>
    </dgm:pt>
    <dgm:pt modelId="{1039825B-AF12-400B-BA4F-CCD8B4CDB57B}" type="sibTrans" cxnId="{A589F78A-F63C-43CA-A4D7-46CAB42BF7D9}">
      <dgm:prSet/>
      <dgm:spPr/>
      <dgm:t>
        <a:bodyPr/>
        <a:lstStyle/>
        <a:p>
          <a:endParaRPr lang="en-US"/>
        </a:p>
      </dgm:t>
    </dgm:pt>
    <dgm:pt modelId="{814D1D0D-6B10-4359-B0E7-65EEA553EF91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ThaoTacCSDL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58D443-4416-45AC-810A-AC228E239140}" type="parTrans" cxnId="{AC3664B5-598E-47FF-90BB-D4579C4954BA}">
      <dgm:prSet/>
      <dgm:spPr/>
      <dgm:t>
        <a:bodyPr/>
        <a:lstStyle/>
        <a:p>
          <a:endParaRPr lang="en-US"/>
        </a:p>
      </dgm:t>
    </dgm:pt>
    <dgm:pt modelId="{73430E87-8FC3-4D16-BB53-9C630C92B7B0}" type="sibTrans" cxnId="{AC3664B5-598E-47FF-90BB-D4579C4954BA}">
      <dgm:prSet/>
      <dgm:spPr/>
      <dgm:t>
        <a:bodyPr/>
        <a:lstStyle/>
        <a:p>
          <a:endParaRPr lang="en-US"/>
        </a:p>
      </dgm:t>
    </dgm:pt>
    <dgm:pt modelId="{031D0585-2525-4BA1-8ED6-ADBA7F7C24FA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itfSinhVien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7370C8-CE1D-4918-9B13-6F6DEDEC56BF}" type="parTrans" cxnId="{955B74B0-54F8-451B-8E6C-B958B72D754F}">
      <dgm:prSet/>
      <dgm:spPr/>
      <dgm:t>
        <a:bodyPr/>
        <a:lstStyle/>
        <a:p>
          <a:endParaRPr lang="en-US"/>
        </a:p>
      </dgm:t>
    </dgm:pt>
    <dgm:pt modelId="{FA73CBEC-9FD9-4F29-884F-82DF2A6067F9}" type="sibTrans" cxnId="{955B74B0-54F8-451B-8E6C-B958B72D754F}">
      <dgm:prSet/>
      <dgm:spPr/>
      <dgm:t>
        <a:bodyPr/>
        <a:lstStyle/>
        <a:p>
          <a:endParaRPr lang="en-US"/>
        </a:p>
      </dgm:t>
    </dgm:pt>
    <dgm:pt modelId="{28B64C9A-5FAC-4A36-B350-4AB2335C860A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itfKhoa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7120DF-0659-4BAB-BBD9-934014A444A9}" type="parTrans" cxnId="{B85ACDB4-0C2E-4D71-B66B-E08444F6254A}">
      <dgm:prSet/>
      <dgm:spPr/>
      <dgm:t>
        <a:bodyPr/>
        <a:lstStyle/>
        <a:p>
          <a:endParaRPr lang="en-US"/>
        </a:p>
      </dgm:t>
    </dgm:pt>
    <dgm:pt modelId="{6A7F8B19-3687-45F3-B9E0-D6BA4FEE5D65}" type="sibTrans" cxnId="{B85ACDB4-0C2E-4D71-B66B-E08444F6254A}">
      <dgm:prSet/>
      <dgm:spPr/>
      <dgm:t>
        <a:bodyPr/>
        <a:lstStyle/>
        <a:p>
          <a:endParaRPr lang="en-US"/>
        </a:p>
      </dgm:t>
    </dgm:pt>
    <dgm:pt modelId="{17EE7B39-1579-4C1E-8806-03CB190F6BCD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itfBoMon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B33C8-09C7-44E9-A69D-5A167A5E2717}" type="parTrans" cxnId="{F080C286-B6E0-44AC-B9A0-9A9286296B8F}">
      <dgm:prSet/>
      <dgm:spPr/>
      <dgm:t>
        <a:bodyPr/>
        <a:lstStyle/>
        <a:p>
          <a:endParaRPr lang="en-US"/>
        </a:p>
      </dgm:t>
    </dgm:pt>
    <dgm:pt modelId="{7DE24B44-9642-4C3D-974D-6E7730C1FEC4}" type="sibTrans" cxnId="{F080C286-B6E0-44AC-B9A0-9A9286296B8F}">
      <dgm:prSet/>
      <dgm:spPr/>
      <dgm:t>
        <a:bodyPr/>
        <a:lstStyle/>
        <a:p>
          <a:endParaRPr lang="en-US"/>
        </a:p>
      </dgm:t>
    </dgm:pt>
    <dgm:pt modelId="{C7960786-8108-4D3C-9D20-EF340F0DAF61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itfNhanhHoc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5EB16-748C-4D3A-B03E-2FBD30A00202}" type="parTrans" cxnId="{1FE2C9B2-33C1-4387-A632-ECECC629D63E}">
      <dgm:prSet/>
      <dgm:spPr/>
      <dgm:t>
        <a:bodyPr/>
        <a:lstStyle/>
        <a:p>
          <a:endParaRPr lang="en-US"/>
        </a:p>
      </dgm:t>
    </dgm:pt>
    <dgm:pt modelId="{21077DF5-0B2C-42C9-80AB-7C5C4F59A925}" type="sibTrans" cxnId="{1FE2C9B2-33C1-4387-A632-ECECC629D63E}">
      <dgm:prSet/>
      <dgm:spPr/>
      <dgm:t>
        <a:bodyPr/>
        <a:lstStyle/>
        <a:p>
          <a:endParaRPr lang="en-US"/>
        </a:p>
      </dgm:t>
    </dgm:pt>
    <dgm:pt modelId="{B63822D0-6AB3-463D-A590-F773E646F9C4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itfKhoaHoc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4889AE-0328-466D-AA56-244ADA85A7CB}" type="parTrans" cxnId="{3EEB2E49-4FBC-46B3-BFFC-13E02AC708E4}">
      <dgm:prSet/>
      <dgm:spPr/>
      <dgm:t>
        <a:bodyPr/>
        <a:lstStyle/>
        <a:p>
          <a:endParaRPr lang="en-US"/>
        </a:p>
      </dgm:t>
    </dgm:pt>
    <dgm:pt modelId="{6F6860B1-3239-4034-B833-520B23061200}" type="sibTrans" cxnId="{3EEB2E49-4FBC-46B3-BFFC-13E02AC708E4}">
      <dgm:prSet/>
      <dgm:spPr/>
      <dgm:t>
        <a:bodyPr/>
        <a:lstStyle/>
        <a:p>
          <a:endParaRPr lang="en-US"/>
        </a:p>
      </dgm:t>
    </dgm:pt>
    <dgm:pt modelId="{F6E8EFD2-0526-4F43-9D30-62B552396959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itfLop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CEE776-B1A0-44A5-87FA-3948974AF95C}" type="parTrans" cxnId="{C6B1A4B7-91C4-4D5D-B15A-CEEAEAC6B9E3}">
      <dgm:prSet/>
      <dgm:spPr/>
      <dgm:t>
        <a:bodyPr/>
        <a:lstStyle/>
        <a:p>
          <a:endParaRPr lang="en-US"/>
        </a:p>
      </dgm:t>
    </dgm:pt>
    <dgm:pt modelId="{A0029DEB-7D7F-4F8A-9B42-AC9D76B294CF}" type="sibTrans" cxnId="{C6B1A4B7-91C4-4D5D-B15A-CEEAEAC6B9E3}">
      <dgm:prSet/>
      <dgm:spPr/>
      <dgm:t>
        <a:bodyPr/>
        <a:lstStyle/>
        <a:p>
          <a:endParaRPr lang="en-US"/>
        </a:p>
      </dgm:t>
    </dgm:pt>
    <dgm:pt modelId="{20E2A02D-53C9-4453-ADD4-4DB4DA86D23D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ItfHuyenThi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AE9722-EF93-40E3-A03E-1DC276AE9267}" type="parTrans" cxnId="{4DBEC558-8E54-4DEE-AA79-DBC171394BF7}">
      <dgm:prSet/>
      <dgm:spPr/>
      <dgm:t>
        <a:bodyPr/>
        <a:lstStyle/>
        <a:p>
          <a:endParaRPr lang="en-US"/>
        </a:p>
      </dgm:t>
    </dgm:pt>
    <dgm:pt modelId="{62EF279D-B5BA-495C-84F1-2EF3E66564E1}" type="sibTrans" cxnId="{4DBEC558-8E54-4DEE-AA79-DBC171394BF7}">
      <dgm:prSet/>
      <dgm:spPr/>
      <dgm:t>
        <a:bodyPr/>
        <a:lstStyle/>
        <a:p>
          <a:endParaRPr lang="en-US"/>
        </a:p>
      </dgm:t>
    </dgm:pt>
    <dgm:pt modelId="{0E63BAE4-A375-4C64-B2BE-7CCFDA244637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itfPhuongXa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5264C-38A3-40B6-AFC6-1F1DDA943AF4}" type="parTrans" cxnId="{6A993416-E499-4EDD-B9C4-11DD2001E1B4}">
      <dgm:prSet/>
      <dgm:spPr/>
      <dgm:t>
        <a:bodyPr/>
        <a:lstStyle/>
        <a:p>
          <a:endParaRPr lang="en-US"/>
        </a:p>
      </dgm:t>
    </dgm:pt>
    <dgm:pt modelId="{EECAFAB8-7066-419A-A7CF-3BDBC35D99E7}" type="sibTrans" cxnId="{6A993416-E499-4EDD-B9C4-11DD2001E1B4}">
      <dgm:prSet/>
      <dgm:spPr/>
      <dgm:t>
        <a:bodyPr/>
        <a:lstStyle/>
        <a:p>
          <a:endParaRPr lang="en-US"/>
        </a:p>
      </dgm:t>
    </dgm:pt>
    <dgm:pt modelId="{992929E4-36C0-4CB6-88F7-7800ED5F79CF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ItfTinhThanh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AC80DF-0E47-4A6C-82FE-BCA41C73A670}" type="parTrans" cxnId="{60D7A78B-194E-4B7D-A610-7F39DB554914}">
      <dgm:prSet/>
      <dgm:spPr/>
      <dgm:t>
        <a:bodyPr/>
        <a:lstStyle/>
        <a:p>
          <a:endParaRPr lang="en-US"/>
        </a:p>
      </dgm:t>
    </dgm:pt>
    <dgm:pt modelId="{0CBB5573-7AEE-4064-B75C-7A6AA346D7ED}" type="sibTrans" cxnId="{60D7A78B-194E-4B7D-A610-7F39DB554914}">
      <dgm:prSet/>
      <dgm:spPr/>
      <dgm:t>
        <a:bodyPr/>
        <a:lstStyle/>
        <a:p>
          <a:endParaRPr lang="en-US"/>
        </a:p>
      </dgm:t>
    </dgm:pt>
    <dgm:pt modelId="{0217FB9B-DDF7-49D9-87D1-7A7426A5815F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AbstracSinhVien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DDB436-A566-407E-87BE-40F867C65E61}" type="parTrans" cxnId="{613FE387-D09C-4898-813C-3F15217B105F}">
      <dgm:prSet/>
      <dgm:spPr/>
      <dgm:t>
        <a:bodyPr/>
        <a:lstStyle/>
        <a:p>
          <a:endParaRPr lang="en-US"/>
        </a:p>
      </dgm:t>
    </dgm:pt>
    <dgm:pt modelId="{D881FE6C-18B9-45F8-AA18-7279D0F66E13}" type="sibTrans" cxnId="{613FE387-D09C-4898-813C-3F15217B105F}">
      <dgm:prSet/>
      <dgm:spPr/>
      <dgm:t>
        <a:bodyPr/>
        <a:lstStyle/>
        <a:p>
          <a:endParaRPr lang="en-US"/>
        </a:p>
      </dgm:t>
    </dgm:pt>
    <dgm:pt modelId="{3FD33764-7E6A-4D44-BA8E-A474349B9358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AbstracKhoa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CDA00-1ECF-409C-BE0B-A162DF94F405}" type="parTrans" cxnId="{E38ED9C9-EE89-49E3-AFFB-07C8285D0991}">
      <dgm:prSet/>
      <dgm:spPr/>
      <dgm:t>
        <a:bodyPr/>
        <a:lstStyle/>
        <a:p>
          <a:endParaRPr lang="en-US"/>
        </a:p>
      </dgm:t>
    </dgm:pt>
    <dgm:pt modelId="{DBA24644-B702-48EA-9B1C-0D9158237A29}" type="sibTrans" cxnId="{E38ED9C9-EE89-49E3-AFFB-07C8285D0991}">
      <dgm:prSet/>
      <dgm:spPr/>
      <dgm:t>
        <a:bodyPr/>
        <a:lstStyle/>
        <a:p>
          <a:endParaRPr lang="en-US"/>
        </a:p>
      </dgm:t>
    </dgm:pt>
    <dgm:pt modelId="{C7EBDC84-7202-4E7E-B087-8E6A82BB3F6D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AbstracBoMon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50AD-68EE-40B9-A251-E783D5E55EB1}" type="parTrans" cxnId="{34945DF5-CCA7-4D98-83E8-86111166616C}">
      <dgm:prSet/>
      <dgm:spPr/>
      <dgm:t>
        <a:bodyPr/>
        <a:lstStyle/>
        <a:p>
          <a:endParaRPr lang="en-US"/>
        </a:p>
      </dgm:t>
    </dgm:pt>
    <dgm:pt modelId="{B017BBD2-70CF-4748-A1EE-86CF336FDB42}" type="sibTrans" cxnId="{34945DF5-CCA7-4D98-83E8-86111166616C}">
      <dgm:prSet/>
      <dgm:spPr/>
      <dgm:t>
        <a:bodyPr/>
        <a:lstStyle/>
        <a:p>
          <a:endParaRPr lang="en-US"/>
        </a:p>
      </dgm:t>
    </dgm:pt>
    <dgm:pt modelId="{177BE407-1217-4C68-8CD2-7A3D68B47764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AbstracNganhHoc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C8E057-78D9-4B9C-AB89-481F61C505E2}" type="parTrans" cxnId="{BCA2415B-D794-43D5-A2A6-F19FFBB45148}">
      <dgm:prSet/>
      <dgm:spPr/>
      <dgm:t>
        <a:bodyPr/>
        <a:lstStyle/>
        <a:p>
          <a:endParaRPr lang="en-US"/>
        </a:p>
      </dgm:t>
    </dgm:pt>
    <dgm:pt modelId="{1B40CE45-4AE0-486D-AEAA-50AF8C98F1C9}" type="sibTrans" cxnId="{BCA2415B-D794-43D5-A2A6-F19FFBB45148}">
      <dgm:prSet/>
      <dgm:spPr/>
      <dgm:t>
        <a:bodyPr/>
        <a:lstStyle/>
        <a:p>
          <a:endParaRPr lang="en-US"/>
        </a:p>
      </dgm:t>
    </dgm:pt>
    <dgm:pt modelId="{B12E0B73-0FE2-49DF-9C8B-CDA158647DDF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AbstracKhoaHoc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6885C-DEAA-4449-AAE1-5F883E162AA6}" type="parTrans" cxnId="{C2F19FAB-34C6-4E9F-8FB6-66B3DA4C3D46}">
      <dgm:prSet/>
      <dgm:spPr/>
      <dgm:t>
        <a:bodyPr/>
        <a:lstStyle/>
        <a:p>
          <a:endParaRPr lang="en-US"/>
        </a:p>
      </dgm:t>
    </dgm:pt>
    <dgm:pt modelId="{F9F6A0C1-8D52-4FF1-B5DB-D456F80C81C7}" type="sibTrans" cxnId="{C2F19FAB-34C6-4E9F-8FB6-66B3DA4C3D46}">
      <dgm:prSet/>
      <dgm:spPr/>
      <dgm:t>
        <a:bodyPr/>
        <a:lstStyle/>
        <a:p>
          <a:endParaRPr lang="en-US"/>
        </a:p>
      </dgm:t>
    </dgm:pt>
    <dgm:pt modelId="{9A6E4E5C-CED3-49F8-9265-10B0B0D9E149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AbstracLop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8B115A-CC65-49CF-85B4-9A9B3BF378D9}" type="parTrans" cxnId="{2A43CA7C-8165-4D5A-A7AB-5F49834AFD13}">
      <dgm:prSet/>
      <dgm:spPr/>
      <dgm:t>
        <a:bodyPr/>
        <a:lstStyle/>
        <a:p>
          <a:endParaRPr lang="en-US"/>
        </a:p>
      </dgm:t>
    </dgm:pt>
    <dgm:pt modelId="{5C3D838F-891D-4E89-8375-457CDBCEEB89}" type="sibTrans" cxnId="{2A43CA7C-8165-4D5A-A7AB-5F49834AFD13}">
      <dgm:prSet/>
      <dgm:spPr/>
      <dgm:t>
        <a:bodyPr/>
        <a:lstStyle/>
        <a:p>
          <a:endParaRPr lang="en-US"/>
        </a:p>
      </dgm:t>
    </dgm:pt>
    <dgm:pt modelId="{5C61C078-D617-4AF5-AF7F-7C0ED52A74D4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AbstracHuyenThi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48DEB7-56EE-4837-B7AE-055CDCB71338}" type="parTrans" cxnId="{820A9436-B5F8-4E7F-88AD-C598316615D1}">
      <dgm:prSet/>
      <dgm:spPr/>
      <dgm:t>
        <a:bodyPr/>
        <a:lstStyle/>
        <a:p>
          <a:endParaRPr lang="en-US"/>
        </a:p>
      </dgm:t>
    </dgm:pt>
    <dgm:pt modelId="{46B748A8-A276-4CEA-A226-367E87A31A40}" type="sibTrans" cxnId="{820A9436-B5F8-4E7F-88AD-C598316615D1}">
      <dgm:prSet/>
      <dgm:spPr/>
      <dgm:t>
        <a:bodyPr/>
        <a:lstStyle/>
        <a:p>
          <a:endParaRPr lang="en-US"/>
        </a:p>
      </dgm:t>
    </dgm:pt>
    <dgm:pt modelId="{D8D31104-C92D-4BF0-BB1F-A4CE4977669E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AbstracPhuongXa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011F8-8514-4ECB-9673-6002C01A2FAB}" type="parTrans" cxnId="{6F4C7C64-CD30-471F-875D-A81691791761}">
      <dgm:prSet/>
      <dgm:spPr/>
      <dgm:t>
        <a:bodyPr/>
        <a:lstStyle/>
        <a:p>
          <a:endParaRPr lang="en-US"/>
        </a:p>
      </dgm:t>
    </dgm:pt>
    <dgm:pt modelId="{321FE9AF-1B19-46D6-8D16-215E6B63B1AF}" type="sibTrans" cxnId="{6F4C7C64-CD30-471F-875D-A81691791761}">
      <dgm:prSet/>
      <dgm:spPr/>
      <dgm:t>
        <a:bodyPr/>
        <a:lstStyle/>
        <a:p>
          <a:endParaRPr lang="en-US"/>
        </a:p>
      </dgm:t>
    </dgm:pt>
    <dgm:pt modelId="{3E86EAF5-EDCC-4360-B69C-D96A0691029E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AbstracTinhThanh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1FE7D3-846C-405E-B6EE-0CD2E2C79A75}" type="parTrans" cxnId="{EA13597C-C163-4D99-AAD3-6B5DFD779527}">
      <dgm:prSet/>
      <dgm:spPr/>
      <dgm:t>
        <a:bodyPr/>
        <a:lstStyle/>
        <a:p>
          <a:endParaRPr lang="en-US"/>
        </a:p>
      </dgm:t>
    </dgm:pt>
    <dgm:pt modelId="{621CCA02-8E58-4F9B-B7F3-68D06125CE95}" type="sibTrans" cxnId="{EA13597C-C163-4D99-AAD3-6B5DFD779527}">
      <dgm:prSet/>
      <dgm:spPr/>
      <dgm:t>
        <a:bodyPr/>
        <a:lstStyle/>
        <a:p>
          <a:endParaRPr lang="en-US"/>
        </a:p>
      </dgm:t>
    </dgm:pt>
    <dgm:pt modelId="{3E3D798D-58FB-4F95-B978-BDFC836D80E1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7667DB-3358-4429-8339-A3803AF59899}" type="parTrans" cxnId="{AC2B1EC2-3220-47FD-BB16-553F7EAF83B8}">
      <dgm:prSet/>
      <dgm:spPr/>
      <dgm:t>
        <a:bodyPr/>
        <a:lstStyle/>
        <a:p>
          <a:endParaRPr lang="en-US"/>
        </a:p>
      </dgm:t>
    </dgm:pt>
    <dgm:pt modelId="{2FB0FDE0-0741-4CFA-AFF6-8083E8A5F0F0}" type="sibTrans" cxnId="{AC2B1EC2-3220-47FD-BB16-553F7EAF83B8}">
      <dgm:prSet/>
      <dgm:spPr/>
      <dgm:t>
        <a:bodyPr/>
        <a:lstStyle/>
        <a:p>
          <a:endParaRPr lang="en-US"/>
        </a:p>
      </dgm:t>
    </dgm:pt>
    <dgm:pt modelId="{E3E9CE62-7E73-46E5-91CE-D68E8C78ABE1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System</a:t>
          </a:r>
        </a:p>
      </dgm:t>
    </dgm:pt>
    <dgm:pt modelId="{602D7519-6DCC-42F2-B3C0-E24968542E56}" type="parTrans" cxnId="{F1616F23-2B87-4EDB-A828-7BCF46B4BA11}">
      <dgm:prSet/>
      <dgm:spPr/>
      <dgm:t>
        <a:bodyPr/>
        <a:lstStyle/>
        <a:p>
          <a:endParaRPr lang="en-US"/>
        </a:p>
      </dgm:t>
    </dgm:pt>
    <dgm:pt modelId="{8D293663-F75A-49E0-8FA3-13C086B22787}" type="sibTrans" cxnId="{F1616F23-2B87-4EDB-A828-7BCF46B4BA11}">
      <dgm:prSet/>
      <dgm:spPr/>
      <dgm:t>
        <a:bodyPr/>
        <a:lstStyle/>
        <a:p>
          <a:endParaRPr lang="en-US"/>
        </a:p>
      </dgm:t>
    </dgm:pt>
    <dgm:pt modelId="{E2ADE827-AC56-45BC-9ED8-403B49DCE66D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System.Data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D64C99-CBA1-484B-8D80-DC94F622FA56}" type="parTrans" cxnId="{16A9225E-193F-46D5-B2D2-C0D98D92BC35}">
      <dgm:prSet/>
      <dgm:spPr/>
      <dgm:t>
        <a:bodyPr/>
        <a:lstStyle/>
        <a:p>
          <a:endParaRPr lang="en-US"/>
        </a:p>
      </dgm:t>
    </dgm:pt>
    <dgm:pt modelId="{A9757BC5-25E5-4FCA-8682-B2C949CA94CE}" type="sibTrans" cxnId="{16A9225E-193F-46D5-B2D2-C0D98D92BC35}">
      <dgm:prSet/>
      <dgm:spPr/>
      <dgm:t>
        <a:bodyPr/>
        <a:lstStyle/>
        <a:p>
          <a:endParaRPr lang="en-US"/>
        </a:p>
      </dgm:t>
    </dgm:pt>
    <dgm:pt modelId="{80CA5D83-D39B-44DF-A143-F1A5B390E8BB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System.IO</a:t>
          </a:r>
        </a:p>
      </dgm:t>
    </dgm:pt>
    <dgm:pt modelId="{159E9006-3E22-4C5D-AC41-E60D5E962728}" type="parTrans" cxnId="{8D91E780-25E4-4A6C-8020-BDD94084AE6B}">
      <dgm:prSet/>
      <dgm:spPr/>
      <dgm:t>
        <a:bodyPr/>
        <a:lstStyle/>
        <a:p>
          <a:endParaRPr lang="en-US"/>
        </a:p>
      </dgm:t>
    </dgm:pt>
    <dgm:pt modelId="{207A9404-5ED1-4724-BE79-2343DD2C7F5E}" type="sibTrans" cxnId="{8D91E780-25E4-4A6C-8020-BDD94084AE6B}">
      <dgm:prSet/>
      <dgm:spPr/>
      <dgm:t>
        <a:bodyPr/>
        <a:lstStyle/>
        <a:p>
          <a:endParaRPr lang="en-US"/>
        </a:p>
      </dgm:t>
    </dgm:pt>
    <dgm:pt modelId="{5203407D-7BDE-4993-9361-E95856A379BE}">
      <dgm:prSet phldrT="[Text]" custT="1"/>
      <dgm:spPr/>
      <dgm:t>
        <a:bodyPr/>
        <a:lstStyle/>
        <a:p>
          <a:pPr>
            <a:buClrTx/>
            <a:buFont typeface="Wingdings" panose="05000000000000000000" pitchFamily="2" charset="2"/>
            <a:buChar char="§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D6E62C16-A5CF-4E1A-BF8C-84C9B2510B90}" type="parTrans" cxnId="{C9400A36-B90E-4F11-AE6D-ADC3F115DB15}">
      <dgm:prSet/>
      <dgm:spPr/>
      <dgm:t>
        <a:bodyPr/>
        <a:lstStyle/>
        <a:p>
          <a:endParaRPr lang="en-US"/>
        </a:p>
      </dgm:t>
    </dgm:pt>
    <dgm:pt modelId="{A0AA3A34-4548-4224-9FC8-6A37261CBC49}" type="sibTrans" cxnId="{C9400A36-B90E-4F11-AE6D-ADC3F115DB15}">
      <dgm:prSet/>
      <dgm:spPr/>
      <dgm:t>
        <a:bodyPr/>
        <a:lstStyle/>
        <a:p>
          <a:endParaRPr lang="en-US"/>
        </a:p>
      </dgm:t>
    </dgm:pt>
    <dgm:pt modelId="{EA2D4287-76F4-428C-8530-446EA3968B69}" type="pres">
      <dgm:prSet presAssocID="{0037296A-3D5F-4955-A4BD-3AEF8BC86E70}" presName="Name0" presStyleCnt="0">
        <dgm:presLayoutVars>
          <dgm:dir/>
          <dgm:animLvl val="lvl"/>
          <dgm:resizeHandles val="exact"/>
        </dgm:presLayoutVars>
      </dgm:prSet>
      <dgm:spPr/>
    </dgm:pt>
    <dgm:pt modelId="{CBAC5F7B-5AE3-440B-B8D6-949DACBDFC83}" type="pres">
      <dgm:prSet presAssocID="{E1D571F2-7A8A-40A8-9803-3A1FD15ED00C}" presName="composite" presStyleCnt="0"/>
      <dgm:spPr/>
    </dgm:pt>
    <dgm:pt modelId="{5E81EDBA-E31B-44F8-8707-FB772AE70731}" type="pres">
      <dgm:prSet presAssocID="{E1D571F2-7A8A-40A8-9803-3A1FD15ED00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AA409F5-1517-4A6D-82B0-8FDF54E28336}" type="pres">
      <dgm:prSet presAssocID="{E1D571F2-7A8A-40A8-9803-3A1FD15ED00C}" presName="desTx" presStyleLbl="alignAccFollowNode1" presStyleIdx="0" presStyleCnt="4" custScaleY="100000" custLinFactNeighborX="-5274" custLinFactNeighborY="694">
        <dgm:presLayoutVars>
          <dgm:bulletEnabled val="1"/>
        </dgm:presLayoutVars>
      </dgm:prSet>
      <dgm:spPr/>
    </dgm:pt>
    <dgm:pt modelId="{6624C941-D553-40CE-B4B0-19AD4D7E76CA}" type="pres">
      <dgm:prSet presAssocID="{5D0E2840-7E74-4673-926F-1F1D9FAABABD}" presName="space" presStyleCnt="0"/>
      <dgm:spPr/>
    </dgm:pt>
    <dgm:pt modelId="{E0C8C128-53E5-45D1-9405-59EF085E7FC0}" type="pres">
      <dgm:prSet presAssocID="{C59CEDAC-9FEE-482B-9179-638D147430BE}" presName="composite" presStyleCnt="0"/>
      <dgm:spPr/>
    </dgm:pt>
    <dgm:pt modelId="{7DFA9011-30A1-4894-AB0D-25590EA1EBF0}" type="pres">
      <dgm:prSet presAssocID="{C59CEDAC-9FEE-482B-9179-638D147430B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CD22EB4-270E-4340-9B06-19B0E096DC6B}" type="pres">
      <dgm:prSet presAssocID="{C59CEDAC-9FEE-482B-9179-638D147430BE}" presName="desTx" presStyleLbl="alignAccFollowNode1" presStyleIdx="1" presStyleCnt="4" custScaleY="100000">
        <dgm:presLayoutVars>
          <dgm:bulletEnabled val="1"/>
        </dgm:presLayoutVars>
      </dgm:prSet>
      <dgm:spPr/>
    </dgm:pt>
    <dgm:pt modelId="{4AEB32A8-2669-4E42-89A8-126A57FED191}" type="pres">
      <dgm:prSet presAssocID="{9AAC58FC-A34B-4150-B103-4681F283421E}" presName="space" presStyleCnt="0"/>
      <dgm:spPr/>
    </dgm:pt>
    <dgm:pt modelId="{F96B23DE-3827-46A9-A387-A7FD3AD6C508}" type="pres">
      <dgm:prSet presAssocID="{81102DA1-1A28-4660-B658-25450A2214A6}" presName="composite" presStyleCnt="0"/>
      <dgm:spPr/>
    </dgm:pt>
    <dgm:pt modelId="{B04B0757-F74B-4106-86E6-79495CB11F2C}" type="pres">
      <dgm:prSet presAssocID="{81102DA1-1A28-4660-B658-25450A2214A6}" presName="parTx" presStyleLbl="alignNode1" presStyleIdx="2" presStyleCnt="4" custLinFactNeighborX="-434" custLinFactNeighborY="1090">
        <dgm:presLayoutVars>
          <dgm:chMax val="0"/>
          <dgm:chPref val="0"/>
          <dgm:bulletEnabled val="1"/>
        </dgm:presLayoutVars>
      </dgm:prSet>
      <dgm:spPr/>
    </dgm:pt>
    <dgm:pt modelId="{E8341F60-2B38-4FF0-B329-D4BEC0F9CC43}" type="pres">
      <dgm:prSet presAssocID="{81102DA1-1A28-4660-B658-25450A2214A6}" presName="desTx" presStyleLbl="alignAccFollowNode1" presStyleIdx="2" presStyleCnt="4" custScaleY="100000">
        <dgm:presLayoutVars>
          <dgm:bulletEnabled val="1"/>
        </dgm:presLayoutVars>
      </dgm:prSet>
      <dgm:spPr/>
    </dgm:pt>
    <dgm:pt modelId="{4F54E607-F99C-47DB-A3AB-6DFFCA0E085A}" type="pres">
      <dgm:prSet presAssocID="{B5BB98A4-83AC-4411-9780-8D8E0BF973E2}" presName="space" presStyleCnt="0"/>
      <dgm:spPr/>
    </dgm:pt>
    <dgm:pt modelId="{BD7A4788-E989-4F02-809D-0D445F84B806}" type="pres">
      <dgm:prSet presAssocID="{3E3D798D-58FB-4F95-B978-BDFC836D80E1}" presName="composite" presStyleCnt="0"/>
      <dgm:spPr/>
    </dgm:pt>
    <dgm:pt modelId="{2AF80536-13BC-4521-82D6-40BCFCEEEE1F}" type="pres">
      <dgm:prSet presAssocID="{3E3D798D-58FB-4F95-B978-BDFC836D80E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93B1113-8641-42D2-8A49-FC0D4D9684F0}" type="pres">
      <dgm:prSet presAssocID="{3E3D798D-58FB-4F95-B978-BDFC836D80E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7DBF602-3DD3-45C8-9F15-58400B4F66DD}" type="presOf" srcId="{0037296A-3D5F-4955-A4BD-3AEF8BC86E70}" destId="{EA2D4287-76F4-428C-8530-446EA3968B69}" srcOrd="0" destOrd="0" presId="urn:microsoft.com/office/officeart/2005/8/layout/hList1"/>
    <dgm:cxn modelId="{3506360B-8271-4F7B-B2EA-14426B80723A}" type="presOf" srcId="{0E63BAE4-A375-4C64-B2BE-7CCFDA244637}" destId="{8CD22EB4-270E-4340-9B06-19B0E096DC6B}" srcOrd="0" destOrd="7" presId="urn:microsoft.com/office/officeart/2005/8/layout/hList1"/>
    <dgm:cxn modelId="{171FAB0C-9598-4818-B1BE-5B46E58750AD}" type="presOf" srcId="{177BE407-1217-4C68-8CD2-7A3D68B47764}" destId="{E8341F60-2B38-4FF0-B329-D4BEC0F9CC43}" srcOrd="0" destOrd="3" presId="urn:microsoft.com/office/officeart/2005/8/layout/hList1"/>
    <dgm:cxn modelId="{A940E210-A60C-4A04-B9EC-9638355782EF}" type="presOf" srcId="{E2ADE827-AC56-45BC-9ED8-403B49DCE66D}" destId="{F93B1113-8641-42D2-8A49-FC0D4D9684F0}" srcOrd="0" destOrd="1" presId="urn:microsoft.com/office/officeart/2005/8/layout/hList1"/>
    <dgm:cxn modelId="{13674511-3E12-4005-BC40-7E1249D20101}" type="presOf" srcId="{53D0E169-031E-4BC6-B98F-4E2E1DC4ECBA}" destId="{7AA409F5-1517-4A6D-82B0-8FDF54E28336}" srcOrd="0" destOrd="0" presId="urn:microsoft.com/office/officeart/2005/8/layout/hList1"/>
    <dgm:cxn modelId="{6A993416-E499-4EDD-B9C4-11DD2001E1B4}" srcId="{C59CEDAC-9FEE-482B-9179-638D147430BE}" destId="{0E63BAE4-A375-4C64-B2BE-7CCFDA244637}" srcOrd="7" destOrd="0" parTransId="{9F25264C-38A3-40B6-AFC6-1F1DDA943AF4}" sibTransId="{EECAFAB8-7066-419A-A7CF-3BDBC35D99E7}"/>
    <dgm:cxn modelId="{A0848719-7C5F-460A-9EE3-60AE907ACF40}" type="presOf" srcId="{5C61C078-D617-4AF5-AF7F-7C0ED52A74D4}" destId="{E8341F60-2B38-4FF0-B329-D4BEC0F9CC43}" srcOrd="0" destOrd="6" presId="urn:microsoft.com/office/officeart/2005/8/layout/hList1"/>
    <dgm:cxn modelId="{B90EDF1F-897B-48F6-BC4C-FE7252738FC6}" type="presOf" srcId="{C7960786-8108-4D3C-9D20-EF340F0DAF61}" destId="{8CD22EB4-270E-4340-9B06-19B0E096DC6B}" srcOrd="0" destOrd="3" presId="urn:microsoft.com/office/officeart/2005/8/layout/hList1"/>
    <dgm:cxn modelId="{F1616F23-2B87-4EDB-A828-7BCF46B4BA11}" srcId="{3E3D798D-58FB-4F95-B978-BDFC836D80E1}" destId="{E3E9CE62-7E73-46E5-91CE-D68E8C78ABE1}" srcOrd="0" destOrd="0" parTransId="{602D7519-6DCC-42F2-B3C0-E24968542E56}" sibTransId="{8D293663-F75A-49E0-8FA3-13C086B22787}"/>
    <dgm:cxn modelId="{390D7B2B-CC1C-453F-939D-C8366A2FCFCD}" type="presOf" srcId="{C59CEDAC-9FEE-482B-9179-638D147430BE}" destId="{7DFA9011-30A1-4894-AB0D-25590EA1EBF0}" srcOrd="0" destOrd="0" presId="urn:microsoft.com/office/officeart/2005/8/layout/hList1"/>
    <dgm:cxn modelId="{CA1F9D2E-9830-4305-8FB0-41AAA8295FA3}" type="presOf" srcId="{E3E9CE62-7E73-46E5-91CE-D68E8C78ABE1}" destId="{F93B1113-8641-42D2-8A49-FC0D4D9684F0}" srcOrd="0" destOrd="0" presId="urn:microsoft.com/office/officeart/2005/8/layout/hList1"/>
    <dgm:cxn modelId="{C280F22F-8B2D-431C-B581-52285EAEEBBD}" type="presOf" srcId="{81102DA1-1A28-4660-B658-25450A2214A6}" destId="{B04B0757-F74B-4106-86E6-79495CB11F2C}" srcOrd="0" destOrd="0" presId="urn:microsoft.com/office/officeart/2005/8/layout/hList1"/>
    <dgm:cxn modelId="{6DF8D130-B0E2-4681-B56D-E268B3BAB76B}" type="presOf" srcId="{03E42109-B23F-4F93-9293-FBC6F78878A6}" destId="{7AA409F5-1517-4A6D-82B0-8FDF54E28336}" srcOrd="0" destOrd="5" presId="urn:microsoft.com/office/officeart/2005/8/layout/hList1"/>
    <dgm:cxn modelId="{AD406034-949C-4901-BBAC-DCDD1F57879A}" srcId="{0037296A-3D5F-4955-A4BD-3AEF8BC86E70}" destId="{E1D571F2-7A8A-40A8-9803-3A1FD15ED00C}" srcOrd="0" destOrd="0" parTransId="{37A6F7A0-A6CB-4D5A-8CB6-9723B0308A4B}" sibTransId="{5D0E2840-7E74-4673-926F-1F1D9FAABABD}"/>
    <dgm:cxn modelId="{C9400A36-B90E-4F11-AE6D-ADC3F115DB15}" srcId="{3E3D798D-58FB-4F95-B978-BDFC836D80E1}" destId="{5203407D-7BDE-4993-9361-E95856A379BE}" srcOrd="3" destOrd="0" parTransId="{D6E62C16-A5CF-4E1A-BF8C-84C9B2510B90}" sibTransId="{A0AA3A34-4548-4224-9FC8-6A37261CBC49}"/>
    <dgm:cxn modelId="{820A9436-B5F8-4E7F-88AD-C598316615D1}" srcId="{81102DA1-1A28-4660-B658-25450A2214A6}" destId="{5C61C078-D617-4AF5-AF7F-7C0ED52A74D4}" srcOrd="6" destOrd="0" parTransId="{1848DEB7-56EE-4837-B7AE-055CDCB71338}" sibTransId="{46B748A8-A276-4CEA-A226-367E87A31A40}"/>
    <dgm:cxn modelId="{A642A238-29AF-4DCA-A165-7BD7A9801E7B}" type="presOf" srcId="{5ADC3D60-ECD4-4CB1-84C6-E3EA7CD348AB}" destId="{7AA409F5-1517-4A6D-82B0-8FDF54E28336}" srcOrd="0" destOrd="1" presId="urn:microsoft.com/office/officeart/2005/8/layout/hList1"/>
    <dgm:cxn modelId="{07B3AA3B-E70E-4F85-82F9-C3503B10281C}" type="presOf" srcId="{7300543D-85B6-4A56-826F-CC227D1EE1A1}" destId="{7AA409F5-1517-4A6D-82B0-8FDF54E28336}" srcOrd="0" destOrd="7" presId="urn:microsoft.com/office/officeart/2005/8/layout/hList1"/>
    <dgm:cxn modelId="{BCA2415B-D794-43D5-A2A6-F19FFBB45148}" srcId="{81102DA1-1A28-4660-B658-25450A2214A6}" destId="{177BE407-1217-4C68-8CD2-7A3D68B47764}" srcOrd="3" destOrd="0" parTransId="{5FC8E057-78D9-4B9C-AB89-481F61C505E2}" sibTransId="{1B40CE45-4AE0-486D-AEAA-50AF8C98F1C9}"/>
    <dgm:cxn modelId="{67DDC85B-E067-43E6-9C3C-AC4C2A8DAEC5}" type="presOf" srcId="{E1D571F2-7A8A-40A8-9803-3A1FD15ED00C}" destId="{5E81EDBA-E31B-44F8-8707-FB772AE70731}" srcOrd="0" destOrd="0" presId="urn:microsoft.com/office/officeart/2005/8/layout/hList1"/>
    <dgm:cxn modelId="{16A9225E-193F-46D5-B2D2-C0D98D92BC35}" srcId="{3E3D798D-58FB-4F95-B978-BDFC836D80E1}" destId="{E2ADE827-AC56-45BC-9ED8-403B49DCE66D}" srcOrd="1" destOrd="0" parTransId="{26D64C99-CBA1-484B-8D80-DC94F622FA56}" sibTransId="{A9757BC5-25E5-4FCA-8682-B2C949CA94CE}"/>
    <dgm:cxn modelId="{9F1F8262-4AD6-4D93-90D2-CA6520961F16}" srcId="{E1D571F2-7A8A-40A8-9803-3A1FD15ED00C}" destId="{D2442B22-83CB-4AF0-93C9-722924D6315C}" srcOrd="2" destOrd="0" parTransId="{CEC597A4-70E5-4448-9321-8079CC835E93}" sibTransId="{57F0099D-5A78-414D-B568-3E0CF8EB12FA}"/>
    <dgm:cxn modelId="{6F4C7C64-CD30-471F-875D-A81691791761}" srcId="{81102DA1-1A28-4660-B658-25450A2214A6}" destId="{D8D31104-C92D-4BF0-BB1F-A4CE4977669E}" srcOrd="7" destOrd="0" parTransId="{E23011F8-8514-4ECB-9673-6002C01A2FAB}" sibTransId="{321FE9AF-1B19-46D6-8D16-215E6B63B1AF}"/>
    <dgm:cxn modelId="{8D273866-7187-4401-B5A8-A5C573A3B308}" type="presOf" srcId="{3E3D798D-58FB-4F95-B978-BDFC836D80E1}" destId="{2AF80536-13BC-4521-82D6-40BCFCEEEE1F}" srcOrd="0" destOrd="0" presId="urn:microsoft.com/office/officeart/2005/8/layout/hList1"/>
    <dgm:cxn modelId="{72EFE666-4EED-49BB-B342-F47F64B03E05}" srcId="{E1D571F2-7A8A-40A8-9803-3A1FD15ED00C}" destId="{E57992E7-5C94-427B-A73E-7D96D77A5F80}" srcOrd="6" destOrd="0" parTransId="{40E29ADA-C1B5-44B6-A056-54B624A13F4D}" sibTransId="{DE7EC59F-3089-4BD1-BB65-D159CD0E646B}"/>
    <dgm:cxn modelId="{3EEB2E49-4FBC-46B3-BFFC-13E02AC708E4}" srcId="{C59CEDAC-9FEE-482B-9179-638D147430BE}" destId="{B63822D0-6AB3-463D-A590-F773E646F9C4}" srcOrd="4" destOrd="0" parTransId="{CC4889AE-0328-466D-AA56-244ADA85A7CB}" sibTransId="{6F6860B1-3239-4034-B833-520B23061200}"/>
    <dgm:cxn modelId="{A14EE84E-6E9E-4319-A370-3172EF79AE5D}" srcId="{E1D571F2-7A8A-40A8-9803-3A1FD15ED00C}" destId="{03E42109-B23F-4F93-9293-FBC6F78878A6}" srcOrd="5" destOrd="0" parTransId="{888C8B3E-9114-4C63-8B2D-64F933EB8C98}" sibTransId="{BF7ABE3E-6429-4720-A067-B34F5B619D76}"/>
    <dgm:cxn modelId="{62C23D6F-4DD7-427A-807A-DBDC7A24DDA6}" srcId="{E1D571F2-7A8A-40A8-9803-3A1FD15ED00C}" destId="{53D0E169-031E-4BC6-B98F-4E2E1DC4ECBA}" srcOrd="0" destOrd="0" parTransId="{BB906B46-53AD-4B2A-BB39-336657C3651B}" sibTransId="{1FBD4E39-3DC2-4828-ACAC-99325984F10F}"/>
    <dgm:cxn modelId="{7D657F4F-C83D-4210-B402-57060D647CFA}" srcId="{E1D571F2-7A8A-40A8-9803-3A1FD15ED00C}" destId="{7300543D-85B6-4A56-826F-CC227D1EE1A1}" srcOrd="7" destOrd="0" parTransId="{375716C3-FE9B-4605-94EE-E640A2290640}" sibTransId="{B8674D7F-299E-43E5-B769-C4E6EFBD3F6B}"/>
    <dgm:cxn modelId="{C5530770-FBC1-4FD2-A2DA-BC9D6220259A}" type="presOf" srcId="{3FD33764-7E6A-4D44-BA8E-A474349B9358}" destId="{E8341F60-2B38-4FF0-B329-D4BEC0F9CC43}" srcOrd="0" destOrd="1" presId="urn:microsoft.com/office/officeart/2005/8/layout/hList1"/>
    <dgm:cxn modelId="{60FDD272-2D4A-4AA9-BB46-A0ABCCE09946}" type="presOf" srcId="{5203407D-7BDE-4993-9361-E95856A379BE}" destId="{F93B1113-8641-42D2-8A49-FC0D4D9684F0}" srcOrd="0" destOrd="3" presId="urn:microsoft.com/office/officeart/2005/8/layout/hList1"/>
    <dgm:cxn modelId="{4DBEC558-8E54-4DEE-AA79-DBC171394BF7}" srcId="{C59CEDAC-9FEE-482B-9179-638D147430BE}" destId="{20E2A02D-53C9-4453-ADD4-4DB4DA86D23D}" srcOrd="6" destOrd="0" parTransId="{0CAE9722-EF93-40E3-A03E-1DC276AE9267}" sibTransId="{62EF279D-B5BA-495C-84F1-2EF3E66564E1}"/>
    <dgm:cxn modelId="{EA13597C-C163-4D99-AAD3-6B5DFD779527}" srcId="{81102DA1-1A28-4660-B658-25450A2214A6}" destId="{3E86EAF5-EDCC-4360-B69C-D96A0691029E}" srcOrd="8" destOrd="0" parTransId="{7C1FE7D3-846C-405E-B6EE-0CD2E2C79A75}" sibTransId="{621CCA02-8E58-4F9B-B7F3-68D06125CE95}"/>
    <dgm:cxn modelId="{2A43CA7C-8165-4D5A-A7AB-5F49834AFD13}" srcId="{81102DA1-1A28-4660-B658-25450A2214A6}" destId="{9A6E4E5C-CED3-49F8-9265-10B0B0D9E149}" srcOrd="5" destOrd="0" parTransId="{798B115A-CC65-49CF-85B4-9A9B3BF378D9}" sibTransId="{5C3D838F-891D-4E89-8375-457CDBCEEB89}"/>
    <dgm:cxn modelId="{9F980D7F-6EAD-4B3F-8EA4-D01D8721231B}" type="presOf" srcId="{3C95BBD4-F67C-448A-8FC3-DF78683E9BAD}" destId="{7AA409F5-1517-4A6D-82B0-8FDF54E28336}" srcOrd="0" destOrd="4" presId="urn:microsoft.com/office/officeart/2005/8/layout/hList1"/>
    <dgm:cxn modelId="{8D91E780-25E4-4A6C-8020-BDD94084AE6B}" srcId="{3E3D798D-58FB-4F95-B978-BDFC836D80E1}" destId="{80CA5D83-D39B-44DF-A143-F1A5B390E8BB}" srcOrd="2" destOrd="0" parTransId="{159E9006-3E22-4C5D-AC41-E60D5E962728}" sibTransId="{207A9404-5ED1-4724-BE79-2343DD2C7F5E}"/>
    <dgm:cxn modelId="{F080C286-B6E0-44AC-B9A0-9A9286296B8F}" srcId="{C59CEDAC-9FEE-482B-9179-638D147430BE}" destId="{17EE7B39-1579-4C1E-8806-03CB190F6BCD}" srcOrd="2" destOrd="0" parTransId="{EBEB33C8-09C7-44E9-A69D-5A167A5E2717}" sibTransId="{7DE24B44-9642-4C3D-974D-6E7730C1FEC4}"/>
    <dgm:cxn modelId="{613FE387-D09C-4898-813C-3F15217B105F}" srcId="{81102DA1-1A28-4660-B658-25450A2214A6}" destId="{0217FB9B-DDF7-49D9-87D1-7A7426A5815F}" srcOrd="0" destOrd="0" parTransId="{9ADDB436-A566-407E-87BE-40F867C65E61}" sibTransId="{D881FE6C-18B9-45F8-AA18-7279D0F66E13}"/>
    <dgm:cxn modelId="{A589F78A-F63C-43CA-A4D7-46CAB42BF7D9}" srcId="{E1D571F2-7A8A-40A8-9803-3A1FD15ED00C}" destId="{462F3D4A-47C8-410A-9A86-D9154F6C256D}" srcOrd="8" destOrd="0" parTransId="{B20DEF89-885B-4A8A-A1D7-1B9004FFE49A}" sibTransId="{1039825B-AF12-400B-BA4F-CCD8B4CDB57B}"/>
    <dgm:cxn modelId="{60D7A78B-194E-4B7D-A610-7F39DB554914}" srcId="{C59CEDAC-9FEE-482B-9179-638D147430BE}" destId="{992929E4-36C0-4CB6-88F7-7800ED5F79CF}" srcOrd="8" destOrd="0" parTransId="{8EAC80DF-0E47-4A6C-82FE-BCA41C73A670}" sibTransId="{0CBB5573-7AEE-4064-B75C-7A6AA346D7ED}"/>
    <dgm:cxn modelId="{E061458D-5623-496F-BA4B-A36821473A77}" type="presOf" srcId="{B12E0B73-0FE2-49DF-9C8B-CDA158647DDF}" destId="{E8341F60-2B38-4FF0-B329-D4BEC0F9CC43}" srcOrd="0" destOrd="4" presId="urn:microsoft.com/office/officeart/2005/8/layout/hList1"/>
    <dgm:cxn modelId="{B513C494-BCCF-4BC9-AB17-E39129C1C9C0}" type="presOf" srcId="{28B64C9A-5FAC-4A36-B350-4AB2335C860A}" destId="{8CD22EB4-270E-4340-9B06-19B0E096DC6B}" srcOrd="0" destOrd="1" presId="urn:microsoft.com/office/officeart/2005/8/layout/hList1"/>
    <dgm:cxn modelId="{4D950A95-D54C-4626-8021-00EC40712897}" type="presOf" srcId="{F6E8EFD2-0526-4F43-9D30-62B552396959}" destId="{8CD22EB4-270E-4340-9B06-19B0E096DC6B}" srcOrd="0" destOrd="5" presId="urn:microsoft.com/office/officeart/2005/8/layout/hList1"/>
    <dgm:cxn modelId="{A2B5A696-D7C6-4413-970C-12F5FFF4D306}" type="presOf" srcId="{3E86EAF5-EDCC-4360-B69C-D96A0691029E}" destId="{E8341F60-2B38-4FF0-B329-D4BEC0F9CC43}" srcOrd="0" destOrd="8" presId="urn:microsoft.com/office/officeart/2005/8/layout/hList1"/>
    <dgm:cxn modelId="{5DAD0A97-A9C8-4A52-B81C-8357CA1358CA}" type="presOf" srcId="{E57992E7-5C94-427B-A73E-7D96D77A5F80}" destId="{7AA409F5-1517-4A6D-82B0-8FDF54E28336}" srcOrd="0" destOrd="6" presId="urn:microsoft.com/office/officeart/2005/8/layout/hList1"/>
    <dgm:cxn modelId="{F2888A99-48E7-4B67-AD27-917B0A77F47E}" type="presOf" srcId="{C7EBDC84-7202-4E7E-B087-8E6A82BB3F6D}" destId="{E8341F60-2B38-4FF0-B329-D4BEC0F9CC43}" srcOrd="0" destOrd="2" presId="urn:microsoft.com/office/officeart/2005/8/layout/hList1"/>
    <dgm:cxn modelId="{B967539A-D79C-494B-A385-CC123DCB571D}" type="presOf" srcId="{9A6E4E5C-CED3-49F8-9265-10B0B0D9E149}" destId="{E8341F60-2B38-4FF0-B329-D4BEC0F9CC43}" srcOrd="0" destOrd="5" presId="urn:microsoft.com/office/officeart/2005/8/layout/hList1"/>
    <dgm:cxn modelId="{673394A0-7E8F-4CFF-A1B1-5DA85EF445DC}" type="presOf" srcId="{992929E4-36C0-4CB6-88F7-7800ED5F79CF}" destId="{8CD22EB4-270E-4340-9B06-19B0E096DC6B}" srcOrd="0" destOrd="8" presId="urn:microsoft.com/office/officeart/2005/8/layout/hList1"/>
    <dgm:cxn modelId="{BE0517A6-DFE6-4981-8AFD-62C9DA8A8162}" type="presOf" srcId="{814D1D0D-6B10-4359-B0E7-65EEA553EF91}" destId="{7AA409F5-1517-4A6D-82B0-8FDF54E28336}" srcOrd="0" destOrd="9" presId="urn:microsoft.com/office/officeart/2005/8/layout/hList1"/>
    <dgm:cxn modelId="{91D181A7-BF97-4E1D-85DF-42FAB1A63B61}" type="presOf" srcId="{0217FB9B-DDF7-49D9-87D1-7A7426A5815F}" destId="{E8341F60-2B38-4FF0-B329-D4BEC0F9CC43}" srcOrd="0" destOrd="0" presId="urn:microsoft.com/office/officeart/2005/8/layout/hList1"/>
    <dgm:cxn modelId="{C2F19FAB-34C6-4E9F-8FB6-66B3DA4C3D46}" srcId="{81102DA1-1A28-4660-B658-25450A2214A6}" destId="{B12E0B73-0FE2-49DF-9C8B-CDA158647DDF}" srcOrd="4" destOrd="0" parTransId="{E066885C-DEAA-4449-AAE1-5F883E162AA6}" sibTransId="{F9F6A0C1-8D52-4FF1-B5DB-D456F80C81C7}"/>
    <dgm:cxn modelId="{955B74B0-54F8-451B-8E6C-B958B72D754F}" srcId="{C59CEDAC-9FEE-482B-9179-638D147430BE}" destId="{031D0585-2525-4BA1-8ED6-ADBA7F7C24FA}" srcOrd="0" destOrd="0" parTransId="{E97370C8-CE1D-4918-9B13-6F6DEDEC56BF}" sibTransId="{FA73CBEC-9FD9-4F29-884F-82DF2A6067F9}"/>
    <dgm:cxn modelId="{1FE2C9B2-33C1-4387-A632-ECECC629D63E}" srcId="{C59CEDAC-9FEE-482B-9179-638D147430BE}" destId="{C7960786-8108-4D3C-9D20-EF340F0DAF61}" srcOrd="3" destOrd="0" parTransId="{DC65EB16-748C-4D3A-B03E-2FBD30A00202}" sibTransId="{21077DF5-0B2C-42C9-80AB-7C5C4F59A925}"/>
    <dgm:cxn modelId="{B85ACDB4-0C2E-4D71-B66B-E08444F6254A}" srcId="{C59CEDAC-9FEE-482B-9179-638D147430BE}" destId="{28B64C9A-5FAC-4A36-B350-4AB2335C860A}" srcOrd="1" destOrd="0" parTransId="{247120DF-0659-4BAB-BBD9-934014A444A9}" sibTransId="{6A7F8B19-3687-45F3-B9E0-D6BA4FEE5D65}"/>
    <dgm:cxn modelId="{AC3664B5-598E-47FF-90BB-D4579C4954BA}" srcId="{E1D571F2-7A8A-40A8-9803-3A1FD15ED00C}" destId="{814D1D0D-6B10-4359-B0E7-65EEA553EF91}" srcOrd="9" destOrd="0" parTransId="{FB58D443-4416-45AC-810A-AC228E239140}" sibTransId="{73430E87-8FC3-4D16-BB53-9C630C92B7B0}"/>
    <dgm:cxn modelId="{C6B1A4B7-91C4-4D5D-B15A-CEEAEAC6B9E3}" srcId="{C59CEDAC-9FEE-482B-9179-638D147430BE}" destId="{F6E8EFD2-0526-4F43-9D30-62B552396959}" srcOrd="5" destOrd="0" parTransId="{85CEE776-B1A0-44A5-87FA-3948974AF95C}" sibTransId="{A0029DEB-7D7F-4F8A-9B42-AC9D76B294CF}"/>
    <dgm:cxn modelId="{325DC7B8-CFEC-4060-BBC6-CB1ED95A8E31}" srcId="{E1D571F2-7A8A-40A8-9803-3A1FD15ED00C}" destId="{3C95BBD4-F67C-448A-8FC3-DF78683E9BAD}" srcOrd="4" destOrd="0" parTransId="{51FD3032-26B4-4784-84DB-860AA1BFDE72}" sibTransId="{74D4910D-B33E-4AF4-B298-75415BEB86D2}"/>
    <dgm:cxn modelId="{AC2B1EC2-3220-47FD-BB16-553F7EAF83B8}" srcId="{0037296A-3D5F-4955-A4BD-3AEF8BC86E70}" destId="{3E3D798D-58FB-4F95-B978-BDFC836D80E1}" srcOrd="3" destOrd="0" parTransId="{477667DB-3358-4429-8339-A3803AF59899}" sibTransId="{2FB0FDE0-0741-4CFA-AFF6-8083E8A5F0F0}"/>
    <dgm:cxn modelId="{0F8A22C6-D56F-473F-8686-107997610383}" srcId="{E1D571F2-7A8A-40A8-9803-3A1FD15ED00C}" destId="{5ADC3D60-ECD4-4CB1-84C6-E3EA7CD348AB}" srcOrd="1" destOrd="0" parTransId="{B0BBBAFA-945D-45B4-BA18-F232DFB7A0CB}" sibTransId="{9AFB91BA-AED4-4B16-BD8C-A15CADA7A4F4}"/>
    <dgm:cxn modelId="{E38ED9C9-EE89-49E3-AFFB-07C8285D0991}" srcId="{81102DA1-1A28-4660-B658-25450A2214A6}" destId="{3FD33764-7E6A-4D44-BA8E-A474349B9358}" srcOrd="1" destOrd="0" parTransId="{ED5CDA00-1ECF-409C-BE0B-A162DF94F405}" sibTransId="{DBA24644-B702-48EA-9B1C-0D9158237A29}"/>
    <dgm:cxn modelId="{2FDE64CA-398D-44BE-A15B-D0B8557A183A}" type="presOf" srcId="{17EE7B39-1579-4C1E-8806-03CB190F6BCD}" destId="{8CD22EB4-270E-4340-9B06-19B0E096DC6B}" srcOrd="0" destOrd="2" presId="urn:microsoft.com/office/officeart/2005/8/layout/hList1"/>
    <dgm:cxn modelId="{2B5446CC-7A11-420E-9545-E230E8076EBB}" type="presOf" srcId="{B63822D0-6AB3-463D-A590-F773E646F9C4}" destId="{8CD22EB4-270E-4340-9B06-19B0E096DC6B}" srcOrd="0" destOrd="4" presId="urn:microsoft.com/office/officeart/2005/8/layout/hList1"/>
    <dgm:cxn modelId="{F15B38D3-A3E9-43FC-8984-20BE3D6BCA3B}" type="presOf" srcId="{C28DF1EF-AC73-4811-82B3-6A89FCBA7762}" destId="{7AA409F5-1517-4A6D-82B0-8FDF54E28336}" srcOrd="0" destOrd="3" presId="urn:microsoft.com/office/officeart/2005/8/layout/hList1"/>
    <dgm:cxn modelId="{959E2BDA-5591-499D-80AE-8673DFB73649}" srcId="{0037296A-3D5F-4955-A4BD-3AEF8BC86E70}" destId="{81102DA1-1A28-4660-B658-25450A2214A6}" srcOrd="2" destOrd="0" parTransId="{711DD747-D9BA-4388-AFA0-EC620FAFDE9E}" sibTransId="{B5BB98A4-83AC-4411-9780-8D8E0BF973E2}"/>
    <dgm:cxn modelId="{D52F9BDA-142E-4BBC-BFFA-F5588FFA93E4}" srcId="{0037296A-3D5F-4955-A4BD-3AEF8BC86E70}" destId="{C59CEDAC-9FEE-482B-9179-638D147430BE}" srcOrd="1" destOrd="0" parTransId="{E7C47160-F65B-437F-907E-C583B486B628}" sibTransId="{9AAC58FC-A34B-4150-B103-4681F283421E}"/>
    <dgm:cxn modelId="{2DC9CBEA-DD82-44F3-BE7F-B33338498DA1}" type="presOf" srcId="{462F3D4A-47C8-410A-9A86-D9154F6C256D}" destId="{7AA409F5-1517-4A6D-82B0-8FDF54E28336}" srcOrd="0" destOrd="8" presId="urn:microsoft.com/office/officeart/2005/8/layout/hList1"/>
    <dgm:cxn modelId="{0EE72DF2-831B-4AF9-8454-2AA898212B4F}" type="presOf" srcId="{80CA5D83-D39B-44DF-A143-F1A5B390E8BB}" destId="{F93B1113-8641-42D2-8A49-FC0D4D9684F0}" srcOrd="0" destOrd="2" presId="urn:microsoft.com/office/officeart/2005/8/layout/hList1"/>
    <dgm:cxn modelId="{5D6E66F3-C5C6-4097-AA37-D0B13EA2BEE4}" type="presOf" srcId="{D2442B22-83CB-4AF0-93C9-722924D6315C}" destId="{7AA409F5-1517-4A6D-82B0-8FDF54E28336}" srcOrd="0" destOrd="2" presId="urn:microsoft.com/office/officeart/2005/8/layout/hList1"/>
    <dgm:cxn modelId="{13C67AF3-14E0-4F03-AC5F-6F40D86A8405}" type="presOf" srcId="{031D0585-2525-4BA1-8ED6-ADBA7F7C24FA}" destId="{8CD22EB4-270E-4340-9B06-19B0E096DC6B}" srcOrd="0" destOrd="0" presId="urn:microsoft.com/office/officeart/2005/8/layout/hList1"/>
    <dgm:cxn modelId="{207E7EF4-4FDD-414E-8D6D-E67DA3538EC5}" type="presOf" srcId="{D8D31104-C92D-4BF0-BB1F-A4CE4977669E}" destId="{E8341F60-2B38-4FF0-B329-D4BEC0F9CC43}" srcOrd="0" destOrd="7" presId="urn:microsoft.com/office/officeart/2005/8/layout/hList1"/>
    <dgm:cxn modelId="{34945DF5-CCA7-4D98-83E8-86111166616C}" srcId="{81102DA1-1A28-4660-B658-25450A2214A6}" destId="{C7EBDC84-7202-4E7E-B087-8E6A82BB3F6D}" srcOrd="2" destOrd="0" parTransId="{99AE50AD-68EE-40B9-A251-E783D5E55EB1}" sibTransId="{B017BBD2-70CF-4748-A1EE-86CF336FDB42}"/>
    <dgm:cxn modelId="{8726D3FE-7969-4CC7-BF07-51BC4A6C22AB}" type="presOf" srcId="{20E2A02D-53C9-4453-ADD4-4DB4DA86D23D}" destId="{8CD22EB4-270E-4340-9B06-19B0E096DC6B}" srcOrd="0" destOrd="6" presId="urn:microsoft.com/office/officeart/2005/8/layout/hList1"/>
    <dgm:cxn modelId="{897E54FF-C0F1-4F9B-B5BA-2CB37BCC7A82}" srcId="{E1D571F2-7A8A-40A8-9803-3A1FD15ED00C}" destId="{C28DF1EF-AC73-4811-82B3-6A89FCBA7762}" srcOrd="3" destOrd="0" parTransId="{0C810AF6-3B37-4D3F-BE15-F02EE2DEFFE6}" sibTransId="{1C8FE24A-1F7D-4A54-AB59-F70A3B3640DB}"/>
    <dgm:cxn modelId="{25BEEA01-EF8F-46AD-BF8E-8D64693DB8AE}" type="presParOf" srcId="{EA2D4287-76F4-428C-8530-446EA3968B69}" destId="{CBAC5F7B-5AE3-440B-B8D6-949DACBDFC83}" srcOrd="0" destOrd="0" presId="urn:microsoft.com/office/officeart/2005/8/layout/hList1"/>
    <dgm:cxn modelId="{A0AD75A9-608D-46E7-BAD5-62517E1D04A5}" type="presParOf" srcId="{CBAC5F7B-5AE3-440B-B8D6-949DACBDFC83}" destId="{5E81EDBA-E31B-44F8-8707-FB772AE70731}" srcOrd="0" destOrd="0" presId="urn:microsoft.com/office/officeart/2005/8/layout/hList1"/>
    <dgm:cxn modelId="{93256F22-08E8-4112-994F-1164331F81A7}" type="presParOf" srcId="{CBAC5F7B-5AE3-440B-B8D6-949DACBDFC83}" destId="{7AA409F5-1517-4A6D-82B0-8FDF54E28336}" srcOrd="1" destOrd="0" presId="urn:microsoft.com/office/officeart/2005/8/layout/hList1"/>
    <dgm:cxn modelId="{9DD87438-FDE2-4E3C-9D1D-15058CA03A0D}" type="presParOf" srcId="{EA2D4287-76F4-428C-8530-446EA3968B69}" destId="{6624C941-D553-40CE-B4B0-19AD4D7E76CA}" srcOrd="1" destOrd="0" presId="urn:microsoft.com/office/officeart/2005/8/layout/hList1"/>
    <dgm:cxn modelId="{9A8EBDEE-84D8-4704-B37B-CF08417B307F}" type="presParOf" srcId="{EA2D4287-76F4-428C-8530-446EA3968B69}" destId="{E0C8C128-53E5-45D1-9405-59EF085E7FC0}" srcOrd="2" destOrd="0" presId="urn:microsoft.com/office/officeart/2005/8/layout/hList1"/>
    <dgm:cxn modelId="{B7E7E818-364B-46B4-BC13-06E1A11C7919}" type="presParOf" srcId="{E0C8C128-53E5-45D1-9405-59EF085E7FC0}" destId="{7DFA9011-30A1-4894-AB0D-25590EA1EBF0}" srcOrd="0" destOrd="0" presId="urn:microsoft.com/office/officeart/2005/8/layout/hList1"/>
    <dgm:cxn modelId="{53B3C71D-FD96-4E58-A716-754130400FFA}" type="presParOf" srcId="{E0C8C128-53E5-45D1-9405-59EF085E7FC0}" destId="{8CD22EB4-270E-4340-9B06-19B0E096DC6B}" srcOrd="1" destOrd="0" presId="urn:microsoft.com/office/officeart/2005/8/layout/hList1"/>
    <dgm:cxn modelId="{56ABBF18-9E0E-416D-8AFA-72BAE538582A}" type="presParOf" srcId="{EA2D4287-76F4-428C-8530-446EA3968B69}" destId="{4AEB32A8-2669-4E42-89A8-126A57FED191}" srcOrd="3" destOrd="0" presId="urn:microsoft.com/office/officeart/2005/8/layout/hList1"/>
    <dgm:cxn modelId="{34F98DC3-3F12-4C11-9D51-46C19C9D12BC}" type="presParOf" srcId="{EA2D4287-76F4-428C-8530-446EA3968B69}" destId="{F96B23DE-3827-46A9-A387-A7FD3AD6C508}" srcOrd="4" destOrd="0" presId="urn:microsoft.com/office/officeart/2005/8/layout/hList1"/>
    <dgm:cxn modelId="{20FC047C-1E37-4AC1-9EC3-EE52CF682844}" type="presParOf" srcId="{F96B23DE-3827-46A9-A387-A7FD3AD6C508}" destId="{B04B0757-F74B-4106-86E6-79495CB11F2C}" srcOrd="0" destOrd="0" presId="urn:microsoft.com/office/officeart/2005/8/layout/hList1"/>
    <dgm:cxn modelId="{F53776E2-95C4-4EB9-BF22-47F4CB2C54B8}" type="presParOf" srcId="{F96B23DE-3827-46A9-A387-A7FD3AD6C508}" destId="{E8341F60-2B38-4FF0-B329-D4BEC0F9CC43}" srcOrd="1" destOrd="0" presId="urn:microsoft.com/office/officeart/2005/8/layout/hList1"/>
    <dgm:cxn modelId="{01D03A61-0650-45C0-817F-A29535D60EF9}" type="presParOf" srcId="{EA2D4287-76F4-428C-8530-446EA3968B69}" destId="{4F54E607-F99C-47DB-A3AB-6DFFCA0E085A}" srcOrd="5" destOrd="0" presId="urn:microsoft.com/office/officeart/2005/8/layout/hList1"/>
    <dgm:cxn modelId="{DB580086-3FC3-4F61-A958-A67AB4CE7C94}" type="presParOf" srcId="{EA2D4287-76F4-428C-8530-446EA3968B69}" destId="{BD7A4788-E989-4F02-809D-0D445F84B806}" srcOrd="6" destOrd="0" presId="urn:microsoft.com/office/officeart/2005/8/layout/hList1"/>
    <dgm:cxn modelId="{5CA42555-7DD3-47C4-A12A-DFDAFA146B01}" type="presParOf" srcId="{BD7A4788-E989-4F02-809D-0D445F84B806}" destId="{2AF80536-13BC-4521-82D6-40BCFCEEEE1F}" srcOrd="0" destOrd="0" presId="urn:microsoft.com/office/officeart/2005/8/layout/hList1"/>
    <dgm:cxn modelId="{AE6B93EA-D022-4CFE-B175-E8DBB985CAE0}" type="presParOf" srcId="{BD7A4788-E989-4F02-809D-0D445F84B806}" destId="{F93B1113-8641-42D2-8A49-FC0D4D9684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F3F53B-240B-45A7-97B1-E219D5D484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2164-827B-43B5-A54E-340EE1C4A6B1}">
      <dgm:prSet phldrT="[Text]"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CHƯƠNG 5: KẾT LUẬN VÀ HƯỚNG PHÁT TRIỂN</a:t>
          </a:r>
          <a:endParaRPr lang="en-US" sz="3000" dirty="0"/>
        </a:p>
      </dgm:t>
    </dgm:pt>
    <dgm:pt modelId="{A66DE61F-3346-4D13-9F16-367915F43BAE}" type="parTrans" cxnId="{A70FE5BA-434B-47E5-BAA5-47CAE719EC49}">
      <dgm:prSet/>
      <dgm:spPr/>
      <dgm:t>
        <a:bodyPr/>
        <a:lstStyle/>
        <a:p>
          <a:endParaRPr lang="en-US" sz="3000"/>
        </a:p>
      </dgm:t>
    </dgm:pt>
    <dgm:pt modelId="{1CF2643C-F5B3-4AED-BFC7-6FB23FF7431C}" type="sibTrans" cxnId="{A70FE5BA-434B-47E5-BAA5-47CAE719EC49}">
      <dgm:prSet/>
      <dgm:spPr/>
      <dgm:t>
        <a:bodyPr/>
        <a:lstStyle/>
        <a:p>
          <a:endParaRPr lang="en-US" sz="3000"/>
        </a:p>
      </dgm:t>
    </dgm:pt>
    <dgm:pt modelId="{4A0E9B29-8EA6-47DD-84C4-9A04EE634D93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E29F1F-0262-42B1-A657-719CBA4F6385}" type="parTrans" cxnId="{A5B1EDB6-1BE9-49D2-BB8F-D3EFE75C7641}">
      <dgm:prSet/>
      <dgm:spPr/>
      <dgm:t>
        <a:bodyPr/>
        <a:lstStyle/>
        <a:p>
          <a:endParaRPr lang="en-US" sz="3000"/>
        </a:p>
      </dgm:t>
    </dgm:pt>
    <dgm:pt modelId="{9C78D10D-DF03-4103-BCEA-3A9A1FBC8E6F}" type="sibTrans" cxnId="{A5B1EDB6-1BE9-49D2-BB8F-D3EFE75C7641}">
      <dgm:prSet/>
      <dgm:spPr/>
      <dgm:t>
        <a:bodyPr/>
        <a:lstStyle/>
        <a:p>
          <a:endParaRPr lang="en-US" sz="3000"/>
        </a:p>
      </dgm:t>
    </dgm:pt>
    <dgm:pt modelId="{9DAF5A45-0DDC-4A26-B11A-9EAAB74CBFED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3.2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54D7D-4F56-44F4-AC24-DB52B103F8EB}" type="parTrans" cxnId="{596920E7-3698-4DDF-BF4C-C83347871165}">
      <dgm:prSet/>
      <dgm:spPr/>
      <dgm:t>
        <a:bodyPr/>
        <a:lstStyle/>
        <a:p>
          <a:endParaRPr lang="en-US" sz="3000"/>
        </a:p>
      </dgm:t>
    </dgm:pt>
    <dgm:pt modelId="{165DF930-A0EC-409F-B948-A53A1F6447CC}" type="sibTrans" cxnId="{596920E7-3698-4DDF-BF4C-C83347871165}">
      <dgm:prSet/>
      <dgm:spPr/>
      <dgm:t>
        <a:bodyPr/>
        <a:lstStyle/>
        <a:p>
          <a:endParaRPr lang="en-US" sz="3000"/>
        </a:p>
      </dgm:t>
    </dgm:pt>
    <dgm:pt modelId="{76E5788E-79B0-4A0C-9A02-B86380B4395C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Hoàn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C676B-1046-4ED5-B1A9-3C3D4942169A}" type="parTrans" cxnId="{EF9C361E-64F6-4396-B65D-8F6785CD4FD8}">
      <dgm:prSet/>
      <dgm:spPr/>
      <dgm:t>
        <a:bodyPr/>
        <a:lstStyle/>
        <a:p>
          <a:endParaRPr lang="en-US"/>
        </a:p>
      </dgm:t>
    </dgm:pt>
    <dgm:pt modelId="{C4AC0DB0-A324-4567-990A-FFBE71DC9CB1}" type="sibTrans" cxnId="{EF9C361E-64F6-4396-B65D-8F6785CD4FD8}">
      <dgm:prSet/>
      <dgm:spPr/>
      <dgm:t>
        <a:bodyPr/>
        <a:lstStyle/>
        <a:p>
          <a:endParaRPr lang="en-US"/>
        </a:p>
      </dgm:t>
    </dgm:pt>
    <dgm:pt modelId="{EACE2C91-15E4-4075-B365-F9447FF633DC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F1819-BB11-4AC9-ABA9-6D7AC24DBFCA}" type="parTrans" cxnId="{F9B28222-715A-452B-BB33-15D136279116}">
      <dgm:prSet/>
      <dgm:spPr/>
      <dgm:t>
        <a:bodyPr/>
        <a:lstStyle/>
        <a:p>
          <a:endParaRPr lang="en-US"/>
        </a:p>
      </dgm:t>
    </dgm:pt>
    <dgm:pt modelId="{D61519B1-E5CF-4999-9059-39E4C464002C}" type="sibTrans" cxnId="{F9B28222-715A-452B-BB33-15D136279116}">
      <dgm:prSet/>
      <dgm:spPr/>
      <dgm:t>
        <a:bodyPr/>
        <a:lstStyle/>
        <a:p>
          <a:endParaRPr lang="en-US"/>
        </a:p>
      </dgm:t>
    </dgm:pt>
    <dgm:pt modelId="{5D94623C-F179-4457-ACFA-1721933DCC15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A5E1B-ADEA-4D63-9AB0-49207A3F9370}" type="parTrans" cxnId="{5F985799-BC51-48B2-85F6-C39769A1CDC4}">
      <dgm:prSet/>
      <dgm:spPr/>
      <dgm:t>
        <a:bodyPr/>
        <a:lstStyle/>
        <a:p>
          <a:endParaRPr lang="en-US"/>
        </a:p>
      </dgm:t>
    </dgm:pt>
    <dgm:pt modelId="{80CA7491-EB1F-4E11-A176-85195C745ABD}" type="sibTrans" cxnId="{5F985799-BC51-48B2-85F6-C39769A1CDC4}">
      <dgm:prSet/>
      <dgm:spPr/>
      <dgm:t>
        <a:bodyPr/>
        <a:lstStyle/>
        <a:p>
          <a:endParaRPr lang="en-US"/>
        </a:p>
      </dgm:t>
    </dgm:pt>
    <dgm:pt modelId="{70FCEC32-8FF5-41A4-BE1F-3D33FBF52E7D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</a:p>
      </dgm:t>
    </dgm:pt>
    <dgm:pt modelId="{56E233BE-2BD9-4D71-9768-66E46C3923E8}" type="parTrans" cxnId="{0EEE698A-5C9E-4511-9FB4-49391E68FE49}">
      <dgm:prSet/>
      <dgm:spPr/>
      <dgm:t>
        <a:bodyPr/>
        <a:lstStyle/>
        <a:p>
          <a:endParaRPr lang="en-US"/>
        </a:p>
      </dgm:t>
    </dgm:pt>
    <dgm:pt modelId="{EA58F101-0964-47E3-B464-A670227E6292}" type="sibTrans" cxnId="{0EEE698A-5C9E-4511-9FB4-49391E68FE49}">
      <dgm:prSet/>
      <dgm:spPr/>
      <dgm:t>
        <a:bodyPr/>
        <a:lstStyle/>
        <a:p>
          <a:endParaRPr lang="en-US"/>
        </a:p>
      </dgm:t>
    </dgm:pt>
    <dgm:pt modelId="{95F0170D-8A78-43B7-8B50-35B2F6B8B016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02986-2E27-466B-A21C-654A52B7AD1D}" type="parTrans" cxnId="{F5741D48-089C-44CF-A60E-60E02AA7AAAA}">
      <dgm:prSet/>
      <dgm:spPr/>
      <dgm:t>
        <a:bodyPr/>
        <a:lstStyle/>
        <a:p>
          <a:endParaRPr lang="en-US"/>
        </a:p>
      </dgm:t>
    </dgm:pt>
    <dgm:pt modelId="{625152A7-D9FD-4453-8E1C-0516DEF42886}" type="sibTrans" cxnId="{F5741D48-089C-44CF-A60E-60E02AA7AAAA}">
      <dgm:prSet/>
      <dgm:spPr/>
      <dgm:t>
        <a:bodyPr/>
        <a:lstStyle/>
        <a:p>
          <a:endParaRPr lang="en-US"/>
        </a:p>
      </dgm:t>
    </dgm:pt>
    <dgm:pt modelId="{FDB5DF43-7D60-4A68-9BA5-B43F86FCDA77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9881D8-C157-4B66-B9C3-D4F118A3EB79}" type="parTrans" cxnId="{2A93C246-4A59-4F29-8DF5-A9CE42D90ABC}">
      <dgm:prSet/>
      <dgm:spPr/>
      <dgm:t>
        <a:bodyPr/>
        <a:lstStyle/>
        <a:p>
          <a:endParaRPr lang="en-US"/>
        </a:p>
      </dgm:t>
    </dgm:pt>
    <dgm:pt modelId="{4BA5D3BC-31CF-4C86-9B0D-A379FE8D8E4D}" type="sibTrans" cxnId="{2A93C246-4A59-4F29-8DF5-A9CE42D90ABC}">
      <dgm:prSet/>
      <dgm:spPr/>
      <dgm:t>
        <a:bodyPr/>
        <a:lstStyle/>
        <a:p>
          <a:endParaRPr lang="en-US"/>
        </a:p>
      </dgm:t>
    </dgm:pt>
    <dgm:pt modelId="{39271A7C-4723-4AC0-8CF5-FDA195027C03}" type="pres">
      <dgm:prSet presAssocID="{B4F3F53B-240B-45A7-97B1-E219D5D484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18308C-7E62-433C-8339-8A0EB4EE6AA6}" type="pres">
      <dgm:prSet presAssocID="{C9812164-827B-43B5-A54E-340EE1C4A6B1}" presName="hierRoot1" presStyleCnt="0"/>
      <dgm:spPr/>
    </dgm:pt>
    <dgm:pt modelId="{731099A3-9BF7-4DB6-BABF-1A1E4FB5D4A6}" type="pres">
      <dgm:prSet presAssocID="{C9812164-827B-43B5-A54E-340EE1C4A6B1}" presName="composite" presStyleCnt="0"/>
      <dgm:spPr/>
    </dgm:pt>
    <dgm:pt modelId="{8DB82D91-2FD9-45FE-A679-59A0822C7582}" type="pres">
      <dgm:prSet presAssocID="{C9812164-827B-43B5-A54E-340EE1C4A6B1}" presName="background" presStyleLbl="node0" presStyleIdx="0" presStyleCnt="1"/>
      <dgm:spPr>
        <a:solidFill>
          <a:schemeClr val="accent2"/>
        </a:solidFill>
      </dgm:spPr>
    </dgm:pt>
    <dgm:pt modelId="{AA9F2BFE-D1CE-453A-811F-F6344CC35DA7}" type="pres">
      <dgm:prSet presAssocID="{C9812164-827B-43B5-A54E-340EE1C4A6B1}" presName="text" presStyleLbl="fgAcc0" presStyleIdx="0" presStyleCnt="1" custScaleX="406021" custScaleY="106408" custLinFactNeighborX="-1379" custLinFactNeighborY="-71659">
        <dgm:presLayoutVars>
          <dgm:chPref val="3"/>
        </dgm:presLayoutVars>
      </dgm:prSet>
      <dgm:spPr/>
    </dgm:pt>
    <dgm:pt modelId="{16BD7871-A95D-4C35-83C0-8203C75B1EE8}" type="pres">
      <dgm:prSet presAssocID="{C9812164-827B-43B5-A54E-340EE1C4A6B1}" presName="hierChild2" presStyleCnt="0"/>
      <dgm:spPr/>
    </dgm:pt>
    <dgm:pt modelId="{BC553EBE-2339-41A1-B15D-A413F1ADDF50}" type="pres">
      <dgm:prSet presAssocID="{39E29F1F-0262-42B1-A657-719CBA4F6385}" presName="Name10" presStyleLbl="parChTrans1D2" presStyleIdx="0" presStyleCnt="2"/>
      <dgm:spPr/>
    </dgm:pt>
    <dgm:pt modelId="{B6EF3D69-40FB-4E35-89A6-C1BCFC55EC52}" type="pres">
      <dgm:prSet presAssocID="{4A0E9B29-8EA6-47DD-84C4-9A04EE634D93}" presName="hierRoot2" presStyleCnt="0"/>
      <dgm:spPr/>
    </dgm:pt>
    <dgm:pt modelId="{B4F4CD88-B946-43E9-BB9B-7129D9C9296B}" type="pres">
      <dgm:prSet presAssocID="{4A0E9B29-8EA6-47DD-84C4-9A04EE634D93}" presName="composite2" presStyleCnt="0"/>
      <dgm:spPr/>
    </dgm:pt>
    <dgm:pt modelId="{40184827-E2B1-4D45-9061-7F4CAFCC47B5}" type="pres">
      <dgm:prSet presAssocID="{4A0E9B29-8EA6-47DD-84C4-9A04EE634D93}" presName="background2" presStyleLbl="node2" presStyleIdx="0" presStyleCnt="2"/>
      <dgm:spPr>
        <a:solidFill>
          <a:schemeClr val="accent2"/>
        </a:solidFill>
      </dgm:spPr>
    </dgm:pt>
    <dgm:pt modelId="{12F2F3B9-FAC0-4688-8E36-68355D4A6447}" type="pres">
      <dgm:prSet presAssocID="{4A0E9B29-8EA6-47DD-84C4-9A04EE634D93}" presName="text2" presStyleLbl="fgAcc2" presStyleIdx="0" presStyleCnt="2" custScaleX="177698" custLinFactNeighborX="-947" custLinFactNeighborY="-497">
        <dgm:presLayoutVars>
          <dgm:chPref val="3"/>
        </dgm:presLayoutVars>
      </dgm:prSet>
      <dgm:spPr/>
    </dgm:pt>
    <dgm:pt modelId="{7978225F-0587-4D6E-B0C3-0ECF9D661D30}" type="pres">
      <dgm:prSet presAssocID="{4A0E9B29-8EA6-47DD-84C4-9A04EE634D93}" presName="hierChild3" presStyleCnt="0"/>
      <dgm:spPr/>
    </dgm:pt>
    <dgm:pt modelId="{3269F6EF-AE64-4DF7-9334-672D7677C605}" type="pres">
      <dgm:prSet presAssocID="{B54C676B-1046-4ED5-B1A9-3C3D4942169A}" presName="Name17" presStyleLbl="parChTrans1D3" presStyleIdx="0" presStyleCnt="6"/>
      <dgm:spPr/>
    </dgm:pt>
    <dgm:pt modelId="{C85224F7-1DC5-4F67-BEE9-A1A02F7C822C}" type="pres">
      <dgm:prSet presAssocID="{76E5788E-79B0-4A0C-9A02-B86380B4395C}" presName="hierRoot3" presStyleCnt="0"/>
      <dgm:spPr/>
    </dgm:pt>
    <dgm:pt modelId="{87955607-C0CE-416B-BABB-E88A73D96115}" type="pres">
      <dgm:prSet presAssocID="{76E5788E-79B0-4A0C-9A02-B86380B4395C}" presName="composite3" presStyleCnt="0"/>
      <dgm:spPr/>
    </dgm:pt>
    <dgm:pt modelId="{3644525D-ECFF-4527-863F-63D7B89C0C8A}" type="pres">
      <dgm:prSet presAssocID="{76E5788E-79B0-4A0C-9A02-B86380B4395C}" presName="background3" presStyleLbl="node3" presStyleIdx="0" presStyleCnt="6"/>
      <dgm:spPr>
        <a:solidFill>
          <a:schemeClr val="accent2"/>
        </a:solidFill>
      </dgm:spPr>
    </dgm:pt>
    <dgm:pt modelId="{A72D7518-C79F-49C3-AF79-6737A5D394D9}" type="pres">
      <dgm:prSet presAssocID="{76E5788E-79B0-4A0C-9A02-B86380B4395C}" presName="text3" presStyleLbl="fgAcc3" presStyleIdx="0" presStyleCnt="6">
        <dgm:presLayoutVars>
          <dgm:chPref val="3"/>
        </dgm:presLayoutVars>
      </dgm:prSet>
      <dgm:spPr/>
    </dgm:pt>
    <dgm:pt modelId="{E678A7C5-DBA3-4F85-BD48-99FB0102B0DB}" type="pres">
      <dgm:prSet presAssocID="{76E5788E-79B0-4A0C-9A02-B86380B4395C}" presName="hierChild4" presStyleCnt="0"/>
      <dgm:spPr/>
    </dgm:pt>
    <dgm:pt modelId="{21BB1596-31BB-48CD-ADA8-F6CF799C68D9}" type="pres">
      <dgm:prSet presAssocID="{08CF1819-BB11-4AC9-ABA9-6D7AC24DBFCA}" presName="Name17" presStyleLbl="parChTrans1D3" presStyleIdx="1" presStyleCnt="6"/>
      <dgm:spPr/>
    </dgm:pt>
    <dgm:pt modelId="{CAFF977A-ADE8-4A4C-ABFA-610485E6E2F2}" type="pres">
      <dgm:prSet presAssocID="{EACE2C91-15E4-4075-B365-F9447FF633DC}" presName="hierRoot3" presStyleCnt="0"/>
      <dgm:spPr/>
    </dgm:pt>
    <dgm:pt modelId="{B23633DB-931D-4F5A-83E5-F4672E6C7494}" type="pres">
      <dgm:prSet presAssocID="{EACE2C91-15E4-4075-B365-F9447FF633DC}" presName="composite3" presStyleCnt="0"/>
      <dgm:spPr/>
    </dgm:pt>
    <dgm:pt modelId="{C47D581A-BB5B-4A57-8491-2DE3C67B7507}" type="pres">
      <dgm:prSet presAssocID="{EACE2C91-15E4-4075-B365-F9447FF633DC}" presName="background3" presStyleLbl="node3" presStyleIdx="1" presStyleCnt="6"/>
      <dgm:spPr>
        <a:solidFill>
          <a:schemeClr val="accent2"/>
        </a:solidFill>
      </dgm:spPr>
    </dgm:pt>
    <dgm:pt modelId="{9AD7718F-C019-485F-915D-016392D8FA39}" type="pres">
      <dgm:prSet presAssocID="{EACE2C91-15E4-4075-B365-F9447FF633DC}" presName="text3" presStyleLbl="fgAcc3" presStyleIdx="1" presStyleCnt="6">
        <dgm:presLayoutVars>
          <dgm:chPref val="3"/>
        </dgm:presLayoutVars>
      </dgm:prSet>
      <dgm:spPr/>
    </dgm:pt>
    <dgm:pt modelId="{7068B929-CA16-4FE7-B818-89CDD330C632}" type="pres">
      <dgm:prSet presAssocID="{EACE2C91-15E4-4075-B365-F9447FF633DC}" presName="hierChild4" presStyleCnt="0"/>
      <dgm:spPr/>
    </dgm:pt>
    <dgm:pt modelId="{F8C82C9D-178C-41DC-B1AB-48B0E8455CE2}" type="pres">
      <dgm:prSet presAssocID="{A69A5E1B-ADEA-4D63-9AB0-49207A3F9370}" presName="Name17" presStyleLbl="parChTrans1D3" presStyleIdx="2" presStyleCnt="6"/>
      <dgm:spPr/>
    </dgm:pt>
    <dgm:pt modelId="{47990C74-D404-4B0A-88D8-8122418888B8}" type="pres">
      <dgm:prSet presAssocID="{5D94623C-F179-4457-ACFA-1721933DCC15}" presName="hierRoot3" presStyleCnt="0"/>
      <dgm:spPr/>
    </dgm:pt>
    <dgm:pt modelId="{BB1864EB-36FC-4BF5-804C-9E61A0D120EE}" type="pres">
      <dgm:prSet presAssocID="{5D94623C-F179-4457-ACFA-1721933DCC15}" presName="composite3" presStyleCnt="0"/>
      <dgm:spPr/>
    </dgm:pt>
    <dgm:pt modelId="{3D4EA068-3D1A-4489-BFF8-5AF66B972AD0}" type="pres">
      <dgm:prSet presAssocID="{5D94623C-F179-4457-ACFA-1721933DCC15}" presName="background3" presStyleLbl="node3" presStyleIdx="2" presStyleCnt="6"/>
      <dgm:spPr>
        <a:solidFill>
          <a:schemeClr val="accent2"/>
        </a:solidFill>
      </dgm:spPr>
    </dgm:pt>
    <dgm:pt modelId="{520FA2EF-D309-41FC-9260-EAE7F1264D88}" type="pres">
      <dgm:prSet presAssocID="{5D94623C-F179-4457-ACFA-1721933DCC15}" presName="text3" presStyleLbl="fgAcc3" presStyleIdx="2" presStyleCnt="6">
        <dgm:presLayoutVars>
          <dgm:chPref val="3"/>
        </dgm:presLayoutVars>
      </dgm:prSet>
      <dgm:spPr/>
    </dgm:pt>
    <dgm:pt modelId="{A2B2E596-2987-4DAF-BEF7-0AF3A37E8BF9}" type="pres">
      <dgm:prSet presAssocID="{5D94623C-F179-4457-ACFA-1721933DCC15}" presName="hierChild4" presStyleCnt="0"/>
      <dgm:spPr/>
    </dgm:pt>
    <dgm:pt modelId="{2538E824-95EF-4655-ACA0-3E9314E00F16}" type="pres">
      <dgm:prSet presAssocID="{D7154D7D-4F56-44F4-AC24-DB52B103F8EB}" presName="Name10" presStyleLbl="parChTrans1D2" presStyleIdx="1" presStyleCnt="2"/>
      <dgm:spPr/>
    </dgm:pt>
    <dgm:pt modelId="{C91DE5B6-98CB-4120-9FA7-333E25A89B9A}" type="pres">
      <dgm:prSet presAssocID="{9DAF5A45-0DDC-4A26-B11A-9EAAB74CBFED}" presName="hierRoot2" presStyleCnt="0"/>
      <dgm:spPr/>
    </dgm:pt>
    <dgm:pt modelId="{36A5A354-2204-4F3C-9682-59061B3CEE78}" type="pres">
      <dgm:prSet presAssocID="{9DAF5A45-0DDC-4A26-B11A-9EAAB74CBFED}" presName="composite2" presStyleCnt="0"/>
      <dgm:spPr/>
    </dgm:pt>
    <dgm:pt modelId="{BB283237-9AA6-45BB-940F-F295FE2EC2E7}" type="pres">
      <dgm:prSet presAssocID="{9DAF5A45-0DDC-4A26-B11A-9EAAB74CBFED}" presName="background2" presStyleLbl="node2" presStyleIdx="1" presStyleCnt="2"/>
      <dgm:spPr>
        <a:solidFill>
          <a:schemeClr val="accent2"/>
        </a:solidFill>
      </dgm:spPr>
    </dgm:pt>
    <dgm:pt modelId="{DADA5E16-EB87-4DAB-BE04-E70962FFD88F}" type="pres">
      <dgm:prSet presAssocID="{9DAF5A45-0DDC-4A26-B11A-9EAAB74CBFED}" presName="text2" presStyleLbl="fgAcc2" presStyleIdx="1" presStyleCnt="2" custScaleX="177698">
        <dgm:presLayoutVars>
          <dgm:chPref val="3"/>
        </dgm:presLayoutVars>
      </dgm:prSet>
      <dgm:spPr/>
    </dgm:pt>
    <dgm:pt modelId="{03634273-45EE-437B-B6EB-DD4C0B64A1B7}" type="pres">
      <dgm:prSet presAssocID="{9DAF5A45-0DDC-4A26-B11A-9EAAB74CBFED}" presName="hierChild3" presStyleCnt="0"/>
      <dgm:spPr/>
    </dgm:pt>
    <dgm:pt modelId="{483C579E-7533-4371-88B7-40ACC4F27984}" type="pres">
      <dgm:prSet presAssocID="{56E233BE-2BD9-4D71-9768-66E46C3923E8}" presName="Name17" presStyleLbl="parChTrans1D3" presStyleIdx="3" presStyleCnt="6"/>
      <dgm:spPr/>
    </dgm:pt>
    <dgm:pt modelId="{9C3CC0EB-3A05-4720-9CC6-BB6643BE699D}" type="pres">
      <dgm:prSet presAssocID="{70FCEC32-8FF5-41A4-BE1F-3D33FBF52E7D}" presName="hierRoot3" presStyleCnt="0"/>
      <dgm:spPr/>
    </dgm:pt>
    <dgm:pt modelId="{E92C7BA0-A434-4A36-8FC6-60FEC86E2C54}" type="pres">
      <dgm:prSet presAssocID="{70FCEC32-8FF5-41A4-BE1F-3D33FBF52E7D}" presName="composite3" presStyleCnt="0"/>
      <dgm:spPr/>
    </dgm:pt>
    <dgm:pt modelId="{CAAAECC7-8788-4FB4-B4ED-A306026BFFB1}" type="pres">
      <dgm:prSet presAssocID="{70FCEC32-8FF5-41A4-BE1F-3D33FBF52E7D}" presName="background3" presStyleLbl="node3" presStyleIdx="3" presStyleCnt="6"/>
      <dgm:spPr>
        <a:solidFill>
          <a:schemeClr val="accent2"/>
        </a:solidFill>
      </dgm:spPr>
    </dgm:pt>
    <dgm:pt modelId="{1A7E95F6-9C63-45F8-90A0-D2C23F255885}" type="pres">
      <dgm:prSet presAssocID="{70FCEC32-8FF5-41A4-BE1F-3D33FBF52E7D}" presName="text3" presStyleLbl="fgAcc3" presStyleIdx="3" presStyleCnt="6">
        <dgm:presLayoutVars>
          <dgm:chPref val="3"/>
        </dgm:presLayoutVars>
      </dgm:prSet>
      <dgm:spPr/>
    </dgm:pt>
    <dgm:pt modelId="{2595BAA2-FC9E-45D9-8AE3-1D7E84BA8CBF}" type="pres">
      <dgm:prSet presAssocID="{70FCEC32-8FF5-41A4-BE1F-3D33FBF52E7D}" presName="hierChild4" presStyleCnt="0"/>
      <dgm:spPr/>
    </dgm:pt>
    <dgm:pt modelId="{D5285765-CE0B-4F49-9A8D-B70591648963}" type="pres">
      <dgm:prSet presAssocID="{50A02986-2E27-466B-A21C-654A52B7AD1D}" presName="Name17" presStyleLbl="parChTrans1D3" presStyleIdx="4" presStyleCnt="6"/>
      <dgm:spPr/>
    </dgm:pt>
    <dgm:pt modelId="{23E55693-540E-4FFF-9807-F133438C6659}" type="pres">
      <dgm:prSet presAssocID="{95F0170D-8A78-43B7-8B50-35B2F6B8B016}" presName="hierRoot3" presStyleCnt="0"/>
      <dgm:spPr/>
    </dgm:pt>
    <dgm:pt modelId="{164EA9C8-313B-437C-85F1-584B73E1871B}" type="pres">
      <dgm:prSet presAssocID="{95F0170D-8A78-43B7-8B50-35B2F6B8B016}" presName="composite3" presStyleCnt="0"/>
      <dgm:spPr/>
    </dgm:pt>
    <dgm:pt modelId="{DA12AA8B-1993-408E-A4CB-EC88B79F849C}" type="pres">
      <dgm:prSet presAssocID="{95F0170D-8A78-43B7-8B50-35B2F6B8B016}" presName="background3" presStyleLbl="node3" presStyleIdx="4" presStyleCnt="6"/>
      <dgm:spPr>
        <a:solidFill>
          <a:schemeClr val="accent2"/>
        </a:solidFill>
      </dgm:spPr>
    </dgm:pt>
    <dgm:pt modelId="{76CE8869-BD20-48C6-99F5-84C2BE0015C8}" type="pres">
      <dgm:prSet presAssocID="{95F0170D-8A78-43B7-8B50-35B2F6B8B016}" presName="text3" presStyleLbl="fgAcc3" presStyleIdx="4" presStyleCnt="6">
        <dgm:presLayoutVars>
          <dgm:chPref val="3"/>
        </dgm:presLayoutVars>
      </dgm:prSet>
      <dgm:spPr/>
    </dgm:pt>
    <dgm:pt modelId="{DB479B4F-7CFC-4CE2-84E8-7BA57BAA708D}" type="pres">
      <dgm:prSet presAssocID="{95F0170D-8A78-43B7-8B50-35B2F6B8B016}" presName="hierChild4" presStyleCnt="0"/>
      <dgm:spPr/>
    </dgm:pt>
    <dgm:pt modelId="{2E8BFB16-866E-41E3-A88C-A3A92F8A2E3F}" type="pres">
      <dgm:prSet presAssocID="{429881D8-C157-4B66-B9C3-D4F118A3EB79}" presName="Name17" presStyleLbl="parChTrans1D3" presStyleIdx="5" presStyleCnt="6"/>
      <dgm:spPr/>
    </dgm:pt>
    <dgm:pt modelId="{47FD79FE-60D0-4742-AE17-C9D0D807F342}" type="pres">
      <dgm:prSet presAssocID="{FDB5DF43-7D60-4A68-9BA5-B43F86FCDA77}" presName="hierRoot3" presStyleCnt="0"/>
      <dgm:spPr/>
    </dgm:pt>
    <dgm:pt modelId="{7FCDF7E2-1CD6-4BE9-B3B0-7CF52D2756C7}" type="pres">
      <dgm:prSet presAssocID="{FDB5DF43-7D60-4A68-9BA5-B43F86FCDA77}" presName="composite3" presStyleCnt="0"/>
      <dgm:spPr/>
    </dgm:pt>
    <dgm:pt modelId="{FC02B295-CB38-47F4-AF13-3BD796934615}" type="pres">
      <dgm:prSet presAssocID="{FDB5DF43-7D60-4A68-9BA5-B43F86FCDA77}" presName="background3" presStyleLbl="node3" presStyleIdx="5" presStyleCnt="6"/>
      <dgm:spPr>
        <a:solidFill>
          <a:schemeClr val="accent2"/>
        </a:solidFill>
      </dgm:spPr>
    </dgm:pt>
    <dgm:pt modelId="{B6EB8193-DEAD-42C4-922C-9373C22C6B27}" type="pres">
      <dgm:prSet presAssocID="{FDB5DF43-7D60-4A68-9BA5-B43F86FCDA77}" presName="text3" presStyleLbl="fgAcc3" presStyleIdx="5" presStyleCnt="6">
        <dgm:presLayoutVars>
          <dgm:chPref val="3"/>
        </dgm:presLayoutVars>
      </dgm:prSet>
      <dgm:spPr/>
    </dgm:pt>
    <dgm:pt modelId="{EDB79E48-5A75-4AED-A5A1-B0B47024E772}" type="pres">
      <dgm:prSet presAssocID="{FDB5DF43-7D60-4A68-9BA5-B43F86FCDA77}" presName="hierChild4" presStyleCnt="0"/>
      <dgm:spPr/>
    </dgm:pt>
  </dgm:ptLst>
  <dgm:cxnLst>
    <dgm:cxn modelId="{00D7FD06-3815-40D0-8A47-C370E19476E5}" type="presOf" srcId="{39E29F1F-0262-42B1-A657-719CBA4F6385}" destId="{BC553EBE-2339-41A1-B15D-A413F1ADDF50}" srcOrd="0" destOrd="0" presId="urn:microsoft.com/office/officeart/2005/8/layout/hierarchy1"/>
    <dgm:cxn modelId="{DFC6AB1B-968A-49F7-8B14-3504FE78EC85}" type="presOf" srcId="{D7154D7D-4F56-44F4-AC24-DB52B103F8EB}" destId="{2538E824-95EF-4655-ACA0-3E9314E00F16}" srcOrd="0" destOrd="0" presId="urn:microsoft.com/office/officeart/2005/8/layout/hierarchy1"/>
    <dgm:cxn modelId="{EF9C361E-64F6-4396-B65D-8F6785CD4FD8}" srcId="{4A0E9B29-8EA6-47DD-84C4-9A04EE634D93}" destId="{76E5788E-79B0-4A0C-9A02-B86380B4395C}" srcOrd="0" destOrd="0" parTransId="{B54C676B-1046-4ED5-B1A9-3C3D4942169A}" sibTransId="{C4AC0DB0-A324-4567-990A-FFBE71DC9CB1}"/>
    <dgm:cxn modelId="{F9B28222-715A-452B-BB33-15D136279116}" srcId="{4A0E9B29-8EA6-47DD-84C4-9A04EE634D93}" destId="{EACE2C91-15E4-4075-B365-F9447FF633DC}" srcOrd="1" destOrd="0" parTransId="{08CF1819-BB11-4AC9-ABA9-6D7AC24DBFCA}" sibTransId="{D61519B1-E5CF-4999-9059-39E4C464002C}"/>
    <dgm:cxn modelId="{5B89F761-1C48-49C7-AED6-DF7DF0982EC3}" type="presOf" srcId="{70FCEC32-8FF5-41A4-BE1F-3D33FBF52E7D}" destId="{1A7E95F6-9C63-45F8-90A0-D2C23F255885}" srcOrd="0" destOrd="0" presId="urn:microsoft.com/office/officeart/2005/8/layout/hierarchy1"/>
    <dgm:cxn modelId="{7967A542-C59F-4C6C-96B4-905BFEF1CBF3}" type="presOf" srcId="{08CF1819-BB11-4AC9-ABA9-6D7AC24DBFCA}" destId="{21BB1596-31BB-48CD-ADA8-F6CF799C68D9}" srcOrd="0" destOrd="0" presId="urn:microsoft.com/office/officeart/2005/8/layout/hierarchy1"/>
    <dgm:cxn modelId="{28A8E464-C165-4AE8-B15E-DCA1158F4940}" type="presOf" srcId="{FDB5DF43-7D60-4A68-9BA5-B43F86FCDA77}" destId="{B6EB8193-DEAD-42C4-922C-9373C22C6B27}" srcOrd="0" destOrd="0" presId="urn:microsoft.com/office/officeart/2005/8/layout/hierarchy1"/>
    <dgm:cxn modelId="{2A93C246-4A59-4F29-8DF5-A9CE42D90ABC}" srcId="{9DAF5A45-0DDC-4A26-B11A-9EAAB74CBFED}" destId="{FDB5DF43-7D60-4A68-9BA5-B43F86FCDA77}" srcOrd="2" destOrd="0" parTransId="{429881D8-C157-4B66-B9C3-D4F118A3EB79}" sibTransId="{4BA5D3BC-31CF-4C86-9B0D-A379FE8D8E4D}"/>
    <dgm:cxn modelId="{F5741D48-089C-44CF-A60E-60E02AA7AAAA}" srcId="{9DAF5A45-0DDC-4A26-B11A-9EAAB74CBFED}" destId="{95F0170D-8A78-43B7-8B50-35B2F6B8B016}" srcOrd="1" destOrd="0" parTransId="{50A02986-2E27-466B-A21C-654A52B7AD1D}" sibTransId="{625152A7-D9FD-4453-8E1C-0516DEF42886}"/>
    <dgm:cxn modelId="{D17BE748-E2C8-427D-B763-12AB02482A67}" type="presOf" srcId="{B54C676B-1046-4ED5-B1A9-3C3D4942169A}" destId="{3269F6EF-AE64-4DF7-9334-672D7677C605}" srcOrd="0" destOrd="0" presId="urn:microsoft.com/office/officeart/2005/8/layout/hierarchy1"/>
    <dgm:cxn modelId="{3F590F6F-86BC-4D08-A51B-F31C50423722}" type="presOf" srcId="{429881D8-C157-4B66-B9C3-D4F118A3EB79}" destId="{2E8BFB16-866E-41E3-A88C-A3A92F8A2E3F}" srcOrd="0" destOrd="0" presId="urn:microsoft.com/office/officeart/2005/8/layout/hierarchy1"/>
    <dgm:cxn modelId="{50C25370-1424-4BA8-A78B-CFDC089F0199}" type="presOf" srcId="{EACE2C91-15E4-4075-B365-F9447FF633DC}" destId="{9AD7718F-C019-485F-915D-016392D8FA39}" srcOrd="0" destOrd="0" presId="urn:microsoft.com/office/officeart/2005/8/layout/hierarchy1"/>
    <dgm:cxn modelId="{3F5B5271-1B0C-4655-944B-F980CCECA6C1}" type="presOf" srcId="{9DAF5A45-0DDC-4A26-B11A-9EAAB74CBFED}" destId="{DADA5E16-EB87-4DAB-BE04-E70962FFD88F}" srcOrd="0" destOrd="0" presId="urn:microsoft.com/office/officeart/2005/8/layout/hierarchy1"/>
    <dgm:cxn modelId="{58DB0653-860A-41C3-B04E-311E4491DC10}" type="presOf" srcId="{95F0170D-8A78-43B7-8B50-35B2F6B8B016}" destId="{76CE8869-BD20-48C6-99F5-84C2BE0015C8}" srcOrd="0" destOrd="0" presId="urn:microsoft.com/office/officeart/2005/8/layout/hierarchy1"/>
    <dgm:cxn modelId="{98409C7B-B1E0-4121-ABED-233128B33D8E}" type="presOf" srcId="{56E233BE-2BD9-4D71-9768-66E46C3923E8}" destId="{483C579E-7533-4371-88B7-40ACC4F27984}" srcOrd="0" destOrd="0" presId="urn:microsoft.com/office/officeart/2005/8/layout/hierarchy1"/>
    <dgm:cxn modelId="{0EEE698A-5C9E-4511-9FB4-49391E68FE49}" srcId="{9DAF5A45-0DDC-4A26-B11A-9EAAB74CBFED}" destId="{70FCEC32-8FF5-41A4-BE1F-3D33FBF52E7D}" srcOrd="0" destOrd="0" parTransId="{56E233BE-2BD9-4D71-9768-66E46C3923E8}" sibTransId="{EA58F101-0964-47E3-B464-A670227E6292}"/>
    <dgm:cxn modelId="{BBE6B492-46B6-4CC2-AC55-E494D931DC20}" type="presOf" srcId="{B4F3F53B-240B-45A7-97B1-E219D5D4847F}" destId="{39271A7C-4723-4AC0-8CF5-FDA195027C03}" srcOrd="0" destOrd="0" presId="urn:microsoft.com/office/officeart/2005/8/layout/hierarchy1"/>
    <dgm:cxn modelId="{43B64C98-FD78-4946-A6FC-CFAD05DF35FF}" type="presOf" srcId="{C9812164-827B-43B5-A54E-340EE1C4A6B1}" destId="{AA9F2BFE-D1CE-453A-811F-F6344CC35DA7}" srcOrd="0" destOrd="0" presId="urn:microsoft.com/office/officeart/2005/8/layout/hierarchy1"/>
    <dgm:cxn modelId="{5F985799-BC51-48B2-85F6-C39769A1CDC4}" srcId="{4A0E9B29-8EA6-47DD-84C4-9A04EE634D93}" destId="{5D94623C-F179-4457-ACFA-1721933DCC15}" srcOrd="2" destOrd="0" parTransId="{A69A5E1B-ADEA-4D63-9AB0-49207A3F9370}" sibTransId="{80CA7491-EB1F-4E11-A176-85195C745ABD}"/>
    <dgm:cxn modelId="{70F15CB0-F0E1-4175-8D5B-71173ED19AA2}" type="presOf" srcId="{50A02986-2E27-466B-A21C-654A52B7AD1D}" destId="{D5285765-CE0B-4F49-9A8D-B70591648963}" srcOrd="0" destOrd="0" presId="urn:microsoft.com/office/officeart/2005/8/layout/hierarchy1"/>
    <dgm:cxn modelId="{A5B1EDB6-1BE9-49D2-BB8F-D3EFE75C7641}" srcId="{C9812164-827B-43B5-A54E-340EE1C4A6B1}" destId="{4A0E9B29-8EA6-47DD-84C4-9A04EE634D93}" srcOrd="0" destOrd="0" parTransId="{39E29F1F-0262-42B1-A657-719CBA4F6385}" sibTransId="{9C78D10D-DF03-4103-BCEA-3A9A1FBC8E6F}"/>
    <dgm:cxn modelId="{A70FE5BA-434B-47E5-BAA5-47CAE719EC49}" srcId="{B4F3F53B-240B-45A7-97B1-E219D5D4847F}" destId="{C9812164-827B-43B5-A54E-340EE1C4A6B1}" srcOrd="0" destOrd="0" parTransId="{A66DE61F-3346-4D13-9F16-367915F43BAE}" sibTransId="{1CF2643C-F5B3-4AED-BFC7-6FB23FF7431C}"/>
    <dgm:cxn modelId="{EE9175C7-3B3D-4FCE-951A-460E196777B0}" type="presOf" srcId="{5D94623C-F179-4457-ACFA-1721933DCC15}" destId="{520FA2EF-D309-41FC-9260-EAE7F1264D88}" srcOrd="0" destOrd="0" presId="urn:microsoft.com/office/officeart/2005/8/layout/hierarchy1"/>
    <dgm:cxn modelId="{2A4A11D6-52EA-4C2D-9616-A7201587F97B}" type="presOf" srcId="{4A0E9B29-8EA6-47DD-84C4-9A04EE634D93}" destId="{12F2F3B9-FAC0-4688-8E36-68355D4A6447}" srcOrd="0" destOrd="0" presId="urn:microsoft.com/office/officeart/2005/8/layout/hierarchy1"/>
    <dgm:cxn modelId="{596920E7-3698-4DDF-BF4C-C83347871165}" srcId="{C9812164-827B-43B5-A54E-340EE1C4A6B1}" destId="{9DAF5A45-0DDC-4A26-B11A-9EAAB74CBFED}" srcOrd="1" destOrd="0" parTransId="{D7154D7D-4F56-44F4-AC24-DB52B103F8EB}" sibTransId="{165DF930-A0EC-409F-B948-A53A1F6447CC}"/>
    <dgm:cxn modelId="{1EE1B4F0-7943-4688-9D29-C04F7BA4DE10}" type="presOf" srcId="{76E5788E-79B0-4A0C-9A02-B86380B4395C}" destId="{A72D7518-C79F-49C3-AF79-6737A5D394D9}" srcOrd="0" destOrd="0" presId="urn:microsoft.com/office/officeart/2005/8/layout/hierarchy1"/>
    <dgm:cxn modelId="{E44705F5-BE7A-4ECB-8E0F-E06D786B4797}" type="presOf" srcId="{A69A5E1B-ADEA-4D63-9AB0-49207A3F9370}" destId="{F8C82C9D-178C-41DC-B1AB-48B0E8455CE2}" srcOrd="0" destOrd="0" presId="urn:microsoft.com/office/officeart/2005/8/layout/hierarchy1"/>
    <dgm:cxn modelId="{2E4955D3-D8A6-4358-BA83-E2146B8B8C30}" type="presParOf" srcId="{39271A7C-4723-4AC0-8CF5-FDA195027C03}" destId="{D318308C-7E62-433C-8339-8A0EB4EE6AA6}" srcOrd="0" destOrd="0" presId="urn:microsoft.com/office/officeart/2005/8/layout/hierarchy1"/>
    <dgm:cxn modelId="{5669BC3F-043D-4988-A844-F50E737BAB30}" type="presParOf" srcId="{D318308C-7E62-433C-8339-8A0EB4EE6AA6}" destId="{731099A3-9BF7-4DB6-BABF-1A1E4FB5D4A6}" srcOrd="0" destOrd="0" presId="urn:microsoft.com/office/officeart/2005/8/layout/hierarchy1"/>
    <dgm:cxn modelId="{C6D88CFE-C767-49C6-9A76-0625944CB9F6}" type="presParOf" srcId="{731099A3-9BF7-4DB6-BABF-1A1E4FB5D4A6}" destId="{8DB82D91-2FD9-45FE-A679-59A0822C7582}" srcOrd="0" destOrd="0" presId="urn:microsoft.com/office/officeart/2005/8/layout/hierarchy1"/>
    <dgm:cxn modelId="{5EE41D76-8ED3-4EB3-B001-BDD699CE7B75}" type="presParOf" srcId="{731099A3-9BF7-4DB6-BABF-1A1E4FB5D4A6}" destId="{AA9F2BFE-D1CE-453A-811F-F6344CC35DA7}" srcOrd="1" destOrd="0" presId="urn:microsoft.com/office/officeart/2005/8/layout/hierarchy1"/>
    <dgm:cxn modelId="{A27BAA45-D067-487A-B8B9-8BF308C542B2}" type="presParOf" srcId="{D318308C-7E62-433C-8339-8A0EB4EE6AA6}" destId="{16BD7871-A95D-4C35-83C0-8203C75B1EE8}" srcOrd="1" destOrd="0" presId="urn:microsoft.com/office/officeart/2005/8/layout/hierarchy1"/>
    <dgm:cxn modelId="{A74CD900-4F00-4F41-BBCC-6221834DBA58}" type="presParOf" srcId="{16BD7871-A95D-4C35-83C0-8203C75B1EE8}" destId="{BC553EBE-2339-41A1-B15D-A413F1ADDF50}" srcOrd="0" destOrd="0" presId="urn:microsoft.com/office/officeart/2005/8/layout/hierarchy1"/>
    <dgm:cxn modelId="{A2A48251-6E32-4EBC-BC05-99C45FAC7042}" type="presParOf" srcId="{16BD7871-A95D-4C35-83C0-8203C75B1EE8}" destId="{B6EF3D69-40FB-4E35-89A6-C1BCFC55EC52}" srcOrd="1" destOrd="0" presId="urn:microsoft.com/office/officeart/2005/8/layout/hierarchy1"/>
    <dgm:cxn modelId="{6344094A-2D94-4E50-8D1A-E64C4488785B}" type="presParOf" srcId="{B6EF3D69-40FB-4E35-89A6-C1BCFC55EC52}" destId="{B4F4CD88-B946-43E9-BB9B-7129D9C9296B}" srcOrd="0" destOrd="0" presId="urn:microsoft.com/office/officeart/2005/8/layout/hierarchy1"/>
    <dgm:cxn modelId="{A84CB007-8792-4575-80D1-1B18D3BB2C08}" type="presParOf" srcId="{B4F4CD88-B946-43E9-BB9B-7129D9C9296B}" destId="{40184827-E2B1-4D45-9061-7F4CAFCC47B5}" srcOrd="0" destOrd="0" presId="urn:microsoft.com/office/officeart/2005/8/layout/hierarchy1"/>
    <dgm:cxn modelId="{7E1FCF9E-5995-4D8D-9286-E1D4EE03B415}" type="presParOf" srcId="{B4F4CD88-B946-43E9-BB9B-7129D9C9296B}" destId="{12F2F3B9-FAC0-4688-8E36-68355D4A6447}" srcOrd="1" destOrd="0" presId="urn:microsoft.com/office/officeart/2005/8/layout/hierarchy1"/>
    <dgm:cxn modelId="{C0C3AD20-650D-4CA4-A60E-C068706469AA}" type="presParOf" srcId="{B6EF3D69-40FB-4E35-89A6-C1BCFC55EC52}" destId="{7978225F-0587-4D6E-B0C3-0ECF9D661D30}" srcOrd="1" destOrd="0" presId="urn:microsoft.com/office/officeart/2005/8/layout/hierarchy1"/>
    <dgm:cxn modelId="{FA7578E0-A71B-41C0-A937-ADAC1B5F483F}" type="presParOf" srcId="{7978225F-0587-4D6E-B0C3-0ECF9D661D30}" destId="{3269F6EF-AE64-4DF7-9334-672D7677C605}" srcOrd="0" destOrd="0" presId="urn:microsoft.com/office/officeart/2005/8/layout/hierarchy1"/>
    <dgm:cxn modelId="{21AD64FC-4F59-446E-8A69-1BA8A52F457A}" type="presParOf" srcId="{7978225F-0587-4D6E-B0C3-0ECF9D661D30}" destId="{C85224F7-1DC5-4F67-BEE9-A1A02F7C822C}" srcOrd="1" destOrd="0" presId="urn:microsoft.com/office/officeart/2005/8/layout/hierarchy1"/>
    <dgm:cxn modelId="{CAD60753-BF0E-44F2-9C0E-9CD6AC4ACCD2}" type="presParOf" srcId="{C85224F7-1DC5-4F67-BEE9-A1A02F7C822C}" destId="{87955607-C0CE-416B-BABB-E88A73D96115}" srcOrd="0" destOrd="0" presId="urn:microsoft.com/office/officeart/2005/8/layout/hierarchy1"/>
    <dgm:cxn modelId="{EA267D5C-7508-43C0-87FA-3E4AEC033B25}" type="presParOf" srcId="{87955607-C0CE-416B-BABB-E88A73D96115}" destId="{3644525D-ECFF-4527-863F-63D7B89C0C8A}" srcOrd="0" destOrd="0" presId="urn:microsoft.com/office/officeart/2005/8/layout/hierarchy1"/>
    <dgm:cxn modelId="{5DDBCC86-EB3E-481A-82A8-6ED215014D32}" type="presParOf" srcId="{87955607-C0CE-416B-BABB-E88A73D96115}" destId="{A72D7518-C79F-49C3-AF79-6737A5D394D9}" srcOrd="1" destOrd="0" presId="urn:microsoft.com/office/officeart/2005/8/layout/hierarchy1"/>
    <dgm:cxn modelId="{A93119EB-7742-4B0C-ACCD-D98BBEC90E5A}" type="presParOf" srcId="{C85224F7-1DC5-4F67-BEE9-A1A02F7C822C}" destId="{E678A7C5-DBA3-4F85-BD48-99FB0102B0DB}" srcOrd="1" destOrd="0" presId="urn:microsoft.com/office/officeart/2005/8/layout/hierarchy1"/>
    <dgm:cxn modelId="{DF9078E6-A0B5-47D9-B6F0-C5D6CB85E007}" type="presParOf" srcId="{7978225F-0587-4D6E-B0C3-0ECF9D661D30}" destId="{21BB1596-31BB-48CD-ADA8-F6CF799C68D9}" srcOrd="2" destOrd="0" presId="urn:microsoft.com/office/officeart/2005/8/layout/hierarchy1"/>
    <dgm:cxn modelId="{A5430FC8-86FE-4971-B5AD-F5AEE1FB0C80}" type="presParOf" srcId="{7978225F-0587-4D6E-B0C3-0ECF9D661D30}" destId="{CAFF977A-ADE8-4A4C-ABFA-610485E6E2F2}" srcOrd="3" destOrd="0" presId="urn:microsoft.com/office/officeart/2005/8/layout/hierarchy1"/>
    <dgm:cxn modelId="{294143A8-DFA0-4FD6-A322-30AD107D0939}" type="presParOf" srcId="{CAFF977A-ADE8-4A4C-ABFA-610485E6E2F2}" destId="{B23633DB-931D-4F5A-83E5-F4672E6C7494}" srcOrd="0" destOrd="0" presId="urn:microsoft.com/office/officeart/2005/8/layout/hierarchy1"/>
    <dgm:cxn modelId="{7175FE0C-EF50-4777-9958-535E3DAF49E4}" type="presParOf" srcId="{B23633DB-931D-4F5A-83E5-F4672E6C7494}" destId="{C47D581A-BB5B-4A57-8491-2DE3C67B7507}" srcOrd="0" destOrd="0" presId="urn:microsoft.com/office/officeart/2005/8/layout/hierarchy1"/>
    <dgm:cxn modelId="{7C7B2B21-C746-4586-9DCE-3F798AD2BDC9}" type="presParOf" srcId="{B23633DB-931D-4F5A-83E5-F4672E6C7494}" destId="{9AD7718F-C019-485F-915D-016392D8FA39}" srcOrd="1" destOrd="0" presId="urn:microsoft.com/office/officeart/2005/8/layout/hierarchy1"/>
    <dgm:cxn modelId="{E762B7F4-9A7E-4802-9516-5BDE67E9A40D}" type="presParOf" srcId="{CAFF977A-ADE8-4A4C-ABFA-610485E6E2F2}" destId="{7068B929-CA16-4FE7-B818-89CDD330C632}" srcOrd="1" destOrd="0" presId="urn:microsoft.com/office/officeart/2005/8/layout/hierarchy1"/>
    <dgm:cxn modelId="{F0CB9BEF-38AE-421B-BD9C-A1745A1568ED}" type="presParOf" srcId="{7978225F-0587-4D6E-B0C3-0ECF9D661D30}" destId="{F8C82C9D-178C-41DC-B1AB-48B0E8455CE2}" srcOrd="4" destOrd="0" presId="urn:microsoft.com/office/officeart/2005/8/layout/hierarchy1"/>
    <dgm:cxn modelId="{C5E133C9-23C0-4688-81D6-DBD25F9122AD}" type="presParOf" srcId="{7978225F-0587-4D6E-B0C3-0ECF9D661D30}" destId="{47990C74-D404-4B0A-88D8-8122418888B8}" srcOrd="5" destOrd="0" presId="urn:microsoft.com/office/officeart/2005/8/layout/hierarchy1"/>
    <dgm:cxn modelId="{4D3178D4-CA97-4767-A08C-8DB8351BFB33}" type="presParOf" srcId="{47990C74-D404-4B0A-88D8-8122418888B8}" destId="{BB1864EB-36FC-4BF5-804C-9E61A0D120EE}" srcOrd="0" destOrd="0" presId="urn:microsoft.com/office/officeart/2005/8/layout/hierarchy1"/>
    <dgm:cxn modelId="{40B9EC66-E6CF-4178-8F20-E0126937B3BC}" type="presParOf" srcId="{BB1864EB-36FC-4BF5-804C-9E61A0D120EE}" destId="{3D4EA068-3D1A-4489-BFF8-5AF66B972AD0}" srcOrd="0" destOrd="0" presId="urn:microsoft.com/office/officeart/2005/8/layout/hierarchy1"/>
    <dgm:cxn modelId="{3CA8D873-2048-4370-A6E6-27375021026A}" type="presParOf" srcId="{BB1864EB-36FC-4BF5-804C-9E61A0D120EE}" destId="{520FA2EF-D309-41FC-9260-EAE7F1264D88}" srcOrd="1" destOrd="0" presId="urn:microsoft.com/office/officeart/2005/8/layout/hierarchy1"/>
    <dgm:cxn modelId="{7B400551-4D65-4A97-93F2-BE6D8AC5320A}" type="presParOf" srcId="{47990C74-D404-4B0A-88D8-8122418888B8}" destId="{A2B2E596-2987-4DAF-BEF7-0AF3A37E8BF9}" srcOrd="1" destOrd="0" presId="urn:microsoft.com/office/officeart/2005/8/layout/hierarchy1"/>
    <dgm:cxn modelId="{07936F1E-2671-4F4F-910E-9B1607758A76}" type="presParOf" srcId="{16BD7871-A95D-4C35-83C0-8203C75B1EE8}" destId="{2538E824-95EF-4655-ACA0-3E9314E00F16}" srcOrd="2" destOrd="0" presId="urn:microsoft.com/office/officeart/2005/8/layout/hierarchy1"/>
    <dgm:cxn modelId="{7AFD075D-324E-432F-8DB4-35EA5634D50A}" type="presParOf" srcId="{16BD7871-A95D-4C35-83C0-8203C75B1EE8}" destId="{C91DE5B6-98CB-4120-9FA7-333E25A89B9A}" srcOrd="3" destOrd="0" presId="urn:microsoft.com/office/officeart/2005/8/layout/hierarchy1"/>
    <dgm:cxn modelId="{73D81B5E-7564-4FAF-999C-32F36A4EE768}" type="presParOf" srcId="{C91DE5B6-98CB-4120-9FA7-333E25A89B9A}" destId="{36A5A354-2204-4F3C-9682-59061B3CEE78}" srcOrd="0" destOrd="0" presId="urn:microsoft.com/office/officeart/2005/8/layout/hierarchy1"/>
    <dgm:cxn modelId="{7256BF1A-B596-4ABB-8F3B-E473A0805B09}" type="presParOf" srcId="{36A5A354-2204-4F3C-9682-59061B3CEE78}" destId="{BB283237-9AA6-45BB-940F-F295FE2EC2E7}" srcOrd="0" destOrd="0" presId="urn:microsoft.com/office/officeart/2005/8/layout/hierarchy1"/>
    <dgm:cxn modelId="{EA10782C-19F0-4B0E-A62C-F60F0343F4BB}" type="presParOf" srcId="{36A5A354-2204-4F3C-9682-59061B3CEE78}" destId="{DADA5E16-EB87-4DAB-BE04-E70962FFD88F}" srcOrd="1" destOrd="0" presId="urn:microsoft.com/office/officeart/2005/8/layout/hierarchy1"/>
    <dgm:cxn modelId="{5B7F3597-7746-49AF-824C-9456FDF4E09C}" type="presParOf" srcId="{C91DE5B6-98CB-4120-9FA7-333E25A89B9A}" destId="{03634273-45EE-437B-B6EB-DD4C0B64A1B7}" srcOrd="1" destOrd="0" presId="urn:microsoft.com/office/officeart/2005/8/layout/hierarchy1"/>
    <dgm:cxn modelId="{6E3DCE63-7627-437D-B222-8F46514D7139}" type="presParOf" srcId="{03634273-45EE-437B-B6EB-DD4C0B64A1B7}" destId="{483C579E-7533-4371-88B7-40ACC4F27984}" srcOrd="0" destOrd="0" presId="urn:microsoft.com/office/officeart/2005/8/layout/hierarchy1"/>
    <dgm:cxn modelId="{983FDFFD-FCFC-4F90-A167-16CF0B15F202}" type="presParOf" srcId="{03634273-45EE-437B-B6EB-DD4C0B64A1B7}" destId="{9C3CC0EB-3A05-4720-9CC6-BB6643BE699D}" srcOrd="1" destOrd="0" presId="urn:microsoft.com/office/officeart/2005/8/layout/hierarchy1"/>
    <dgm:cxn modelId="{2B62E1D8-8A58-4985-B6C5-50A5AE6834DB}" type="presParOf" srcId="{9C3CC0EB-3A05-4720-9CC6-BB6643BE699D}" destId="{E92C7BA0-A434-4A36-8FC6-60FEC86E2C54}" srcOrd="0" destOrd="0" presId="urn:microsoft.com/office/officeart/2005/8/layout/hierarchy1"/>
    <dgm:cxn modelId="{E3F93907-A3DE-4484-A2C1-8E97C08DE040}" type="presParOf" srcId="{E92C7BA0-A434-4A36-8FC6-60FEC86E2C54}" destId="{CAAAECC7-8788-4FB4-B4ED-A306026BFFB1}" srcOrd="0" destOrd="0" presId="urn:microsoft.com/office/officeart/2005/8/layout/hierarchy1"/>
    <dgm:cxn modelId="{886F992A-0D48-4FE2-A98E-35B3CA0D5830}" type="presParOf" srcId="{E92C7BA0-A434-4A36-8FC6-60FEC86E2C54}" destId="{1A7E95F6-9C63-45F8-90A0-D2C23F255885}" srcOrd="1" destOrd="0" presId="urn:microsoft.com/office/officeart/2005/8/layout/hierarchy1"/>
    <dgm:cxn modelId="{E55FA824-5CA1-401A-B7B8-68A92E889E79}" type="presParOf" srcId="{9C3CC0EB-3A05-4720-9CC6-BB6643BE699D}" destId="{2595BAA2-FC9E-45D9-8AE3-1D7E84BA8CBF}" srcOrd="1" destOrd="0" presId="urn:microsoft.com/office/officeart/2005/8/layout/hierarchy1"/>
    <dgm:cxn modelId="{0E9C0FF2-A8D8-4DC9-97C1-E7B6C28D4ADE}" type="presParOf" srcId="{03634273-45EE-437B-B6EB-DD4C0B64A1B7}" destId="{D5285765-CE0B-4F49-9A8D-B70591648963}" srcOrd="2" destOrd="0" presId="urn:microsoft.com/office/officeart/2005/8/layout/hierarchy1"/>
    <dgm:cxn modelId="{2DB692EB-9A5C-4E28-AACD-09E3A00B78B4}" type="presParOf" srcId="{03634273-45EE-437B-B6EB-DD4C0B64A1B7}" destId="{23E55693-540E-4FFF-9807-F133438C6659}" srcOrd="3" destOrd="0" presId="urn:microsoft.com/office/officeart/2005/8/layout/hierarchy1"/>
    <dgm:cxn modelId="{468603AC-B74B-49C3-95CD-ED3308044CF1}" type="presParOf" srcId="{23E55693-540E-4FFF-9807-F133438C6659}" destId="{164EA9C8-313B-437C-85F1-584B73E1871B}" srcOrd="0" destOrd="0" presId="urn:microsoft.com/office/officeart/2005/8/layout/hierarchy1"/>
    <dgm:cxn modelId="{39554E09-7027-4010-A817-6E90E53DEF78}" type="presParOf" srcId="{164EA9C8-313B-437C-85F1-584B73E1871B}" destId="{DA12AA8B-1993-408E-A4CB-EC88B79F849C}" srcOrd="0" destOrd="0" presId="urn:microsoft.com/office/officeart/2005/8/layout/hierarchy1"/>
    <dgm:cxn modelId="{60F5DB76-90CE-4F47-93B2-050F2C9A6231}" type="presParOf" srcId="{164EA9C8-313B-437C-85F1-584B73E1871B}" destId="{76CE8869-BD20-48C6-99F5-84C2BE0015C8}" srcOrd="1" destOrd="0" presId="urn:microsoft.com/office/officeart/2005/8/layout/hierarchy1"/>
    <dgm:cxn modelId="{5FECA472-055D-4B03-859D-514C6F2BF44D}" type="presParOf" srcId="{23E55693-540E-4FFF-9807-F133438C6659}" destId="{DB479B4F-7CFC-4CE2-84E8-7BA57BAA708D}" srcOrd="1" destOrd="0" presId="urn:microsoft.com/office/officeart/2005/8/layout/hierarchy1"/>
    <dgm:cxn modelId="{3A321A24-C5EC-4077-B80A-674DCEFD6295}" type="presParOf" srcId="{03634273-45EE-437B-B6EB-DD4C0B64A1B7}" destId="{2E8BFB16-866E-41E3-A88C-A3A92F8A2E3F}" srcOrd="4" destOrd="0" presId="urn:microsoft.com/office/officeart/2005/8/layout/hierarchy1"/>
    <dgm:cxn modelId="{CC4E426F-7C7A-4E16-A51A-2C638A529478}" type="presParOf" srcId="{03634273-45EE-437B-B6EB-DD4C0B64A1B7}" destId="{47FD79FE-60D0-4742-AE17-C9D0D807F342}" srcOrd="5" destOrd="0" presId="urn:microsoft.com/office/officeart/2005/8/layout/hierarchy1"/>
    <dgm:cxn modelId="{D09BD3EB-0E4B-45FA-846A-CD5893D5EDDB}" type="presParOf" srcId="{47FD79FE-60D0-4742-AE17-C9D0D807F342}" destId="{7FCDF7E2-1CD6-4BE9-B3B0-7CF52D2756C7}" srcOrd="0" destOrd="0" presId="urn:microsoft.com/office/officeart/2005/8/layout/hierarchy1"/>
    <dgm:cxn modelId="{62D103B3-316C-415A-AFE2-AF4271A7D764}" type="presParOf" srcId="{7FCDF7E2-1CD6-4BE9-B3B0-7CF52D2756C7}" destId="{FC02B295-CB38-47F4-AF13-3BD796934615}" srcOrd="0" destOrd="0" presId="urn:microsoft.com/office/officeart/2005/8/layout/hierarchy1"/>
    <dgm:cxn modelId="{377E92F8-BCE6-48D0-B2D4-6F38A1784A6A}" type="presParOf" srcId="{7FCDF7E2-1CD6-4BE9-B3B0-7CF52D2756C7}" destId="{B6EB8193-DEAD-42C4-922C-9373C22C6B27}" srcOrd="1" destOrd="0" presId="urn:microsoft.com/office/officeart/2005/8/layout/hierarchy1"/>
    <dgm:cxn modelId="{9E3FCE77-D5EE-4FD9-8D17-622568000EDC}" type="presParOf" srcId="{47FD79FE-60D0-4742-AE17-C9D0D807F342}" destId="{EDB79E48-5A75-4AED-A5A1-B0B47024E7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1EDBA-E31B-44F8-8707-FB772AE70731}">
      <dsp:nvSpPr>
        <dsp:cNvPr id="0" name=""/>
        <dsp:cNvSpPr/>
      </dsp:nvSpPr>
      <dsp:spPr>
        <a:xfrm>
          <a:off x="3841" y="16155"/>
          <a:ext cx="2309757" cy="92390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vi-V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Lí do chọn đề tài</a:t>
          </a:r>
          <a:endParaRPr lang="en-US" sz="2000" kern="1200" dirty="0"/>
        </a:p>
      </dsp:txBody>
      <dsp:txXfrm>
        <a:off x="3841" y="16155"/>
        <a:ext cx="2309757" cy="923902"/>
      </dsp:txXfrm>
    </dsp:sp>
    <dsp:sp modelId="{7AA409F5-1517-4A6D-82B0-8FDF54E28336}">
      <dsp:nvSpPr>
        <dsp:cNvPr id="0" name=""/>
        <dsp:cNvSpPr/>
      </dsp:nvSpPr>
      <dsp:spPr>
        <a:xfrm>
          <a:off x="0" y="956212"/>
          <a:ext cx="2309757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56212"/>
        <a:ext cx="2309757" cy="2327760"/>
      </dsp:txXfrm>
    </dsp:sp>
    <dsp:sp modelId="{7DFA9011-30A1-4894-AB0D-25590EA1EBF0}">
      <dsp:nvSpPr>
        <dsp:cNvPr id="0" name=""/>
        <dsp:cNvSpPr/>
      </dsp:nvSpPr>
      <dsp:spPr>
        <a:xfrm>
          <a:off x="2636964" y="16155"/>
          <a:ext cx="2309757" cy="92390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vi-V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 đích nghiên cứu</a:t>
          </a:r>
          <a:endParaRPr lang="en-US" sz="2000" kern="1200" dirty="0"/>
        </a:p>
      </dsp:txBody>
      <dsp:txXfrm>
        <a:off x="2636964" y="16155"/>
        <a:ext cx="2309757" cy="923902"/>
      </dsp:txXfrm>
    </dsp:sp>
    <dsp:sp modelId="{8CD22EB4-270E-4340-9B06-19B0E096DC6B}">
      <dsp:nvSpPr>
        <dsp:cNvPr id="0" name=""/>
        <dsp:cNvSpPr/>
      </dsp:nvSpPr>
      <dsp:spPr>
        <a:xfrm>
          <a:off x="2636964" y="940057"/>
          <a:ext cx="2309757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chóng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6964" y="940057"/>
        <a:ext cx="2309757" cy="2327760"/>
      </dsp:txXfrm>
    </dsp:sp>
    <dsp:sp modelId="{B04B0757-F74B-4106-86E6-79495CB11F2C}">
      <dsp:nvSpPr>
        <dsp:cNvPr id="0" name=""/>
        <dsp:cNvSpPr/>
      </dsp:nvSpPr>
      <dsp:spPr>
        <a:xfrm>
          <a:off x="5260063" y="26225"/>
          <a:ext cx="2309757" cy="92390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vi-V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Đối tượng nghiên cứu</a:t>
          </a:r>
          <a:endParaRPr lang="en-US" sz="2000" kern="1200" dirty="0"/>
        </a:p>
      </dsp:txBody>
      <dsp:txXfrm>
        <a:off x="5260063" y="26225"/>
        <a:ext cx="2309757" cy="923902"/>
      </dsp:txXfrm>
    </dsp:sp>
    <dsp:sp modelId="{E8341F60-2B38-4FF0-B329-D4BEC0F9CC43}">
      <dsp:nvSpPr>
        <dsp:cNvPr id="0" name=""/>
        <dsp:cNvSpPr/>
      </dsp:nvSpPr>
      <dsp:spPr>
        <a:xfrm>
          <a:off x="5270087" y="940057"/>
          <a:ext cx="2309757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Thông tin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Quy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70087" y="940057"/>
        <a:ext cx="2309757" cy="2327760"/>
      </dsp:txXfrm>
    </dsp:sp>
    <dsp:sp modelId="{B6DEFAE2-DC2E-4738-81C6-39493898EA4E}">
      <dsp:nvSpPr>
        <dsp:cNvPr id="0" name=""/>
        <dsp:cNvSpPr/>
      </dsp:nvSpPr>
      <dsp:spPr>
        <a:xfrm>
          <a:off x="7907044" y="56437"/>
          <a:ext cx="2309757" cy="92390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vi-V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Phạm vi nghiên cứu</a:t>
          </a:r>
          <a:endParaRPr lang="en-US" sz="2000" kern="1200" dirty="0"/>
        </a:p>
      </dsp:txBody>
      <dsp:txXfrm>
        <a:off x="7907044" y="56437"/>
        <a:ext cx="2309757" cy="923902"/>
      </dsp:txXfrm>
    </dsp:sp>
    <dsp:sp modelId="{3B39B195-761F-4724-AEC6-6509887EC6FC}">
      <dsp:nvSpPr>
        <dsp:cNvPr id="0" name=""/>
        <dsp:cNvSpPr/>
      </dsp:nvSpPr>
      <dsp:spPr>
        <a:xfrm>
          <a:off x="7903210" y="940057"/>
          <a:ext cx="2309757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03210" y="940057"/>
        <a:ext cx="2309757" cy="232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ED62D-284E-44AC-B60D-AC910935E570}">
      <dsp:nvSpPr>
        <dsp:cNvPr id="0" name=""/>
        <dsp:cNvSpPr/>
      </dsp:nvSpPr>
      <dsp:spPr>
        <a:xfrm>
          <a:off x="4964976" y="1286815"/>
          <a:ext cx="3951376" cy="1595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7391"/>
              </a:lnTo>
              <a:lnTo>
                <a:pt x="3951376" y="1397391"/>
              </a:lnTo>
              <a:lnTo>
                <a:pt x="3951376" y="15955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C0FA7-73DE-4127-886C-873D8228EA18}">
      <dsp:nvSpPr>
        <dsp:cNvPr id="0" name=""/>
        <dsp:cNvSpPr/>
      </dsp:nvSpPr>
      <dsp:spPr>
        <a:xfrm>
          <a:off x="4964976" y="1286815"/>
          <a:ext cx="1336792" cy="1595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7391"/>
              </a:lnTo>
              <a:lnTo>
                <a:pt x="1336792" y="1397391"/>
              </a:lnTo>
              <a:lnTo>
                <a:pt x="1336792" y="15955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E824-95EF-4655-ACA0-3E9314E00F16}">
      <dsp:nvSpPr>
        <dsp:cNvPr id="0" name=""/>
        <dsp:cNvSpPr/>
      </dsp:nvSpPr>
      <dsp:spPr>
        <a:xfrm>
          <a:off x="3687183" y="1286815"/>
          <a:ext cx="1277792" cy="1595565"/>
        </a:xfrm>
        <a:custGeom>
          <a:avLst/>
          <a:gdLst/>
          <a:ahLst/>
          <a:cxnLst/>
          <a:rect l="0" t="0" r="0" b="0"/>
          <a:pathLst>
            <a:path>
              <a:moveTo>
                <a:pt x="1277792" y="0"/>
              </a:moveTo>
              <a:lnTo>
                <a:pt x="1277792" y="1397391"/>
              </a:lnTo>
              <a:lnTo>
                <a:pt x="0" y="1397391"/>
              </a:lnTo>
              <a:lnTo>
                <a:pt x="0" y="15955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53EBE-2339-41A1-B15D-A413F1ADDF50}">
      <dsp:nvSpPr>
        <dsp:cNvPr id="0" name=""/>
        <dsp:cNvSpPr/>
      </dsp:nvSpPr>
      <dsp:spPr>
        <a:xfrm>
          <a:off x="1072598" y="1286815"/>
          <a:ext cx="3892377" cy="1595565"/>
        </a:xfrm>
        <a:custGeom>
          <a:avLst/>
          <a:gdLst/>
          <a:ahLst/>
          <a:cxnLst/>
          <a:rect l="0" t="0" r="0" b="0"/>
          <a:pathLst>
            <a:path>
              <a:moveTo>
                <a:pt x="3892377" y="0"/>
              </a:moveTo>
              <a:lnTo>
                <a:pt x="3892377" y="1397391"/>
              </a:lnTo>
              <a:lnTo>
                <a:pt x="0" y="1397391"/>
              </a:lnTo>
              <a:lnTo>
                <a:pt x="0" y="15955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82D91-2FD9-45FE-A679-59A0822C7582}">
      <dsp:nvSpPr>
        <dsp:cNvPr id="0" name=""/>
        <dsp:cNvSpPr/>
      </dsp:nvSpPr>
      <dsp:spPr>
        <a:xfrm>
          <a:off x="2404625" y="-71580"/>
          <a:ext cx="5120702" cy="1358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2BFE-D1CE-453A-811F-F6344CC35DA7}">
      <dsp:nvSpPr>
        <dsp:cNvPr id="0" name=""/>
        <dsp:cNvSpPr/>
      </dsp:nvSpPr>
      <dsp:spPr>
        <a:xfrm>
          <a:off x="2642314" y="154224"/>
          <a:ext cx="5120702" cy="1358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 TỔNG QUAN</a:t>
          </a:r>
          <a:endParaRPr lang="en-US" sz="3000" kern="1200" dirty="0"/>
        </a:p>
      </dsp:txBody>
      <dsp:txXfrm>
        <a:off x="2682100" y="194010"/>
        <a:ext cx="5041130" cy="1278823"/>
      </dsp:txXfrm>
    </dsp:sp>
    <dsp:sp modelId="{40184827-E2B1-4D45-9061-7F4CAFCC47B5}">
      <dsp:nvSpPr>
        <dsp:cNvPr id="0" name=""/>
        <dsp:cNvSpPr/>
      </dsp:nvSpPr>
      <dsp:spPr>
        <a:xfrm>
          <a:off x="2996" y="2882380"/>
          <a:ext cx="2139205" cy="1358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F3B9-FAC0-4688-8E36-68355D4A6447}">
      <dsp:nvSpPr>
        <dsp:cNvPr id="0" name=""/>
        <dsp:cNvSpPr/>
      </dsp:nvSpPr>
      <dsp:spPr>
        <a:xfrm>
          <a:off x="240685" y="3108185"/>
          <a:ext cx="2139205" cy="1358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1.1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471" y="3147971"/>
        <a:ext cx="2059633" cy="1278823"/>
      </dsp:txXfrm>
    </dsp:sp>
    <dsp:sp modelId="{BB283237-9AA6-45BB-940F-F295FE2EC2E7}">
      <dsp:nvSpPr>
        <dsp:cNvPr id="0" name=""/>
        <dsp:cNvSpPr/>
      </dsp:nvSpPr>
      <dsp:spPr>
        <a:xfrm>
          <a:off x="2617580" y="2882380"/>
          <a:ext cx="2139205" cy="1358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A5E16-EB87-4DAB-BE04-E70962FFD88F}">
      <dsp:nvSpPr>
        <dsp:cNvPr id="0" name=""/>
        <dsp:cNvSpPr/>
      </dsp:nvSpPr>
      <dsp:spPr>
        <a:xfrm>
          <a:off x="2855270" y="3108185"/>
          <a:ext cx="2139205" cy="1358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1.2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5056" y="3147971"/>
        <a:ext cx="2059633" cy="1278823"/>
      </dsp:txXfrm>
    </dsp:sp>
    <dsp:sp modelId="{DAA3C56D-7CD8-4A01-BC31-D28AAB0B01EB}">
      <dsp:nvSpPr>
        <dsp:cNvPr id="0" name=""/>
        <dsp:cNvSpPr/>
      </dsp:nvSpPr>
      <dsp:spPr>
        <a:xfrm>
          <a:off x="5232165" y="2882380"/>
          <a:ext cx="2139205" cy="1358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7A853-1D21-4903-BA87-77D62085DF69}">
      <dsp:nvSpPr>
        <dsp:cNvPr id="0" name=""/>
        <dsp:cNvSpPr/>
      </dsp:nvSpPr>
      <dsp:spPr>
        <a:xfrm>
          <a:off x="5469855" y="3108185"/>
          <a:ext cx="2139205" cy="1358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1.3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09641" y="3147971"/>
        <a:ext cx="2059633" cy="1278823"/>
      </dsp:txXfrm>
    </dsp:sp>
    <dsp:sp modelId="{0510BFF8-B84E-4ED6-8162-06A30D7DA698}">
      <dsp:nvSpPr>
        <dsp:cNvPr id="0" name=""/>
        <dsp:cNvSpPr/>
      </dsp:nvSpPr>
      <dsp:spPr>
        <a:xfrm>
          <a:off x="7846750" y="2882380"/>
          <a:ext cx="2139205" cy="1358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398E5-4D89-47FF-BFBB-D6E4D3FA2F4C}">
      <dsp:nvSpPr>
        <dsp:cNvPr id="0" name=""/>
        <dsp:cNvSpPr/>
      </dsp:nvSpPr>
      <dsp:spPr>
        <a:xfrm>
          <a:off x="8084440" y="3108185"/>
          <a:ext cx="2139205" cy="1358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1.4 Ý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4226" y="3147971"/>
        <a:ext cx="2059633" cy="1278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39D9A-E4F6-4877-B5B3-3141D4198AA5}">
      <dsp:nvSpPr>
        <dsp:cNvPr id="0" name=""/>
        <dsp:cNvSpPr/>
      </dsp:nvSpPr>
      <dsp:spPr>
        <a:xfrm>
          <a:off x="0" y="0"/>
          <a:ext cx="102266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47550-0BC5-4512-96CB-FFE4DABB12BE}">
      <dsp:nvSpPr>
        <dsp:cNvPr id="0" name=""/>
        <dsp:cNvSpPr/>
      </dsp:nvSpPr>
      <dsp:spPr>
        <a:xfrm>
          <a:off x="0" y="0"/>
          <a:ext cx="2740088" cy="57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 NGHIÊN CỨU LÝ THUYẾT 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740088" cy="5732207"/>
      </dsp:txXfrm>
    </dsp:sp>
    <dsp:sp modelId="{C8D49729-026C-42FA-B9F4-095E6C50ADF2}">
      <dsp:nvSpPr>
        <dsp:cNvPr id="0" name=""/>
        <dsp:cNvSpPr/>
      </dsp:nvSpPr>
      <dsp:spPr>
        <a:xfrm>
          <a:off x="2880454" y="30158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2.1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C# (C-sharp)</a:t>
          </a:r>
        </a:p>
      </dsp:txBody>
      <dsp:txXfrm>
        <a:off x="2880454" y="30158"/>
        <a:ext cx="7345854" cy="603169"/>
      </dsp:txXfrm>
    </dsp:sp>
    <dsp:sp modelId="{0BD3F71F-907B-4E1C-962A-133595CB8F90}">
      <dsp:nvSpPr>
        <dsp:cNvPr id="0" name=""/>
        <dsp:cNvSpPr/>
      </dsp:nvSpPr>
      <dsp:spPr>
        <a:xfrm>
          <a:off x="2740088" y="633327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FD659-23E6-43E3-907D-E293529C1426}">
      <dsp:nvSpPr>
        <dsp:cNvPr id="0" name=""/>
        <dsp:cNvSpPr/>
      </dsp:nvSpPr>
      <dsp:spPr>
        <a:xfrm>
          <a:off x="2880454" y="663486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2.2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dối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(Object-Oriented    Programming - OOP)</a:t>
          </a:r>
          <a:endParaRPr lang="en-US" sz="180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663486"/>
        <a:ext cx="7345854" cy="603169"/>
      </dsp:txXfrm>
    </dsp:sp>
    <dsp:sp modelId="{C2502553-272D-40FA-9858-D4522AB701D9}">
      <dsp:nvSpPr>
        <dsp:cNvPr id="0" name=""/>
        <dsp:cNvSpPr/>
      </dsp:nvSpPr>
      <dsp:spPr>
        <a:xfrm>
          <a:off x="2740088" y="1266655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4AFE-5E34-4D6E-BEF3-8CE0BAE30319}">
      <dsp:nvSpPr>
        <dsp:cNvPr id="0" name=""/>
        <dsp:cNvSpPr/>
      </dsp:nvSpPr>
      <dsp:spPr>
        <a:xfrm>
          <a:off x="2880454" y="1296813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2.3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Framework (DOTNET Framework)</a:t>
          </a:r>
        </a:p>
      </dsp:txBody>
      <dsp:txXfrm>
        <a:off x="2880454" y="1296813"/>
        <a:ext cx="7345854" cy="603169"/>
      </dsp:txXfrm>
    </dsp:sp>
    <dsp:sp modelId="{496B3149-3370-49D4-BF01-7F9C2A9E27CD}">
      <dsp:nvSpPr>
        <dsp:cNvPr id="0" name=""/>
        <dsp:cNvSpPr/>
      </dsp:nvSpPr>
      <dsp:spPr>
        <a:xfrm>
          <a:off x="2740088" y="1899983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7549F-F938-4ACB-A4B1-FC98B3272AEE}">
      <dsp:nvSpPr>
        <dsp:cNvPr id="0" name=""/>
        <dsp:cNvSpPr/>
      </dsp:nvSpPr>
      <dsp:spPr>
        <a:xfrm>
          <a:off x="2880454" y="1930141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2.4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.NET Framework</a:t>
          </a:r>
        </a:p>
      </dsp:txBody>
      <dsp:txXfrm>
        <a:off x="2880454" y="1930141"/>
        <a:ext cx="7345854" cy="603169"/>
      </dsp:txXfrm>
    </dsp:sp>
    <dsp:sp modelId="{56B718A8-B927-4688-8FCC-543F67C52F71}">
      <dsp:nvSpPr>
        <dsp:cNvPr id="0" name=""/>
        <dsp:cNvSpPr/>
      </dsp:nvSpPr>
      <dsp:spPr>
        <a:xfrm>
          <a:off x="2740088" y="2533310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17CA8-FC45-4972-A81C-ADF7277394D8}">
      <dsp:nvSpPr>
        <dsp:cNvPr id="0" name=""/>
        <dsp:cNvSpPr/>
      </dsp:nvSpPr>
      <dsp:spPr>
        <a:xfrm>
          <a:off x="2880454" y="2563469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2.5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(Base Class Library – BCL</a:t>
          </a:r>
        </a:p>
      </dsp:txBody>
      <dsp:txXfrm>
        <a:off x="2880454" y="2563469"/>
        <a:ext cx="7345854" cy="603169"/>
      </dsp:txXfrm>
    </dsp:sp>
    <dsp:sp modelId="{5DC457AD-90D9-4843-81E5-429A30CC102F}">
      <dsp:nvSpPr>
        <dsp:cNvPr id="0" name=""/>
        <dsp:cNvSpPr/>
      </dsp:nvSpPr>
      <dsp:spPr>
        <a:xfrm>
          <a:off x="2740088" y="3166638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936BF-F0F2-48D2-8DA4-5DB071D3C6DB}">
      <dsp:nvSpPr>
        <dsp:cNvPr id="0" name=""/>
        <dsp:cNvSpPr/>
      </dsp:nvSpPr>
      <dsp:spPr>
        <a:xfrm>
          <a:off x="2880454" y="3196796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2.6 System</a:t>
          </a:r>
        </a:p>
      </dsp:txBody>
      <dsp:txXfrm>
        <a:off x="2880454" y="3196796"/>
        <a:ext cx="7345854" cy="603169"/>
      </dsp:txXfrm>
    </dsp:sp>
    <dsp:sp modelId="{33AC342A-50A9-41C7-8942-A3ABA72820D0}">
      <dsp:nvSpPr>
        <dsp:cNvPr id="0" name=""/>
        <dsp:cNvSpPr/>
      </dsp:nvSpPr>
      <dsp:spPr>
        <a:xfrm>
          <a:off x="2740088" y="3799966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0C10C-CE58-4BB0-B51F-0DB90A643CE4}">
      <dsp:nvSpPr>
        <dsp:cNvPr id="0" name=""/>
        <dsp:cNvSpPr/>
      </dsp:nvSpPr>
      <dsp:spPr>
        <a:xfrm>
          <a:off x="2880454" y="3830124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2.7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Visual Studio 2022</a:t>
          </a:r>
        </a:p>
      </dsp:txBody>
      <dsp:txXfrm>
        <a:off x="2880454" y="3830124"/>
        <a:ext cx="7345854" cy="603169"/>
      </dsp:txXfrm>
    </dsp:sp>
    <dsp:sp modelId="{218A9E02-8358-4AE0-B328-3C68C6649483}">
      <dsp:nvSpPr>
        <dsp:cNvPr id="0" name=""/>
        <dsp:cNvSpPr/>
      </dsp:nvSpPr>
      <dsp:spPr>
        <a:xfrm>
          <a:off x="2740088" y="4433293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F9FDB-0EF1-479B-B999-C6D7321532DD}">
      <dsp:nvSpPr>
        <dsp:cNvPr id="0" name=""/>
        <dsp:cNvSpPr/>
      </dsp:nvSpPr>
      <dsp:spPr>
        <a:xfrm>
          <a:off x="2880454" y="4463452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2.8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Windows Forms (WinForms)</a:t>
          </a:r>
        </a:p>
      </dsp:txBody>
      <dsp:txXfrm>
        <a:off x="2880454" y="4463452"/>
        <a:ext cx="7345854" cy="603169"/>
      </dsp:txXfrm>
    </dsp:sp>
    <dsp:sp modelId="{4D5993C4-B085-4AFC-B949-DB1B8DE3305C}">
      <dsp:nvSpPr>
        <dsp:cNvPr id="0" name=""/>
        <dsp:cNvSpPr/>
      </dsp:nvSpPr>
      <dsp:spPr>
        <a:xfrm>
          <a:off x="2740088" y="5066621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00E28-130C-46DA-979A-7F3C0AB29956}">
      <dsp:nvSpPr>
        <dsp:cNvPr id="0" name=""/>
        <dsp:cNvSpPr/>
      </dsp:nvSpPr>
      <dsp:spPr>
        <a:xfrm>
          <a:off x="2880454" y="5096780"/>
          <a:ext cx="7345854" cy="6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2.9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thiết</a:t>
          </a:r>
        </a:p>
      </dsp:txBody>
      <dsp:txXfrm>
        <a:off x="2880454" y="5096780"/>
        <a:ext cx="7345854" cy="603169"/>
      </dsp:txXfrm>
    </dsp:sp>
    <dsp:sp modelId="{3EE972A4-0486-4C7E-9F33-9DE971CAA077}">
      <dsp:nvSpPr>
        <dsp:cNvPr id="0" name=""/>
        <dsp:cNvSpPr/>
      </dsp:nvSpPr>
      <dsp:spPr>
        <a:xfrm>
          <a:off x="2740088" y="5699949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E824-95EF-4655-ACA0-3E9314E00F16}">
      <dsp:nvSpPr>
        <dsp:cNvPr id="0" name=""/>
        <dsp:cNvSpPr/>
      </dsp:nvSpPr>
      <dsp:spPr>
        <a:xfrm>
          <a:off x="6189922" y="1095591"/>
          <a:ext cx="1293121" cy="8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691"/>
              </a:lnTo>
              <a:lnTo>
                <a:pt x="1293121" y="630691"/>
              </a:lnTo>
              <a:lnTo>
                <a:pt x="1293121" y="8223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CCE83-F276-4022-95F7-3B8E098A1E1A}">
      <dsp:nvSpPr>
        <dsp:cNvPr id="0" name=""/>
        <dsp:cNvSpPr/>
      </dsp:nvSpPr>
      <dsp:spPr>
        <a:xfrm>
          <a:off x="4953872" y="3232002"/>
          <a:ext cx="2529171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128"/>
              </a:lnTo>
              <a:lnTo>
                <a:pt x="2529171" y="410128"/>
              </a:lnTo>
              <a:lnTo>
                <a:pt x="2529171" y="6018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0496F-D57F-43F3-BC7C-B058B5B5D1CE}">
      <dsp:nvSpPr>
        <dsp:cNvPr id="0" name=""/>
        <dsp:cNvSpPr/>
      </dsp:nvSpPr>
      <dsp:spPr>
        <a:xfrm>
          <a:off x="4908152" y="3232002"/>
          <a:ext cx="91440" cy="6018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8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C7E9-42A3-4160-A422-A8BB8528AEB3}">
      <dsp:nvSpPr>
        <dsp:cNvPr id="0" name=""/>
        <dsp:cNvSpPr/>
      </dsp:nvSpPr>
      <dsp:spPr>
        <a:xfrm>
          <a:off x="2424700" y="3232002"/>
          <a:ext cx="2529171" cy="601827"/>
        </a:xfrm>
        <a:custGeom>
          <a:avLst/>
          <a:gdLst/>
          <a:ahLst/>
          <a:cxnLst/>
          <a:rect l="0" t="0" r="0" b="0"/>
          <a:pathLst>
            <a:path>
              <a:moveTo>
                <a:pt x="2529171" y="0"/>
              </a:moveTo>
              <a:lnTo>
                <a:pt x="2529171" y="410128"/>
              </a:lnTo>
              <a:lnTo>
                <a:pt x="0" y="410128"/>
              </a:lnTo>
              <a:lnTo>
                <a:pt x="0" y="6018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53EBE-2339-41A1-B15D-A413F1ADDF50}">
      <dsp:nvSpPr>
        <dsp:cNvPr id="0" name=""/>
        <dsp:cNvSpPr/>
      </dsp:nvSpPr>
      <dsp:spPr>
        <a:xfrm>
          <a:off x="4953872" y="1095591"/>
          <a:ext cx="1236049" cy="822391"/>
        </a:xfrm>
        <a:custGeom>
          <a:avLst/>
          <a:gdLst/>
          <a:ahLst/>
          <a:cxnLst/>
          <a:rect l="0" t="0" r="0" b="0"/>
          <a:pathLst>
            <a:path>
              <a:moveTo>
                <a:pt x="1236049" y="0"/>
              </a:moveTo>
              <a:lnTo>
                <a:pt x="1236049" y="630691"/>
              </a:lnTo>
              <a:lnTo>
                <a:pt x="0" y="630691"/>
              </a:lnTo>
              <a:lnTo>
                <a:pt x="0" y="8223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82D91-2FD9-45FE-A679-59A0822C7582}">
      <dsp:nvSpPr>
        <dsp:cNvPr id="0" name=""/>
        <dsp:cNvSpPr/>
      </dsp:nvSpPr>
      <dsp:spPr>
        <a:xfrm>
          <a:off x="3713212" y="-218428"/>
          <a:ext cx="4953419" cy="131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2BFE-D1CE-453A-811F-F6344CC35DA7}">
      <dsp:nvSpPr>
        <dsp:cNvPr id="0" name=""/>
        <dsp:cNvSpPr/>
      </dsp:nvSpPr>
      <dsp:spPr>
        <a:xfrm>
          <a:off x="3943137" y="0"/>
          <a:ext cx="4953419" cy="1314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 HIỆN THỰC HÓA NGHIÊN CỨU</a:t>
          </a:r>
          <a:endParaRPr lang="en-US" sz="3000" kern="1200" dirty="0"/>
        </a:p>
      </dsp:txBody>
      <dsp:txXfrm>
        <a:off x="3981623" y="38486"/>
        <a:ext cx="4876447" cy="1237047"/>
      </dsp:txXfrm>
    </dsp:sp>
    <dsp:sp modelId="{40184827-E2B1-4D45-9061-7F4CAFCC47B5}">
      <dsp:nvSpPr>
        <dsp:cNvPr id="0" name=""/>
        <dsp:cNvSpPr/>
      </dsp:nvSpPr>
      <dsp:spPr>
        <a:xfrm>
          <a:off x="3919211" y="1917982"/>
          <a:ext cx="2069322" cy="131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F3B9-FAC0-4688-8E36-68355D4A6447}">
      <dsp:nvSpPr>
        <dsp:cNvPr id="0" name=""/>
        <dsp:cNvSpPr/>
      </dsp:nvSpPr>
      <dsp:spPr>
        <a:xfrm>
          <a:off x="4149135" y="2136410"/>
          <a:ext cx="2069322" cy="1314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3.1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thiết</a:t>
          </a:r>
        </a:p>
      </dsp:txBody>
      <dsp:txXfrm>
        <a:off x="4187621" y="2174896"/>
        <a:ext cx="1992350" cy="1237047"/>
      </dsp:txXfrm>
    </dsp:sp>
    <dsp:sp modelId="{95139A48-F404-4554-8FE5-27B4FE55D62A}">
      <dsp:nvSpPr>
        <dsp:cNvPr id="0" name=""/>
        <dsp:cNvSpPr/>
      </dsp:nvSpPr>
      <dsp:spPr>
        <a:xfrm>
          <a:off x="1390039" y="3833829"/>
          <a:ext cx="2069322" cy="131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BBE98-3E49-4B65-89C1-399D0BCC5F53}">
      <dsp:nvSpPr>
        <dsp:cNvPr id="0" name=""/>
        <dsp:cNvSpPr/>
      </dsp:nvSpPr>
      <dsp:spPr>
        <a:xfrm>
          <a:off x="1619964" y="4052258"/>
          <a:ext cx="2069322" cy="1314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3.1.1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(ER Model)</a:t>
          </a:r>
        </a:p>
      </dsp:txBody>
      <dsp:txXfrm>
        <a:off x="1658450" y="4090744"/>
        <a:ext cx="1992350" cy="1237047"/>
      </dsp:txXfrm>
    </dsp:sp>
    <dsp:sp modelId="{8240FDC5-35F8-4581-A15B-9C72D55BC45E}">
      <dsp:nvSpPr>
        <dsp:cNvPr id="0" name=""/>
        <dsp:cNvSpPr/>
      </dsp:nvSpPr>
      <dsp:spPr>
        <a:xfrm>
          <a:off x="3919211" y="3833829"/>
          <a:ext cx="2069322" cy="131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D3306-CFEA-420B-846B-05BA9F21EF53}">
      <dsp:nvSpPr>
        <dsp:cNvPr id="0" name=""/>
        <dsp:cNvSpPr/>
      </dsp:nvSpPr>
      <dsp:spPr>
        <a:xfrm>
          <a:off x="4149135" y="4052258"/>
          <a:ext cx="2069322" cy="1314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3.1.2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Logic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(MLD)</a:t>
          </a:r>
        </a:p>
      </dsp:txBody>
      <dsp:txXfrm>
        <a:off x="4187621" y="4090744"/>
        <a:ext cx="1992350" cy="1237047"/>
      </dsp:txXfrm>
    </dsp:sp>
    <dsp:sp modelId="{789D5702-63D1-4853-92C4-4C445BCE69A1}">
      <dsp:nvSpPr>
        <dsp:cNvPr id="0" name=""/>
        <dsp:cNvSpPr/>
      </dsp:nvSpPr>
      <dsp:spPr>
        <a:xfrm>
          <a:off x="6448382" y="3833829"/>
          <a:ext cx="2069322" cy="131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B6B6E-85F4-47AA-A360-FA47BBCFDCA7}">
      <dsp:nvSpPr>
        <dsp:cNvPr id="0" name=""/>
        <dsp:cNvSpPr/>
      </dsp:nvSpPr>
      <dsp:spPr>
        <a:xfrm>
          <a:off x="6678307" y="4052258"/>
          <a:ext cx="2069322" cy="1314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3.1.3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(Class Diagram)</a:t>
          </a:r>
        </a:p>
      </dsp:txBody>
      <dsp:txXfrm>
        <a:off x="6716793" y="4090744"/>
        <a:ext cx="1992350" cy="1237047"/>
      </dsp:txXfrm>
    </dsp:sp>
    <dsp:sp modelId="{BB283237-9AA6-45BB-940F-F295FE2EC2E7}">
      <dsp:nvSpPr>
        <dsp:cNvPr id="0" name=""/>
        <dsp:cNvSpPr/>
      </dsp:nvSpPr>
      <dsp:spPr>
        <a:xfrm>
          <a:off x="6448382" y="1917982"/>
          <a:ext cx="2069322" cy="131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A5E16-EB87-4DAB-BE04-E70962FFD88F}">
      <dsp:nvSpPr>
        <dsp:cNvPr id="0" name=""/>
        <dsp:cNvSpPr/>
      </dsp:nvSpPr>
      <dsp:spPr>
        <a:xfrm>
          <a:off x="6678307" y="2136410"/>
          <a:ext cx="2069322" cy="1314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3.2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thiết</a:t>
          </a:r>
        </a:p>
      </dsp:txBody>
      <dsp:txXfrm>
        <a:off x="6716793" y="2174896"/>
        <a:ext cx="1992350" cy="12370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145A1-2FE1-4437-BC2E-BF9683A090A5}">
      <dsp:nvSpPr>
        <dsp:cNvPr id="0" name=""/>
        <dsp:cNvSpPr/>
      </dsp:nvSpPr>
      <dsp:spPr>
        <a:xfrm>
          <a:off x="806810" y="1858"/>
          <a:ext cx="2571032" cy="2109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</a:t>
          </a:r>
        </a:p>
      </dsp:txBody>
      <dsp:txXfrm>
        <a:off x="806810" y="1858"/>
        <a:ext cx="2571032" cy="2109825"/>
      </dsp:txXfrm>
    </dsp:sp>
    <dsp:sp modelId="{17F6FE5C-4DB6-4999-B7A1-4BBA4674A11E}">
      <dsp:nvSpPr>
        <dsp:cNvPr id="0" name=""/>
        <dsp:cNvSpPr/>
      </dsp:nvSpPr>
      <dsp:spPr>
        <a:xfrm>
          <a:off x="3729481" y="1858"/>
          <a:ext cx="2571032" cy="2109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SQL Server Management Studio (SSMS)</a:t>
          </a:r>
        </a:p>
      </dsp:txBody>
      <dsp:txXfrm>
        <a:off x="3729481" y="1858"/>
        <a:ext cx="2571032" cy="2109825"/>
      </dsp:txXfrm>
    </dsp:sp>
    <dsp:sp modelId="{35F9BB9E-3E29-4CDC-95A9-2D68208285F4}">
      <dsp:nvSpPr>
        <dsp:cNvPr id="0" name=""/>
        <dsp:cNvSpPr/>
      </dsp:nvSpPr>
      <dsp:spPr>
        <a:xfrm>
          <a:off x="6652151" y="1858"/>
          <a:ext cx="2571032" cy="2109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StarUML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2151" y="1858"/>
        <a:ext cx="2571032" cy="2109825"/>
      </dsp:txXfrm>
    </dsp:sp>
    <dsp:sp modelId="{6F40E64F-45A9-43A9-901E-2A82C6BF2A60}">
      <dsp:nvSpPr>
        <dsp:cNvPr id="0" name=""/>
        <dsp:cNvSpPr/>
      </dsp:nvSpPr>
      <dsp:spPr>
        <a:xfrm>
          <a:off x="806810" y="2463320"/>
          <a:ext cx="2571032" cy="2109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PowerDesigner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810" y="2463320"/>
        <a:ext cx="2571032" cy="2109825"/>
      </dsp:txXfrm>
    </dsp:sp>
    <dsp:sp modelId="{84EEF69F-732F-429D-BB48-381828AA473B}">
      <dsp:nvSpPr>
        <dsp:cNvPr id="0" name=""/>
        <dsp:cNvSpPr/>
      </dsp:nvSpPr>
      <dsp:spPr>
        <a:xfrm>
          <a:off x="3729481" y="2463320"/>
          <a:ext cx="2571032" cy="2109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</a:p>
      </dsp:txBody>
      <dsp:txXfrm>
        <a:off x="3729481" y="2463320"/>
        <a:ext cx="2571032" cy="2109825"/>
      </dsp:txXfrm>
    </dsp:sp>
    <dsp:sp modelId="{A4506D51-B92C-4D4C-94A9-EAC750C9664B}">
      <dsp:nvSpPr>
        <dsp:cNvPr id="0" name=""/>
        <dsp:cNvSpPr/>
      </dsp:nvSpPr>
      <dsp:spPr>
        <a:xfrm>
          <a:off x="6652151" y="2463320"/>
          <a:ext cx="2571032" cy="2109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Word</a:t>
          </a:r>
        </a:p>
      </dsp:txBody>
      <dsp:txXfrm>
        <a:off x="6652151" y="2463320"/>
        <a:ext cx="2571032" cy="2109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39D9A-E4F6-4877-B5B3-3141D4198AA5}">
      <dsp:nvSpPr>
        <dsp:cNvPr id="0" name=""/>
        <dsp:cNvSpPr/>
      </dsp:nvSpPr>
      <dsp:spPr>
        <a:xfrm>
          <a:off x="0" y="0"/>
          <a:ext cx="102266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47550-0BC5-4512-96CB-FFE4DABB12BE}">
      <dsp:nvSpPr>
        <dsp:cNvPr id="0" name=""/>
        <dsp:cNvSpPr/>
      </dsp:nvSpPr>
      <dsp:spPr>
        <a:xfrm>
          <a:off x="0" y="0"/>
          <a:ext cx="2740088" cy="57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 KẾT QUẢ NGHIÊN CỨU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740088" cy="5732207"/>
      </dsp:txXfrm>
    </dsp:sp>
    <dsp:sp modelId="{C8D49729-026C-42FA-B9F4-095E6C50ADF2}">
      <dsp:nvSpPr>
        <dsp:cNvPr id="0" name=""/>
        <dsp:cNvSpPr/>
      </dsp:nvSpPr>
      <dsp:spPr>
        <a:xfrm>
          <a:off x="2880454" y="22636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4.1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22636"/>
        <a:ext cx="7345854" cy="452726"/>
      </dsp:txXfrm>
    </dsp:sp>
    <dsp:sp modelId="{0BD3F71F-907B-4E1C-962A-133595CB8F90}">
      <dsp:nvSpPr>
        <dsp:cNvPr id="0" name=""/>
        <dsp:cNvSpPr/>
      </dsp:nvSpPr>
      <dsp:spPr>
        <a:xfrm>
          <a:off x="2740088" y="475363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FD659-23E6-43E3-907D-E293529C1426}">
      <dsp:nvSpPr>
        <dsp:cNvPr id="0" name=""/>
        <dsp:cNvSpPr/>
      </dsp:nvSpPr>
      <dsp:spPr>
        <a:xfrm>
          <a:off x="2880454" y="497999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4.2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80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497999"/>
        <a:ext cx="7345854" cy="452726"/>
      </dsp:txXfrm>
    </dsp:sp>
    <dsp:sp modelId="{C2502553-272D-40FA-9858-D4522AB701D9}">
      <dsp:nvSpPr>
        <dsp:cNvPr id="0" name=""/>
        <dsp:cNvSpPr/>
      </dsp:nvSpPr>
      <dsp:spPr>
        <a:xfrm>
          <a:off x="2740088" y="950726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4AFE-5E34-4D6E-BEF3-8CE0BAE30319}">
      <dsp:nvSpPr>
        <dsp:cNvPr id="0" name=""/>
        <dsp:cNvSpPr/>
      </dsp:nvSpPr>
      <dsp:spPr>
        <a:xfrm>
          <a:off x="2880454" y="973362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4.3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973362"/>
        <a:ext cx="7345854" cy="452726"/>
      </dsp:txXfrm>
    </dsp:sp>
    <dsp:sp modelId="{496B3149-3370-49D4-BF01-7F9C2A9E27CD}">
      <dsp:nvSpPr>
        <dsp:cNvPr id="0" name=""/>
        <dsp:cNvSpPr/>
      </dsp:nvSpPr>
      <dsp:spPr>
        <a:xfrm>
          <a:off x="2740088" y="1426089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7549F-F938-4ACB-A4B1-FC98B3272AEE}">
      <dsp:nvSpPr>
        <dsp:cNvPr id="0" name=""/>
        <dsp:cNvSpPr/>
      </dsp:nvSpPr>
      <dsp:spPr>
        <a:xfrm>
          <a:off x="2880454" y="1448725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4.4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khoa</a:t>
          </a:r>
        </a:p>
      </dsp:txBody>
      <dsp:txXfrm>
        <a:off x="2880454" y="1448725"/>
        <a:ext cx="7345854" cy="452726"/>
      </dsp:txXfrm>
    </dsp:sp>
    <dsp:sp modelId="{56B718A8-B927-4688-8FCC-543F67C52F71}">
      <dsp:nvSpPr>
        <dsp:cNvPr id="0" name=""/>
        <dsp:cNvSpPr/>
      </dsp:nvSpPr>
      <dsp:spPr>
        <a:xfrm>
          <a:off x="2740088" y="1901452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17CA8-FC45-4972-A81C-ADF7277394D8}">
      <dsp:nvSpPr>
        <dsp:cNvPr id="0" name=""/>
        <dsp:cNvSpPr/>
      </dsp:nvSpPr>
      <dsp:spPr>
        <a:xfrm>
          <a:off x="2880454" y="1924088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4.5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duieenj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1924088"/>
        <a:ext cx="7345854" cy="452726"/>
      </dsp:txXfrm>
    </dsp:sp>
    <dsp:sp modelId="{5DC457AD-90D9-4843-81E5-429A30CC102F}">
      <dsp:nvSpPr>
        <dsp:cNvPr id="0" name=""/>
        <dsp:cNvSpPr/>
      </dsp:nvSpPr>
      <dsp:spPr>
        <a:xfrm>
          <a:off x="2740088" y="2376815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936BF-F0F2-48D2-8DA4-5DB071D3C6DB}">
      <dsp:nvSpPr>
        <dsp:cNvPr id="0" name=""/>
        <dsp:cNvSpPr/>
      </dsp:nvSpPr>
      <dsp:spPr>
        <a:xfrm>
          <a:off x="2880454" y="2399452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4.6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diên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2399452"/>
        <a:ext cx="7345854" cy="452726"/>
      </dsp:txXfrm>
    </dsp:sp>
    <dsp:sp modelId="{33AC342A-50A9-41C7-8942-A3ABA72820D0}">
      <dsp:nvSpPr>
        <dsp:cNvPr id="0" name=""/>
        <dsp:cNvSpPr/>
      </dsp:nvSpPr>
      <dsp:spPr>
        <a:xfrm>
          <a:off x="2740088" y="2852178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0C10C-CE58-4BB0-B51F-0DB90A643CE4}">
      <dsp:nvSpPr>
        <dsp:cNvPr id="0" name=""/>
        <dsp:cNvSpPr/>
      </dsp:nvSpPr>
      <dsp:spPr>
        <a:xfrm>
          <a:off x="2880454" y="2874815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4.7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2874815"/>
        <a:ext cx="7345854" cy="452726"/>
      </dsp:txXfrm>
    </dsp:sp>
    <dsp:sp modelId="{218A9E02-8358-4AE0-B328-3C68C6649483}">
      <dsp:nvSpPr>
        <dsp:cNvPr id="0" name=""/>
        <dsp:cNvSpPr/>
      </dsp:nvSpPr>
      <dsp:spPr>
        <a:xfrm>
          <a:off x="2740088" y="3327541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F9FDB-0EF1-479B-B999-C6D7321532DD}">
      <dsp:nvSpPr>
        <dsp:cNvPr id="0" name=""/>
        <dsp:cNvSpPr/>
      </dsp:nvSpPr>
      <dsp:spPr>
        <a:xfrm>
          <a:off x="2880454" y="3350178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4.8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3350178"/>
        <a:ext cx="7345854" cy="452726"/>
      </dsp:txXfrm>
    </dsp:sp>
    <dsp:sp modelId="{4D5993C4-B085-4AFC-B949-DB1B8DE3305C}">
      <dsp:nvSpPr>
        <dsp:cNvPr id="0" name=""/>
        <dsp:cNvSpPr/>
      </dsp:nvSpPr>
      <dsp:spPr>
        <a:xfrm>
          <a:off x="2740088" y="3802905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00E28-130C-46DA-979A-7F3C0AB29956}">
      <dsp:nvSpPr>
        <dsp:cNvPr id="0" name=""/>
        <dsp:cNvSpPr/>
      </dsp:nvSpPr>
      <dsp:spPr>
        <a:xfrm>
          <a:off x="2880454" y="3825541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4.9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diên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tỉnh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3825541"/>
        <a:ext cx="7345854" cy="452726"/>
      </dsp:txXfrm>
    </dsp:sp>
    <dsp:sp modelId="{3EE972A4-0486-4C7E-9F33-9DE971CAA077}">
      <dsp:nvSpPr>
        <dsp:cNvPr id="0" name=""/>
        <dsp:cNvSpPr/>
      </dsp:nvSpPr>
      <dsp:spPr>
        <a:xfrm>
          <a:off x="2740088" y="4278268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88085-F30C-4254-8329-F916D22B3177}">
      <dsp:nvSpPr>
        <dsp:cNvPr id="0" name=""/>
        <dsp:cNvSpPr/>
      </dsp:nvSpPr>
      <dsp:spPr>
        <a:xfrm>
          <a:off x="2880454" y="4300904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4.10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huyện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4300904"/>
        <a:ext cx="7345854" cy="452726"/>
      </dsp:txXfrm>
    </dsp:sp>
    <dsp:sp modelId="{F0353DA5-767C-47D7-8D43-9C8FD7163A5F}">
      <dsp:nvSpPr>
        <dsp:cNvPr id="0" name=""/>
        <dsp:cNvSpPr/>
      </dsp:nvSpPr>
      <dsp:spPr>
        <a:xfrm>
          <a:off x="2740088" y="4753631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D53F7-4D79-46DF-8E1D-AD06A432AF4F}">
      <dsp:nvSpPr>
        <dsp:cNvPr id="0" name=""/>
        <dsp:cNvSpPr/>
      </dsp:nvSpPr>
      <dsp:spPr>
        <a:xfrm>
          <a:off x="2880454" y="4776267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4.11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phường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4776267"/>
        <a:ext cx="7345854" cy="452726"/>
      </dsp:txXfrm>
    </dsp:sp>
    <dsp:sp modelId="{09A440EE-57FC-4074-A1DE-2DA9F14C347A}">
      <dsp:nvSpPr>
        <dsp:cNvPr id="0" name=""/>
        <dsp:cNvSpPr/>
      </dsp:nvSpPr>
      <dsp:spPr>
        <a:xfrm>
          <a:off x="2740088" y="5228994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2296D-62D1-4E05-A0ED-5A15B1524993}">
      <dsp:nvSpPr>
        <dsp:cNvPr id="0" name=""/>
        <dsp:cNvSpPr/>
      </dsp:nvSpPr>
      <dsp:spPr>
        <a:xfrm>
          <a:off x="2880454" y="5251630"/>
          <a:ext cx="7345854" cy="45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4.12 Giao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dẫn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454" y="5251630"/>
        <a:ext cx="7345854" cy="452726"/>
      </dsp:txXfrm>
    </dsp:sp>
    <dsp:sp modelId="{967115CC-B710-407B-BFAE-F23C4CCAFB0B}">
      <dsp:nvSpPr>
        <dsp:cNvPr id="0" name=""/>
        <dsp:cNvSpPr/>
      </dsp:nvSpPr>
      <dsp:spPr>
        <a:xfrm>
          <a:off x="2740088" y="5704357"/>
          <a:ext cx="74862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1EDBA-E31B-44F8-8707-FB772AE70731}">
      <dsp:nvSpPr>
        <dsp:cNvPr id="0" name=""/>
        <dsp:cNvSpPr/>
      </dsp:nvSpPr>
      <dsp:spPr>
        <a:xfrm>
          <a:off x="10925" y="-11212"/>
          <a:ext cx="2417941" cy="697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25" y="-11212"/>
        <a:ext cx="2417941" cy="697707"/>
      </dsp:txXfrm>
    </dsp:sp>
    <dsp:sp modelId="{7AA409F5-1517-4A6D-82B0-8FDF54E28336}">
      <dsp:nvSpPr>
        <dsp:cNvPr id="0" name=""/>
        <dsp:cNvSpPr/>
      </dsp:nvSpPr>
      <dsp:spPr>
        <a:xfrm>
          <a:off x="0" y="686495"/>
          <a:ext cx="2417941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SinhVien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BoMon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NganhHoc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KhoaHoc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HuyenThi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PhuongXa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TinhThanh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ThaoTacCSDL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86495"/>
        <a:ext cx="2417941" cy="3293999"/>
      </dsp:txXfrm>
    </dsp:sp>
    <dsp:sp modelId="{7DFA9011-30A1-4894-AB0D-25590EA1EBF0}">
      <dsp:nvSpPr>
        <dsp:cNvPr id="0" name=""/>
        <dsp:cNvSpPr/>
      </dsp:nvSpPr>
      <dsp:spPr>
        <a:xfrm>
          <a:off x="2767048" y="-11212"/>
          <a:ext cx="2417941" cy="697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</a:p>
      </dsp:txBody>
      <dsp:txXfrm>
        <a:off x="2767048" y="-11212"/>
        <a:ext cx="2417941" cy="697707"/>
      </dsp:txXfrm>
    </dsp:sp>
    <dsp:sp modelId="{8CD22EB4-270E-4340-9B06-19B0E096DC6B}">
      <dsp:nvSpPr>
        <dsp:cNvPr id="0" name=""/>
        <dsp:cNvSpPr/>
      </dsp:nvSpPr>
      <dsp:spPr>
        <a:xfrm>
          <a:off x="2767048" y="686495"/>
          <a:ext cx="2417941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itfSinhVien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itfKhoa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itfBoMon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itfNhanhHoc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itfKhoaHoc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itfLop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ItfHuyenThi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itfPhuongXa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ItfTinhThanh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7048" y="686495"/>
        <a:ext cx="2417941" cy="3293999"/>
      </dsp:txXfrm>
    </dsp:sp>
    <dsp:sp modelId="{B04B0757-F74B-4106-86E6-79495CB11F2C}">
      <dsp:nvSpPr>
        <dsp:cNvPr id="0" name=""/>
        <dsp:cNvSpPr/>
      </dsp:nvSpPr>
      <dsp:spPr>
        <a:xfrm>
          <a:off x="5512677" y="-3607"/>
          <a:ext cx="2417941" cy="697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 (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trừu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5512677" y="-3607"/>
        <a:ext cx="2417941" cy="697707"/>
      </dsp:txXfrm>
    </dsp:sp>
    <dsp:sp modelId="{E8341F60-2B38-4FF0-B329-D4BEC0F9CC43}">
      <dsp:nvSpPr>
        <dsp:cNvPr id="0" name=""/>
        <dsp:cNvSpPr/>
      </dsp:nvSpPr>
      <dsp:spPr>
        <a:xfrm>
          <a:off x="5523171" y="686495"/>
          <a:ext cx="2417941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AbstracSinhVien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AbstracKhoa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AbstracBoMon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AbstracNganhHoc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AbstracKhoaHoc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AbstracLop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AbstracHuyenThi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AbstracPhuongXa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AbstracTinhThanh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3171" y="686495"/>
        <a:ext cx="2417941" cy="3293999"/>
      </dsp:txXfrm>
    </dsp:sp>
    <dsp:sp modelId="{2AF80536-13BC-4521-82D6-40BCFCEEEE1F}">
      <dsp:nvSpPr>
        <dsp:cNvPr id="0" name=""/>
        <dsp:cNvSpPr/>
      </dsp:nvSpPr>
      <dsp:spPr>
        <a:xfrm>
          <a:off x="8279294" y="0"/>
          <a:ext cx="2415580" cy="697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anose="05000000000000000000" pitchFamily="2" charset="2"/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79294" y="0"/>
        <a:ext cx="2415580" cy="697707"/>
      </dsp:txXfrm>
    </dsp:sp>
    <dsp:sp modelId="{F93B1113-8641-42D2-8A49-FC0D4D9684F0}">
      <dsp:nvSpPr>
        <dsp:cNvPr id="0" name=""/>
        <dsp:cNvSpPr/>
      </dsp:nvSpPr>
      <dsp:spPr>
        <a:xfrm>
          <a:off x="8279294" y="697707"/>
          <a:ext cx="2415580" cy="3271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System.Data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System.IO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" panose="05000000000000000000" pitchFamily="2" charset="2"/>
            <a:buChar char="§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8279294" y="697707"/>
        <a:ext cx="2415580" cy="32715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BFB16-866E-41E3-A88C-A3A92F8A2E3F}">
      <dsp:nvSpPr>
        <dsp:cNvPr id="0" name=""/>
        <dsp:cNvSpPr/>
      </dsp:nvSpPr>
      <dsp:spPr>
        <a:xfrm>
          <a:off x="8267269" y="3256659"/>
          <a:ext cx="1874744" cy="446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006"/>
              </a:lnTo>
              <a:lnTo>
                <a:pt x="1874744" y="304006"/>
              </a:lnTo>
              <a:lnTo>
                <a:pt x="1874744" y="446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85765-CE0B-4F49-9A8D-B70591648963}">
      <dsp:nvSpPr>
        <dsp:cNvPr id="0" name=""/>
        <dsp:cNvSpPr/>
      </dsp:nvSpPr>
      <dsp:spPr>
        <a:xfrm>
          <a:off x="8221549" y="3256659"/>
          <a:ext cx="91440" cy="446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C579E-7533-4371-88B7-40ACC4F27984}">
      <dsp:nvSpPr>
        <dsp:cNvPr id="0" name=""/>
        <dsp:cNvSpPr/>
      </dsp:nvSpPr>
      <dsp:spPr>
        <a:xfrm>
          <a:off x="6392525" y="3256659"/>
          <a:ext cx="1874744" cy="446103"/>
        </a:xfrm>
        <a:custGeom>
          <a:avLst/>
          <a:gdLst/>
          <a:ahLst/>
          <a:cxnLst/>
          <a:rect l="0" t="0" r="0" b="0"/>
          <a:pathLst>
            <a:path>
              <a:moveTo>
                <a:pt x="1874744" y="0"/>
              </a:moveTo>
              <a:lnTo>
                <a:pt x="1874744" y="304006"/>
              </a:lnTo>
              <a:lnTo>
                <a:pt x="0" y="304006"/>
              </a:lnTo>
              <a:lnTo>
                <a:pt x="0" y="446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E824-95EF-4655-ACA0-3E9314E00F16}">
      <dsp:nvSpPr>
        <dsp:cNvPr id="0" name=""/>
        <dsp:cNvSpPr/>
      </dsp:nvSpPr>
      <dsp:spPr>
        <a:xfrm>
          <a:off x="5434001" y="1138572"/>
          <a:ext cx="2833268" cy="114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975"/>
              </a:lnTo>
              <a:lnTo>
                <a:pt x="2833268" y="1001975"/>
              </a:lnTo>
              <a:lnTo>
                <a:pt x="2833268" y="1144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82C9D-178C-41DC-B1AB-48B0E8455CE2}">
      <dsp:nvSpPr>
        <dsp:cNvPr id="0" name=""/>
        <dsp:cNvSpPr/>
      </dsp:nvSpPr>
      <dsp:spPr>
        <a:xfrm>
          <a:off x="2628511" y="3251819"/>
          <a:ext cx="1889269" cy="45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847"/>
              </a:lnTo>
              <a:lnTo>
                <a:pt x="1889269" y="308847"/>
              </a:lnTo>
              <a:lnTo>
                <a:pt x="1889269" y="4509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B1596-31BB-48CD-ADA8-F6CF799C68D9}">
      <dsp:nvSpPr>
        <dsp:cNvPr id="0" name=""/>
        <dsp:cNvSpPr/>
      </dsp:nvSpPr>
      <dsp:spPr>
        <a:xfrm>
          <a:off x="2582791" y="3251819"/>
          <a:ext cx="91440" cy="450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847"/>
              </a:lnTo>
              <a:lnTo>
                <a:pt x="60245" y="308847"/>
              </a:lnTo>
              <a:lnTo>
                <a:pt x="60245" y="4509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9F6EF-AE64-4DF7-9334-672D7677C605}">
      <dsp:nvSpPr>
        <dsp:cNvPr id="0" name=""/>
        <dsp:cNvSpPr/>
      </dsp:nvSpPr>
      <dsp:spPr>
        <a:xfrm>
          <a:off x="768293" y="3251819"/>
          <a:ext cx="1860218" cy="450944"/>
        </a:xfrm>
        <a:custGeom>
          <a:avLst/>
          <a:gdLst/>
          <a:ahLst/>
          <a:cxnLst/>
          <a:rect l="0" t="0" r="0" b="0"/>
          <a:pathLst>
            <a:path>
              <a:moveTo>
                <a:pt x="1860218" y="0"/>
              </a:moveTo>
              <a:lnTo>
                <a:pt x="1860218" y="308847"/>
              </a:lnTo>
              <a:lnTo>
                <a:pt x="0" y="308847"/>
              </a:lnTo>
              <a:lnTo>
                <a:pt x="0" y="4509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53EBE-2339-41A1-B15D-A413F1ADDF50}">
      <dsp:nvSpPr>
        <dsp:cNvPr id="0" name=""/>
        <dsp:cNvSpPr/>
      </dsp:nvSpPr>
      <dsp:spPr>
        <a:xfrm>
          <a:off x="2628511" y="1138572"/>
          <a:ext cx="2805489" cy="1139232"/>
        </a:xfrm>
        <a:custGeom>
          <a:avLst/>
          <a:gdLst/>
          <a:ahLst/>
          <a:cxnLst/>
          <a:rect l="0" t="0" r="0" b="0"/>
          <a:pathLst>
            <a:path>
              <a:moveTo>
                <a:pt x="2805489" y="0"/>
              </a:moveTo>
              <a:lnTo>
                <a:pt x="2805489" y="997135"/>
              </a:lnTo>
              <a:lnTo>
                <a:pt x="0" y="997135"/>
              </a:lnTo>
              <a:lnTo>
                <a:pt x="0" y="11392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82D91-2FD9-45FE-A679-59A0822C7582}">
      <dsp:nvSpPr>
        <dsp:cNvPr id="0" name=""/>
        <dsp:cNvSpPr/>
      </dsp:nvSpPr>
      <dsp:spPr>
        <a:xfrm>
          <a:off x="2320060" y="102142"/>
          <a:ext cx="6227880" cy="103642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2BFE-D1CE-453A-811F-F6344CC35DA7}">
      <dsp:nvSpPr>
        <dsp:cNvPr id="0" name=""/>
        <dsp:cNvSpPr/>
      </dsp:nvSpPr>
      <dsp:spPr>
        <a:xfrm>
          <a:off x="2490491" y="264052"/>
          <a:ext cx="6227880" cy="103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5: KẾT LUẬN VÀ HƯỚNG PHÁT TRIỂN</a:t>
          </a:r>
          <a:endParaRPr lang="en-US" sz="3000" kern="1200" dirty="0"/>
        </a:p>
      </dsp:txBody>
      <dsp:txXfrm>
        <a:off x="2520847" y="294408"/>
        <a:ext cx="6167168" cy="975717"/>
      </dsp:txXfrm>
    </dsp:sp>
    <dsp:sp modelId="{40184827-E2B1-4D45-9061-7F4CAFCC47B5}">
      <dsp:nvSpPr>
        <dsp:cNvPr id="0" name=""/>
        <dsp:cNvSpPr/>
      </dsp:nvSpPr>
      <dsp:spPr>
        <a:xfrm>
          <a:off x="1265673" y="2277804"/>
          <a:ext cx="2725676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F3B9-FAC0-4688-8E36-68355D4A6447}">
      <dsp:nvSpPr>
        <dsp:cNvPr id="0" name=""/>
        <dsp:cNvSpPr/>
      </dsp:nvSpPr>
      <dsp:spPr>
        <a:xfrm>
          <a:off x="1436104" y="2439714"/>
          <a:ext cx="2725676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4632" y="2468242"/>
        <a:ext cx="2668620" cy="916958"/>
      </dsp:txXfrm>
    </dsp:sp>
    <dsp:sp modelId="{3644525D-ECFF-4527-863F-63D7B89C0C8A}">
      <dsp:nvSpPr>
        <dsp:cNvPr id="0" name=""/>
        <dsp:cNvSpPr/>
      </dsp:nvSpPr>
      <dsp:spPr>
        <a:xfrm>
          <a:off x="1352" y="3702763"/>
          <a:ext cx="1533881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D7518-C79F-49C3-AF79-6737A5D394D9}">
      <dsp:nvSpPr>
        <dsp:cNvPr id="0" name=""/>
        <dsp:cNvSpPr/>
      </dsp:nvSpPr>
      <dsp:spPr>
        <a:xfrm>
          <a:off x="171783" y="3864673"/>
          <a:ext cx="1533881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Hoàn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311" y="3893201"/>
        <a:ext cx="1476825" cy="916958"/>
      </dsp:txXfrm>
    </dsp:sp>
    <dsp:sp modelId="{C47D581A-BB5B-4A57-8491-2DE3C67B7507}">
      <dsp:nvSpPr>
        <dsp:cNvPr id="0" name=""/>
        <dsp:cNvSpPr/>
      </dsp:nvSpPr>
      <dsp:spPr>
        <a:xfrm>
          <a:off x="1876096" y="3702763"/>
          <a:ext cx="1533881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7718F-C019-485F-915D-016392D8FA39}">
      <dsp:nvSpPr>
        <dsp:cNvPr id="0" name=""/>
        <dsp:cNvSpPr/>
      </dsp:nvSpPr>
      <dsp:spPr>
        <a:xfrm>
          <a:off x="2046527" y="3864673"/>
          <a:ext cx="1533881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5055" y="3893201"/>
        <a:ext cx="1476825" cy="916958"/>
      </dsp:txXfrm>
    </dsp:sp>
    <dsp:sp modelId="{3D4EA068-3D1A-4489-BFF8-5AF66B972AD0}">
      <dsp:nvSpPr>
        <dsp:cNvPr id="0" name=""/>
        <dsp:cNvSpPr/>
      </dsp:nvSpPr>
      <dsp:spPr>
        <a:xfrm>
          <a:off x="3750840" y="3702763"/>
          <a:ext cx="1533881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FA2EF-D309-41FC-9260-EAE7F1264D88}">
      <dsp:nvSpPr>
        <dsp:cNvPr id="0" name=""/>
        <dsp:cNvSpPr/>
      </dsp:nvSpPr>
      <dsp:spPr>
        <a:xfrm>
          <a:off x="3921271" y="3864673"/>
          <a:ext cx="1533881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799" y="3893201"/>
        <a:ext cx="1476825" cy="916958"/>
      </dsp:txXfrm>
    </dsp:sp>
    <dsp:sp modelId="{BB283237-9AA6-45BB-940F-F295FE2EC2E7}">
      <dsp:nvSpPr>
        <dsp:cNvPr id="0" name=""/>
        <dsp:cNvSpPr/>
      </dsp:nvSpPr>
      <dsp:spPr>
        <a:xfrm>
          <a:off x="6904431" y="2282645"/>
          <a:ext cx="2725676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A5E16-EB87-4DAB-BE04-E70962FFD88F}">
      <dsp:nvSpPr>
        <dsp:cNvPr id="0" name=""/>
        <dsp:cNvSpPr/>
      </dsp:nvSpPr>
      <dsp:spPr>
        <a:xfrm>
          <a:off x="7074862" y="2444554"/>
          <a:ext cx="2725676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3.2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03390" y="2473082"/>
        <a:ext cx="2668620" cy="916958"/>
      </dsp:txXfrm>
    </dsp:sp>
    <dsp:sp modelId="{CAAAECC7-8788-4FB4-B4ED-A306026BFFB1}">
      <dsp:nvSpPr>
        <dsp:cNvPr id="0" name=""/>
        <dsp:cNvSpPr/>
      </dsp:nvSpPr>
      <dsp:spPr>
        <a:xfrm>
          <a:off x="5625584" y="3702763"/>
          <a:ext cx="1533881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E95F6-9C63-45F8-90A0-D2C23F255885}">
      <dsp:nvSpPr>
        <dsp:cNvPr id="0" name=""/>
        <dsp:cNvSpPr/>
      </dsp:nvSpPr>
      <dsp:spPr>
        <a:xfrm>
          <a:off x="5796015" y="3864673"/>
          <a:ext cx="1533881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</a:p>
      </dsp:txBody>
      <dsp:txXfrm>
        <a:off x="5824543" y="3893201"/>
        <a:ext cx="1476825" cy="916958"/>
      </dsp:txXfrm>
    </dsp:sp>
    <dsp:sp modelId="{DA12AA8B-1993-408E-A4CB-EC88B79F849C}">
      <dsp:nvSpPr>
        <dsp:cNvPr id="0" name=""/>
        <dsp:cNvSpPr/>
      </dsp:nvSpPr>
      <dsp:spPr>
        <a:xfrm>
          <a:off x="7500328" y="3702763"/>
          <a:ext cx="1533881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E8869-BD20-48C6-99F5-84C2BE0015C8}">
      <dsp:nvSpPr>
        <dsp:cNvPr id="0" name=""/>
        <dsp:cNvSpPr/>
      </dsp:nvSpPr>
      <dsp:spPr>
        <a:xfrm>
          <a:off x="7670759" y="3864673"/>
          <a:ext cx="1533881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99287" y="3893201"/>
        <a:ext cx="1476825" cy="916958"/>
      </dsp:txXfrm>
    </dsp:sp>
    <dsp:sp modelId="{FC02B295-CB38-47F4-AF13-3BD796934615}">
      <dsp:nvSpPr>
        <dsp:cNvPr id="0" name=""/>
        <dsp:cNvSpPr/>
      </dsp:nvSpPr>
      <dsp:spPr>
        <a:xfrm>
          <a:off x="9375072" y="3702763"/>
          <a:ext cx="1533881" cy="97401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B8193-DEAD-42C4-922C-9373C22C6B27}">
      <dsp:nvSpPr>
        <dsp:cNvPr id="0" name=""/>
        <dsp:cNvSpPr/>
      </dsp:nvSpPr>
      <dsp:spPr>
        <a:xfrm>
          <a:off x="9545503" y="3864673"/>
          <a:ext cx="1533881" cy="97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74031" y="3893201"/>
        <a:ext cx="1476825" cy="91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openxmlformats.org/officeDocument/2006/relationships/image" Target="../media/image9.jpg"/><Relationship Id="rId5" Type="http://schemas.openxmlformats.org/officeDocument/2006/relationships/diagramColors" Target="../diagrams/colors5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330D-A325-D3CF-1ED1-A39C8BBB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2642420"/>
            <a:ext cx="8286137" cy="1573160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CƠ SỞ NGÀNH </a:t>
            </a:r>
            <a:b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QUẢN LÝ SINH VIÊN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B4DE43-D619-82FC-5F06-B14ED36F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982062"/>
            <a:ext cx="8596668" cy="1641989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110122220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DA22TTA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C2114-D611-413E-69D8-FED6D345DABB}"/>
              </a:ext>
            </a:extLst>
          </p:cNvPr>
          <p:cNvSpPr txBox="1"/>
          <p:nvPr/>
        </p:nvSpPr>
        <p:spPr>
          <a:xfrm>
            <a:off x="3000202" y="227019"/>
            <a:ext cx="493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ĐẠI HỌC TRÀ VINH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VÀ CÔNG NGHỆ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THÔNG TIN</a:t>
            </a:r>
          </a:p>
          <a:p>
            <a:r>
              <a:rPr lang="en-US" dirty="0"/>
              <a:t> </a:t>
            </a:r>
          </a:p>
        </p:txBody>
      </p:sp>
      <p:pic>
        <p:nvPicPr>
          <p:cNvPr id="4" name="Picture 2" descr="images">
            <a:extLst>
              <a:ext uri="{FF2B5EF4-FFF2-40B4-BE49-F238E27FC236}">
                <a16:creationId xmlns:a16="http://schemas.microsoft.com/office/drawing/2014/main" id="{2EC35E3B-FD6B-B6B2-1FD2-DC299DCC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22" y="1264734"/>
            <a:ext cx="779007" cy="76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D6E36-C0F9-8CCE-F108-F8CB1142AAA1}"/>
              </a:ext>
            </a:extLst>
          </p:cNvPr>
          <p:cNvSpPr txBox="1"/>
          <p:nvPr/>
        </p:nvSpPr>
        <p:spPr>
          <a:xfrm>
            <a:off x="2244211" y="2405030"/>
            <a:ext cx="6624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 ĐỒ ÁN CƠ SỞ NGÀNH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KỲ I, NĂM HỌC 2024-2025</a:t>
            </a:r>
          </a:p>
        </p:txBody>
      </p:sp>
    </p:spTree>
    <p:extLst>
      <p:ext uri="{BB962C8B-B14F-4D97-AF65-F5344CB8AC3E}">
        <p14:creationId xmlns:p14="http://schemas.microsoft.com/office/powerpoint/2010/main" val="122579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DEDD0-ED1A-C65B-DC4F-CA4A043E2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E257-7A24-4C8F-0460-8C4E6C9E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CÁC PHẦN MỀM CẦN THIẾT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FD14791-F777-342D-2360-8539DCAC7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464843"/>
              </p:ext>
            </p:extLst>
          </p:nvPr>
        </p:nvGraphicFramePr>
        <p:xfrm>
          <a:off x="547327" y="1484671"/>
          <a:ext cx="10029995" cy="457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8E1E1B8-6B9D-9805-9843-472FF9212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80" y="1484671"/>
            <a:ext cx="2606040" cy="21221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933273-422D-C407-0315-80332CCBDD2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095" r="13572"/>
          <a:stretch/>
        </p:blipFill>
        <p:spPr>
          <a:xfrm>
            <a:off x="7204706" y="1484670"/>
            <a:ext cx="2606039" cy="21221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5DA2814-1B32-89DD-FBB2-52F9879CE1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880" y="3937545"/>
            <a:ext cx="2606040" cy="21221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2A73AB-51F1-BDE6-3C13-55DA8778379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4115" t="20569" r="17250" b="24621"/>
          <a:stretch/>
        </p:blipFill>
        <p:spPr>
          <a:xfrm>
            <a:off x="4265291" y="3937544"/>
            <a:ext cx="2606041" cy="21221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FD9129F-2B80-B8ED-EC62-311CDBDCC2B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6880" r="16881"/>
          <a:stretch/>
        </p:blipFill>
        <p:spPr>
          <a:xfrm>
            <a:off x="7204703" y="3937541"/>
            <a:ext cx="2606039" cy="21221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A0DB48-AEF8-89F9-25E2-A2BA64D1E6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5290" y="1484669"/>
            <a:ext cx="2606041" cy="2122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328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4CD88-9269-6195-0603-79C21DEC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86DEA6-36F0-BC21-6FF2-45CE813FC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380659"/>
              </p:ext>
            </p:extLst>
          </p:nvPr>
        </p:nvGraphicFramePr>
        <p:xfrm>
          <a:off x="510184" y="668593"/>
          <a:ext cx="10226642" cy="573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59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46D36-C26E-688F-0347-2D12736D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65C5-4F28-8458-12BA-48E04AC9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HỆ THỐNG 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85DB5BF-6638-E22C-675B-A03242572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264635"/>
              </p:ext>
            </p:extLst>
          </p:nvPr>
        </p:nvGraphicFramePr>
        <p:xfrm>
          <a:off x="490520" y="1730477"/>
          <a:ext cx="10705800" cy="39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48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48CCE-D246-762B-ADCC-DEF7B780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62F3-D6C6-7309-4E79-5D769433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 CỦA HỆ THỐNG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7A83B-673E-25A8-8EAE-2F9D2A4C4ACC}"/>
              </a:ext>
            </a:extLst>
          </p:cNvPr>
          <p:cNvSpPr txBox="1"/>
          <p:nvPr/>
        </p:nvSpPr>
        <p:spPr>
          <a:xfrm>
            <a:off x="778988" y="6100916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35F98C28-4463-F310-34E4-C06F19AC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1249680"/>
            <a:ext cx="6431280" cy="485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8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AB4C0-27C9-D232-73B0-65E457DE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F8CB-9180-A034-7810-AFF24D52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SINH VIÊN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5BF1F-004B-2453-FB16-E87CDD1E71D9}"/>
              </a:ext>
            </a:extLst>
          </p:cNvPr>
          <p:cNvSpPr txBox="1"/>
          <p:nvPr/>
        </p:nvSpPr>
        <p:spPr>
          <a:xfrm>
            <a:off x="7535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34290DD3-A99D-D646-7C0D-1007A744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402080"/>
            <a:ext cx="687832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1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15510-99E0-20D0-32F3-D2F22B04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F979-E8E1-2ECC-CA89-D2E1DBDF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KHOA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868B9-D9F2-32BC-4318-278F3787B88F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7576ACF7-BD11-4671-D524-D52ED762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1310640"/>
            <a:ext cx="699008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92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49AC7-88F9-C3E3-1AEF-49997799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6B40-4778-23CC-E9FF-C4CFC002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LỚP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3B63D-B115-5FE7-A4C8-E5BB96FBB3D0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FFC940B5-E062-9933-5B21-C6F65D11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1300480"/>
            <a:ext cx="6929120" cy="496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6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A298B-F29B-57A1-EA74-F6D9599B8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8252-7A7F-D476-1A25-242CE839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KHÓA HỌC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83E4C-3D73-D0A2-04A3-7B983F57FB71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DD8F43C3-E206-6B3E-8D6E-F9494B3E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"/>
          <a:stretch>
            <a:fillRect/>
          </a:stretch>
        </p:blipFill>
        <p:spPr bwMode="auto">
          <a:xfrm>
            <a:off x="1950720" y="1330960"/>
            <a:ext cx="7020560" cy="498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62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30DA-AF47-0194-3742-66E5AB6F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D6AA-4A0A-8714-192D-906C1642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NGÀNH HỌC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C6261-0C8A-1631-BE67-F3D494B00BA2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18" name="Picture 1">
            <a:extLst>
              <a:ext uri="{FF2B5EF4-FFF2-40B4-BE49-F238E27FC236}">
                <a16:creationId xmlns:a16="http://schemas.microsoft.com/office/drawing/2014/main" id="{27998353-0069-1CD7-CC8C-9CD785F6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1310640"/>
            <a:ext cx="693928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00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80D3-30EA-C73E-C4EC-90139991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2CF8-E5A6-7C15-0CB4-1865FFC1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BỘ MÔN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53C1E-90FE-A568-DA1B-BCACCC611868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6F214B55-71D5-13B6-0C30-11786270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280160"/>
            <a:ext cx="6918960" cy="496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90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049F-40AB-BC5D-1760-2B506337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THUYẾT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9CDA-D316-9709-0AA7-46DBFDED9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95948"/>
            <a:ext cx="4184035" cy="404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I.MỞ ĐẦU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nghiên cứu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nghiên cứu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 nghiên cứu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50582-F37C-BA9F-6190-DF0ECD2C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290" y="1995948"/>
            <a:ext cx="5742039" cy="404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II.CÁC CHƯƠNG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1:Tổng quan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2:Nghiên cứu lí thuyết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3:Hiện thực hóa nghiên cứu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Kết quả nghiên cứu 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5:Kết luận và hướng phát triển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9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101C-A4A7-7483-5EE6-8818F5D5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AFFE-D3C1-1D40-00CB-99A5DAA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TỈNH THÀNH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2E26C-4BE6-CCB4-0A19-E12E7017E8D6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tỉnh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967DC285-DBCB-460E-4D76-D1F0D588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80" y="1290320"/>
            <a:ext cx="6939280" cy="495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D7D9D-207C-9BE1-7EE8-DD49FE9D7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C9C-0BA6-80E5-FA37-6DD21FD1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HUYỆN THỊ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69092-8359-5A48-0BDA-15F10305BA78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huyện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234DC7C7-AB9D-0956-E9CC-23F9AC4A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0" y="1290320"/>
            <a:ext cx="6898640" cy="495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40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049A-A637-481B-8643-6F4994F7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C919-ADDC-13B2-4048-68040200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PHƯỜNG XÃ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04411-EAF2-CCA4-0F6C-3C4EC191CB19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phường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1B433593-70D6-B1D8-D1FE-B90679E5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0" y="1280160"/>
            <a:ext cx="6979920" cy="496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10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CF2D3-859A-ADC1-ED0F-B58ECB3D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455C-C063-DB24-4A43-75242A9F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HƯỚNG DẪN SỬ DỤNG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44C61-23F7-3B5D-4875-AEB0C14C9AE8}"/>
              </a:ext>
            </a:extLst>
          </p:cNvPr>
          <p:cNvSpPr txBox="1"/>
          <p:nvPr/>
        </p:nvSpPr>
        <p:spPr>
          <a:xfrm>
            <a:off x="778988" y="6248400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314" name="Picture 1">
            <a:extLst>
              <a:ext uri="{FF2B5EF4-FFF2-40B4-BE49-F238E27FC236}">
                <a16:creationId xmlns:a16="http://schemas.microsoft.com/office/drawing/2014/main" id="{02A5C629-2CC1-C951-8B06-1D9484D4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" y="1259840"/>
            <a:ext cx="6908800" cy="498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54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023E1-65FC-56DC-1C1B-060E77FE3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D6D48D-1AC4-428C-0E8E-AE8D663B9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160011"/>
              </p:ext>
            </p:extLst>
          </p:nvPr>
        </p:nvGraphicFramePr>
        <p:xfrm>
          <a:off x="654062" y="447040"/>
          <a:ext cx="11080738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41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7AC71-1AB1-43E1-E547-7EA8F86E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5285EE-E8F3-0713-1944-AC2F7047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5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2A4A3-2D4A-4EFC-0CD5-AB93FCBF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870A-870C-A709-A676-372B7DE4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MỞ ĐẦU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76A896F-1408-C898-2B0A-A6F93A0D9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87026"/>
              </p:ext>
            </p:extLst>
          </p:nvPr>
        </p:nvGraphicFramePr>
        <p:xfrm>
          <a:off x="490520" y="2094271"/>
          <a:ext cx="10216809" cy="3283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78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562E3-EA56-613F-5B60-71543AA6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63ADF7-EA1A-9932-C14F-D9A8CF8B6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277673"/>
              </p:ext>
            </p:extLst>
          </p:nvPr>
        </p:nvGraphicFramePr>
        <p:xfrm>
          <a:off x="480687" y="727587"/>
          <a:ext cx="10226642" cy="536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1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2017B-992D-E224-FFC5-69F3ACA7A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BDDC3E-A46B-233A-E5C0-BF78C4736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873223"/>
              </p:ext>
            </p:extLst>
          </p:nvPr>
        </p:nvGraphicFramePr>
        <p:xfrm>
          <a:off x="510184" y="668593"/>
          <a:ext cx="10226642" cy="573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47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5821-16B0-7E13-D848-82DDD2828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08AD7F-DEEF-D111-23D5-5191B831A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68646"/>
              </p:ext>
            </p:extLst>
          </p:nvPr>
        </p:nvGraphicFramePr>
        <p:xfrm>
          <a:off x="-148577" y="744793"/>
          <a:ext cx="10315132" cy="536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1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E4DD-4DB7-C2D6-1786-9BC6F06B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EEE1-AE3D-7268-E441-B2064421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(ER MODEL)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F1495C1-7EA2-26D0-3506-FA42507B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69" y="1396180"/>
            <a:ext cx="9282744" cy="470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03F36-79FE-093C-D4F0-93CA612D2655}"/>
              </a:ext>
            </a:extLst>
          </p:cNvPr>
          <p:cNvSpPr txBox="1"/>
          <p:nvPr/>
        </p:nvSpPr>
        <p:spPr>
          <a:xfrm>
            <a:off x="2025445" y="6100916"/>
            <a:ext cx="664660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 Model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Entity-Relationship Model)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1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6D1B3-6D5E-129A-0AC3-F189B215C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2D2E-7135-4219-0411-59DE0F6E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(MLD)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F5C31-767D-E8A1-16B7-8D391C93F92E}"/>
              </a:ext>
            </a:extLst>
          </p:cNvPr>
          <p:cNvSpPr txBox="1"/>
          <p:nvPr/>
        </p:nvSpPr>
        <p:spPr>
          <a:xfrm>
            <a:off x="962469" y="6100916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Logic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MLD)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4" name="Picture 1">
            <a:extLst>
              <a:ext uri="{FF2B5EF4-FFF2-40B4-BE49-F238E27FC236}">
                <a16:creationId xmlns:a16="http://schemas.microsoft.com/office/drawing/2014/main" id="{CDB5E11D-1EE3-301D-C468-319E48486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69" y="1504335"/>
            <a:ext cx="9282744" cy="452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33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F9A3-C1ED-FAF0-8DC7-EEEB401D8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C74-E10C-4897-36D0-9EE7D7EF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9996" cy="1120877"/>
          </a:xfrm>
        </p:spPr>
        <p:txBody>
          <a:bodyPr>
            <a:normAutofit/>
          </a:bodyPr>
          <a:lstStyle/>
          <a:p>
            <a:pPr lvl="0"/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 Diagram)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846F6-2F26-1B39-CE69-9573B488BC5C}"/>
              </a:ext>
            </a:extLst>
          </p:cNvPr>
          <p:cNvSpPr txBox="1"/>
          <p:nvPr/>
        </p:nvSpPr>
        <p:spPr>
          <a:xfrm>
            <a:off x="962469" y="6267191"/>
            <a:ext cx="928274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288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E9D28EB4-D9B9-ACDB-FA54-D0E26D538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b="1189"/>
          <a:stretch>
            <a:fillRect/>
          </a:stretch>
        </p:blipFill>
        <p:spPr bwMode="auto">
          <a:xfrm>
            <a:off x="1307689" y="1288026"/>
            <a:ext cx="8937523" cy="496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433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653</TotalTime>
  <Words>779</Words>
  <Application>Microsoft Office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Trebuchet MS</vt:lpstr>
      <vt:lpstr>Wingdings</vt:lpstr>
      <vt:lpstr>Wingdings 3</vt:lpstr>
      <vt:lpstr>Facet</vt:lpstr>
      <vt:lpstr>BÁO CÁO ĐỒ ÁN CƠ SỞ NGÀNH  XÂY DỰNG PHẦN MỀM QUẢN LÝ SINH VIÊN</vt:lpstr>
      <vt:lpstr>NỘI DUNG THUYẾT TRÌNH</vt:lpstr>
      <vt:lpstr>I. MỞ ĐẦU</vt:lpstr>
      <vt:lpstr>PowerPoint Presentation</vt:lpstr>
      <vt:lpstr>PowerPoint Presentation</vt:lpstr>
      <vt:lpstr>PowerPoint Presentation</vt:lpstr>
      <vt:lpstr>Mô hình thực thể - mối quan hệ (ER MODEL)</vt:lpstr>
      <vt:lpstr>Mô hình Logic dữ liệu (MLD)</vt:lpstr>
      <vt:lpstr>Biểu đồ lớp (Class Diagram)</vt:lpstr>
      <vt:lpstr>SỬ DỤNG CÁC PHẦN MỀM CẦN THIẾT</vt:lpstr>
      <vt:lpstr>PowerPoint Presentation</vt:lpstr>
      <vt:lpstr>CẤU TRÚC HỆ THỐNG </vt:lpstr>
      <vt:lpstr>GIAO DIỆN CHÍNH CỦA HỆ THỐNG</vt:lpstr>
      <vt:lpstr>GIAO DIỆN QUẢN LÝ SINH VIÊN</vt:lpstr>
      <vt:lpstr>GIAO DIỆN QUẢN LÝ KHOA</vt:lpstr>
      <vt:lpstr>GIAO DIỆN QUẢN LÝ LỚP</vt:lpstr>
      <vt:lpstr>GIAO DIỆN QUẢN LÝ KHÓA HỌC</vt:lpstr>
      <vt:lpstr>GIAO DIỆN QUẢN LÝ NGÀNH HỌC</vt:lpstr>
      <vt:lpstr>GIAO DIỆN QUẢN LÝ BỘ MÔN</vt:lpstr>
      <vt:lpstr>GIAO DIỆN QUẢN LÝ TỈNH THÀNH</vt:lpstr>
      <vt:lpstr>GIAO DIỆN QUẢN LÝ HUYỆN THỊ</vt:lpstr>
      <vt:lpstr>GIAO DIỆN QUẢN LÝ PHƯỜNG XÃ</vt:lpstr>
      <vt:lpstr>GIAO DIỆN HƯỚNG DẪN SỬ DỤNG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Dinh Hien</dc:creator>
  <cp:lastModifiedBy>Tran Dinh Hien</cp:lastModifiedBy>
  <cp:revision>3</cp:revision>
  <dcterms:created xsi:type="dcterms:W3CDTF">2025-01-08T08:57:14Z</dcterms:created>
  <dcterms:modified xsi:type="dcterms:W3CDTF">2025-01-08T20:03:40Z</dcterms:modified>
</cp:coreProperties>
</file>