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F"/>
    <a:srgbClr val="358B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26" autoAdjust="0"/>
  </p:normalViewPr>
  <p:slideViewPr>
    <p:cSldViewPr snapToGrid="0">
      <p:cViewPr>
        <p:scale>
          <a:sx n="100" d="100"/>
          <a:sy n="100" d="100"/>
        </p:scale>
        <p:origin x="-186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94ED-1CC8-4BD1-A34D-CDBC13EF5D70}" type="datetimeFigureOut">
              <a:rPr lang="ru-RU" smtClean="0"/>
              <a:pPr/>
              <a:t>27.10.2019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9E7A-0529-4D21-8140-DE4E3CFEC0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en-US" dirty="0" smtClean="0"/>
              <a:t>Azure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большое количество сервисов для аналитики, в рамках данного доклада будет рассмотрена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Stream Analytics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E7A-0529-4D21-8140-DE4E3CFEC0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E074-CE14-4C60-AE7B-2CE60470C120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20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B79F-D4DB-4019-9CFD-FC1393A2305F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59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A1D2-417F-4C8D-807D-46FA54DCF71B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41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80E-8D1D-461F-AE36-E37A595F9364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4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53D-4672-490E-B01C-ACE6FE2119DD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616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AC44-34BF-4993-B29A-E271C1AD1948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2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4056-4332-451F-B157-66178961866F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0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CA05-F6E9-4534-BE33-A19D5F7E0985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9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B1B8-D294-47F4-A218-AA4D21B0CAE9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7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ED01-1C80-4E2B-8544-9CEB88D88135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6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24D6-E48F-457A-9493-E200A7412627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54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D2C-EB1B-4146-8D6B-10E0F4A8B61F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1CCA-F85D-4264-BF67-42CB60B74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8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6312" y="2091627"/>
            <a:ext cx="4151376" cy="23876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Azure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62158"/>
            <a:ext cx="6858000" cy="1655762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6F6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59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Внедрение аналитических сведений в приложение в режиме реального времени с помощью хранилищ данных</a:t>
            </a: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10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5842" name="Picture 2" descr="ÐÑÐ¸Ð»Ð¾Ð¶ÐµÐ½Ð¸Ðµ Ð´Ð»Ñ Ð¸ÑÑÐ¾ÑÐ½Ð¸ÐºÐ¾Ð² ÑÐ¾Ð±ÑÑÐ¸Ð¹ AS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19" y="2924176"/>
            <a:ext cx="8036563" cy="2152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323527" y="4365104"/>
            <a:ext cx="5400997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Тема: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Azure Analytics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</a:t>
            </a:r>
            <a:b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Докладчик: Давыдова Ирина, 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гр. ИТСИ-18-1м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3798" y="2068281"/>
            <a:ext cx="3636404" cy="978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Спасибо за внимание</a:t>
            </a: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!</a:t>
            </a:r>
            <a:endParaRPr lang="ru-RU" sz="48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Azure Stream Analytics</a:t>
            </a:r>
            <a:r>
              <a:rPr lang="ru-RU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это…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Содержимое 3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потоковой передачи данных телеметрии в реальном времени с устройств Интернета вещей;</a:t>
            </a:r>
          </a:p>
          <a:p>
            <a:pPr lvl="0"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веб-журналов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сведений о посещении сайта;</a:t>
            </a:r>
          </a:p>
          <a:p>
            <a:pPr lvl="0" algn="just"/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геопространственная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аналитика для управления транспортной системой и автономными транспортными средствами;</a:t>
            </a:r>
          </a:p>
          <a:p>
            <a:pPr lvl="0"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удаленный мониторинг и прогнозное обслуживание высокоценных ресурсов;</a:t>
            </a:r>
          </a:p>
          <a:p>
            <a:pPr lvl="0"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аналитика данных точки продаж в режиме реального времени для контроля запасов и обнаружения аномалий.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2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работает </a:t>
            </a:r>
            <a:r>
              <a:rPr lang="en-US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Stream Analytics?</a:t>
            </a: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3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Ð¾Ð½Ð²ÐµÐ¹ÐµÑ Stream Analytic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2118079"/>
            <a:ext cx="7886700" cy="37664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Основные возможности и преимущества</a:t>
            </a: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4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3554" name="Picture 2" descr="ÐÑÐ½Ð¾Ð²Ð½ÑÐµ Ð²Ð¾Ð·Ð¼Ð¾Ð¶Ð½Ð¾ÑÑÐ¸ Stream Analytic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2271098"/>
            <a:ext cx="8582025" cy="3211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Простое начало работы</a:t>
            </a: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5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Подключиться к источникам и приемникам. Служба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может подключаться к Центрам событий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и Центру Интернета вещей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для приема потоковых данных, а также к хранилищу BLOB-объектов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Stream Analytics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может направлять выходные данные задания в несколько систем хранения, таких как хранилище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BLOB-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объектов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Azure, 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 Azure, Azure Data Lake Store 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 Cosmos DB.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Шаблоны решений </a:t>
            </a:r>
            <a:r>
              <a:rPr lang="en-US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Azure Stream Analytics</a:t>
            </a:r>
            <a:r>
              <a:rPr lang="ru-RU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9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6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задания для работы с панелями мониторинга в режиме реального времени;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Внедрение в реальном времени аналитических сведений о приложениях с помощью сообщений о событиях;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Динамические приложения 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веб-сайты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Внедрение аналитических сведений в приложение в режиме реального времени с помощью хранилищ данных.</a:t>
            </a:r>
          </a:p>
          <a:p>
            <a:pPr algn="just"/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Создание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Stream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Analytics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задания для работы с панелями мониторинга в режиме реального времени</a:t>
            </a:r>
            <a:endParaRPr lang="en-US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7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5602" name="Picture 2" descr="ASA Power BI Ð¿Ð°Ð½ÐµÐ»Ñ Ð¼Ð¾Ð½Ð¸ÑÐ¾ÑÐ¸Ð½Ð³Ð°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66" y="2628900"/>
            <a:ext cx="8520069" cy="2150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Внедрение в реальном времени аналитических сведений о приложениях с помощью сообщений о событиях</a:t>
            </a: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8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1748" name="Picture 4" descr="ÐÑÐ¸Ð»Ð¾Ð¶ÐµÐ½Ð¸Ðµ Ð´Ð»Ñ Ð¾Ð±Ð¼ÐµÐ½Ð° ÑÐ¾Ð¾Ð±ÑÐµÐ½Ð¸ÑÐ¼Ð¸ Ð¾ ÑÐ¾Ð±ÑÑÐ¸ÑÑ AS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339" y="3048000"/>
            <a:ext cx="7337322" cy="1895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Динамические приложения и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веб-сайты</a:t>
            </a:r>
            <a:endParaRPr lang="ru-RU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>
          <a:xfrm>
            <a:off x="6743700" y="6270626"/>
            <a:ext cx="2057400" cy="365125"/>
          </a:xfrm>
        </p:spPr>
        <p:txBody>
          <a:bodyPr/>
          <a:lstStyle/>
          <a:p>
            <a:fld id="{4B571CCA-F85D-4264-BF67-42CB60B744DA}" type="slidenum">
              <a:rPr lang="en-US" sz="2800" smtClean="0">
                <a:solidFill>
                  <a:schemeClr val="bg1"/>
                </a:solidFill>
              </a:rPr>
              <a:pPr/>
              <a:t>9</a:t>
            </a:fld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3798" name="Picture 6" descr="ASA, Ð´Ð¸Ð½Ð°Ð¼Ð¸ÑÐµÑÐºÐ¾Ðµ Ð¿ÑÐ¸Ð»Ð¾Ð¶ÐµÐ½Ð¸Ðµ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744" y="2914650"/>
            <a:ext cx="7380513" cy="2152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9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375</Words>
  <Application>Microsoft Office PowerPoint</Application>
  <PresentationFormat>Экран (4:3)</PresentationFormat>
  <Paragraphs>51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Azure Analytics</vt:lpstr>
      <vt:lpstr>Azure Stream Analytics – это…</vt:lpstr>
      <vt:lpstr>Как работает Stream Analytics?</vt:lpstr>
      <vt:lpstr>Основные возможности и преимущества</vt:lpstr>
      <vt:lpstr>Простое начало работы</vt:lpstr>
      <vt:lpstr>Шаблоны решений Azure Stream Analytics </vt:lpstr>
      <vt:lpstr>Создание Stream Analytics задания для работы с панелями мониторинга в режиме реального времени</vt:lpstr>
      <vt:lpstr>Внедрение в реальном времени аналитических сведений о приложениях с помощью сообщений о событиях</vt:lpstr>
      <vt:lpstr>Динамические приложения и веб-сайты</vt:lpstr>
      <vt:lpstr>Внедрение аналитических сведений в приложение в режиме реального времени с помощью хранилищ данных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Analytics</dc:title>
  <cp:lastModifiedBy>максим бусырев</cp:lastModifiedBy>
  <cp:revision>26</cp:revision>
  <dcterms:created xsi:type="dcterms:W3CDTF">2019-08-22T12:28:48Z</dcterms:created>
  <dcterms:modified xsi:type="dcterms:W3CDTF">2019-10-27T15:10:32Z</dcterms:modified>
</cp:coreProperties>
</file>