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4495800" cy="25908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4495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2D2D7-9E22-46F9-AA9C-C59A9A68AC13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D9CED-DAD8-4A8F-897A-8B6EB2FAC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5CE07-7F02-4A0A-A983-9348E0A9C096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792F8-44B5-4A0D-B399-DCBBD77A0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441AC-ECC0-4BDD-9A8A-E468D887348E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CB7DA-A1C6-46DC-B678-022455B1F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098DF-BB84-4E48-B570-8FB94AC7E389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3D332-85CC-48FB-943A-BED693565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E458AE-A7B8-4944-B100-61720CEAB5F2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BB0F0-5DC9-40EF-A6C7-6C433B7B57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DBDEA-5213-4202-A4F0-11A381C61C73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35820-5E49-46F1-AF66-44942589C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29FAD-E9FC-4FC8-A7D3-A5B223993404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27C75-9016-46E9-8F5B-DCC71B8CD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E3E05-07EC-4C68-B8B9-55F31771CF39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94FE6-6DCD-4088-ACF3-AFA756F8C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03E6-8BF0-4C09-ADB2-E62D2DA654F1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B58EE-916F-4BEA-AC35-E656D9261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4E4D6-2ACB-4F50-BC26-27EAA7B45B10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71585-99DB-4F3F-AF84-5FAC317E0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6EA18-ADC7-4F74-B3A1-2CEFA03181B1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9229C-6BB9-42A4-A764-D23DC2B08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an\AppData\Local\Microsoft\Windows\Temporary Internet Files\Content.IE5\1GNHEHWI\MPj04387740000[1].jpg"/>
          <p:cNvPicPr>
            <a:picLocks noChangeAspect="1" noChangeArrowheads="1"/>
          </p:cNvPicPr>
          <p:nvPr/>
        </p:nvPicPr>
        <p:blipFill>
          <a:blip r:embed="rId13" cstate="print">
            <a:lum bright="4000" contrast="-2000"/>
          </a:blip>
          <a:srcRect/>
          <a:stretch>
            <a:fillRect/>
          </a:stretch>
        </p:blipFill>
        <p:spPr bwMode="auto">
          <a:xfrm>
            <a:off x="6705600" y="2714626"/>
            <a:ext cx="2331719" cy="3643312"/>
          </a:xfrm>
          <a:prstGeom prst="rect">
            <a:avLst/>
          </a:prstGeom>
          <a:noFill/>
          <a:effectLst>
            <a:softEdge rad="635000"/>
          </a:effec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C000"/>
                </a:solidFill>
                <a:latin typeface="+mn-lt"/>
              </a:defRPr>
            </a:lvl1pPr>
          </a:lstStyle>
          <a:p>
            <a:pPr>
              <a:defRPr/>
            </a:pPr>
            <a:fld id="{CCBEB518-EC01-4E82-A5A3-6BD9E0A38026}" type="datetimeFigureOut">
              <a:rPr lang="en-US"/>
              <a:pPr>
                <a:defRPr/>
              </a:pPr>
              <a:t>2/14/2013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C000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C000"/>
                </a:solidFill>
                <a:latin typeface="+mn-lt"/>
              </a:defRPr>
            </a:lvl1pPr>
          </a:lstStyle>
          <a:p>
            <a:pPr>
              <a:defRPr/>
            </a:pPr>
            <a:fld id="{7CEAC46D-0DA6-48A7-B7E9-3D9934820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 Extinguisher Inspection</a:t>
            </a:r>
          </a:p>
        </p:txBody>
      </p:sp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Step by Step Approach</a:t>
            </a:r>
          </a:p>
          <a:p>
            <a:pPr algn="ctr"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Check for mud/coal or other material under the cover. Clean out any foreign material found.</a:t>
            </a:r>
          </a:p>
        </p:txBody>
      </p:sp>
      <p:pic>
        <p:nvPicPr>
          <p:cNvPr id="22530" name="Picture 3" descr="DSC0492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764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Remove the co2 cartridge.</a:t>
            </a:r>
          </a:p>
        </p:txBody>
      </p:sp>
      <p:pic>
        <p:nvPicPr>
          <p:cNvPr id="23554" name="Picture 3" descr="DSC049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4" descr="MCj04397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5908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Left hand thread to remove</a:t>
            </a:r>
            <a:r>
              <a:rPr lang="en-US" smtClean="0"/>
              <a:t>.</a:t>
            </a:r>
          </a:p>
        </p:txBody>
      </p:sp>
      <p:pic>
        <p:nvPicPr>
          <p:cNvPr id="24578" name="Picture 3" descr="DSC049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5260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4" descr="MCj04397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743200"/>
            <a:ext cx="4648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the foil seal.</a:t>
            </a:r>
          </a:p>
        </p:txBody>
      </p:sp>
      <p:pic>
        <p:nvPicPr>
          <p:cNvPr id="25602" name="Picture 3" descr="DSC049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4" descr="DSC04925"/>
          <p:cNvPicPr>
            <a:picLocks noChangeAspect="1" noChangeArrowheads="1"/>
          </p:cNvPicPr>
          <p:nvPr/>
        </p:nvPicPr>
        <p:blipFill>
          <a:blip r:embed="rId2" cstate="print"/>
          <a:srcRect l="78481" t="92827"/>
          <a:stretch>
            <a:fillRect/>
          </a:stretch>
        </p:blipFill>
        <p:spPr bwMode="auto">
          <a:xfrm>
            <a:off x="5686425" y="5553075"/>
            <a:ext cx="121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If the foil seal has been punctured remove the unit from service.</a:t>
            </a:r>
          </a:p>
        </p:txBody>
      </p:sp>
      <p:pic>
        <p:nvPicPr>
          <p:cNvPr id="26626" name="Picture 3" descr="DSC049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4" descr="DSC04926"/>
          <p:cNvPicPr>
            <a:picLocks noChangeAspect="1" noChangeArrowheads="1"/>
          </p:cNvPicPr>
          <p:nvPr/>
        </p:nvPicPr>
        <p:blipFill>
          <a:blip r:embed="rId2" cstate="print"/>
          <a:srcRect l="82278" t="72574" r="-3798" b="15611"/>
          <a:stretch>
            <a:fillRect/>
          </a:stretch>
        </p:blipFill>
        <p:spPr bwMode="auto">
          <a:xfrm>
            <a:off x="5943600" y="5257800"/>
            <a:ext cx="15240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 descr="DSC04926"/>
          <p:cNvPicPr>
            <a:picLocks noChangeAspect="1" noChangeArrowheads="1"/>
          </p:cNvPicPr>
          <p:nvPr/>
        </p:nvPicPr>
        <p:blipFill>
          <a:blip r:embed="rId2" cstate="print"/>
          <a:srcRect l="60759" t="77046" r="27850" b="5486"/>
          <a:stretch>
            <a:fillRect/>
          </a:stretch>
        </p:blipFill>
        <p:spPr bwMode="auto">
          <a:xfrm>
            <a:off x="5562600" y="5105400"/>
            <a:ext cx="6858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Make sure plunger opening is clear of obstructions.</a:t>
            </a:r>
          </a:p>
        </p:txBody>
      </p:sp>
      <p:pic>
        <p:nvPicPr>
          <p:cNvPr id="27650" name="Picture 3" descr="DSC049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Check action of plunger.  Is it free?  If not clean it out.</a:t>
            </a:r>
          </a:p>
        </p:txBody>
      </p:sp>
      <p:pic>
        <p:nvPicPr>
          <p:cNvPr id="28674" name="Picture 3" descr="DSC049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819400"/>
            <a:ext cx="365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4" descr="DSC0493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00350"/>
            <a:ext cx="3656013" cy="274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5" descr="MCj0441509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4290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MCj04415090000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352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Be sure to lift the plunger before replacing the co2 cartridge</a:t>
            </a:r>
          </a:p>
        </p:txBody>
      </p:sp>
      <p:pic>
        <p:nvPicPr>
          <p:cNvPr id="29698" name="Picture 3" descr="DSC049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4" descr="MCj044150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14573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Replace the co2 cartridge.</a:t>
            </a:r>
          </a:p>
        </p:txBody>
      </p:sp>
      <p:pic>
        <p:nvPicPr>
          <p:cNvPr id="30722" name="Picture 3" descr="DSC049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4" descr="MCj043979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362200"/>
            <a:ext cx="2286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Replace the canister, black cover and hose.</a:t>
            </a:r>
          </a:p>
        </p:txBody>
      </p:sp>
      <p:pic>
        <p:nvPicPr>
          <p:cNvPr id="31746" name="Picture 3" descr="DSC049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No obstruction to access or visibility</a:t>
            </a:r>
          </a:p>
        </p:txBody>
      </p:sp>
      <p:pic>
        <p:nvPicPr>
          <p:cNvPr id="14338" name="Picture 3" descr="DSC049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4" descr="MCIN00056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352800"/>
            <a:ext cx="20780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3124200" y="3505200"/>
            <a:ext cx="2286000" cy="2209800"/>
          </a:xfrm>
          <a:custGeom>
            <a:avLst/>
            <a:gdLst>
              <a:gd name="T0" fmla="*/ 1219200 w 21600"/>
              <a:gd name="T1" fmla="*/ 0 h 21600"/>
              <a:gd name="T2" fmla="*/ 357068 w 21600"/>
              <a:gd name="T3" fmla="*/ 278959 h 21600"/>
              <a:gd name="T4" fmla="*/ 0 w 21600"/>
              <a:gd name="T5" fmla="*/ 952500 h 21600"/>
              <a:gd name="T6" fmla="*/ 357068 w 21600"/>
              <a:gd name="T7" fmla="*/ 1626041 h 21600"/>
              <a:gd name="T8" fmla="*/ 1219200 w 21600"/>
              <a:gd name="T9" fmla="*/ 1905000 h 21600"/>
              <a:gd name="T10" fmla="*/ 2081333 w 21600"/>
              <a:gd name="T11" fmla="*/ 1626041 h 21600"/>
              <a:gd name="T12" fmla="*/ 2438400 w 21600"/>
              <a:gd name="T13" fmla="*/ 952500 h 21600"/>
              <a:gd name="T14" fmla="*/ 2081333 w 21600"/>
              <a:gd name="T15" fmla="*/ 27895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03" y="16597"/>
                </a:moveTo>
                <a:cubicBezTo>
                  <a:pt x="19153" y="14967"/>
                  <a:pt x="19892" y="12916"/>
                  <a:pt x="19892" y="10800"/>
                </a:cubicBezTo>
                <a:cubicBezTo>
                  <a:pt x="19892" y="5778"/>
                  <a:pt x="15821" y="1708"/>
                  <a:pt x="10800" y="1708"/>
                </a:cubicBezTo>
                <a:cubicBezTo>
                  <a:pt x="8683" y="1707"/>
                  <a:pt x="6632" y="2446"/>
                  <a:pt x="5002" y="3796"/>
                </a:cubicBezTo>
                <a:close/>
                <a:moveTo>
                  <a:pt x="3796" y="5002"/>
                </a:moveTo>
                <a:cubicBezTo>
                  <a:pt x="2446" y="6632"/>
                  <a:pt x="1708" y="8683"/>
                  <a:pt x="1708" y="10799"/>
                </a:cubicBezTo>
                <a:cubicBezTo>
                  <a:pt x="1708" y="15821"/>
                  <a:pt x="5778" y="19892"/>
                  <a:pt x="10800" y="19892"/>
                </a:cubicBezTo>
                <a:cubicBezTo>
                  <a:pt x="12916" y="19892"/>
                  <a:pt x="14967" y="19153"/>
                  <a:pt x="16597" y="17803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Visually inspect the extinguisher for dents, leaks, rust, chemical deposits or other signs of abuse/wear. </a:t>
            </a:r>
            <a:r>
              <a:rPr lang="en-US" sz="3600" i="1" smtClean="0"/>
              <a:t> </a:t>
            </a:r>
            <a:endParaRPr lang="en-US" sz="3600" smtClean="0"/>
          </a:p>
        </p:txBody>
      </p:sp>
      <p:pic>
        <p:nvPicPr>
          <p:cNvPr id="32770" name="Picture 3" descr="DSC0493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Inspect the condition of the bottom of the fire extinguisher.</a:t>
            </a:r>
            <a:br>
              <a:rPr lang="en-US" sz="3600" smtClean="0"/>
            </a:br>
            <a:endParaRPr lang="en-US" sz="3600" smtClean="0"/>
          </a:p>
        </p:txBody>
      </p:sp>
      <p:sp>
        <p:nvSpPr>
          <p:cNvPr id="33794" name="Rectangle 3"/>
          <p:cNvSpPr>
            <a:spLocks noGrp="1"/>
          </p:cNvSpPr>
          <p:nvPr>
            <p:ph type="body" sz="half" idx="2"/>
          </p:nvPr>
        </p:nvSpPr>
        <p:spPr>
          <a:xfrm>
            <a:off x="6019800" y="3048000"/>
            <a:ext cx="2667000" cy="167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damage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rust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wear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abuse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</p:txBody>
      </p:sp>
      <p:pic>
        <p:nvPicPr>
          <p:cNvPr id="33795" name="Picture 4" descr="DSC049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52578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Examine wear spots.  Are they substantial?</a:t>
            </a:r>
          </a:p>
        </p:txBody>
      </p:sp>
      <p:pic>
        <p:nvPicPr>
          <p:cNvPr id="34818" name="Picture 3" descr="DSC0493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3429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4" descr="DSC0494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2743200"/>
            <a:ext cx="3505200" cy="2628900"/>
          </a:xfrm>
        </p:spPr>
      </p:pic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77838" y="1528763"/>
            <a:ext cx="739933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solidFill>
                  <a:schemeClr val="tx2"/>
                </a:solidFill>
              </a:rPr>
              <a:t>If the extinguisher is damaged or needs </a:t>
            </a:r>
          </a:p>
          <a:p>
            <a:pPr algn="ctr"/>
            <a:r>
              <a:rPr lang="en-US" sz="3200">
                <a:solidFill>
                  <a:schemeClr val="tx2"/>
                </a:solidFill>
              </a:rPr>
              <a:t>recharging, remove it from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Once the inspection is complete punch the tag in the correct location.</a:t>
            </a:r>
          </a:p>
        </p:txBody>
      </p:sp>
      <p:pic>
        <p:nvPicPr>
          <p:cNvPr id="35842" name="Picture 3" descr="DSC0493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57150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Inspection of an internally charged fire ext.</a:t>
            </a:r>
          </a:p>
        </p:txBody>
      </p:sp>
      <p:pic>
        <p:nvPicPr>
          <p:cNvPr id="36866" name="Picture 3" descr="DSC04992"/>
          <p:cNvPicPr>
            <a:picLocks noChangeAspect="1" noChangeArrowheads="1"/>
          </p:cNvPicPr>
          <p:nvPr/>
        </p:nvPicPr>
        <p:blipFill>
          <a:blip r:embed="rId2" cstate="print"/>
          <a:srcRect l="20779" t="433" r="28572"/>
          <a:stretch>
            <a:fillRect/>
          </a:stretch>
        </p:blipFill>
        <p:spPr bwMode="auto">
          <a:xfrm>
            <a:off x="1371600" y="1752600"/>
            <a:ext cx="2971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4495800" y="2362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None/>
            </a:pPr>
            <a:endParaRPr lang="en-US" sz="28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None/>
            </a:pPr>
            <a:r>
              <a:rPr lang="en-US" sz="3200">
                <a:latin typeface="Calibri" pitchFamily="34" charset="0"/>
              </a:rPr>
              <a:t>Inspect for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damage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rust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wear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US" sz="2800">
              <a:latin typeface="Calibri" pitchFamily="34" charset="0"/>
            </a:endParaRPr>
          </a:p>
        </p:txBody>
      </p:sp>
      <p:pic>
        <p:nvPicPr>
          <p:cNvPr id="36868" name="Picture 5" descr="MCIN01111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819400"/>
            <a:ext cx="1303338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6" descr="MCj0318876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581400"/>
            <a:ext cx="838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The dial on the pressure gauge should be in the green zone or operable zone.  If it is in the red zone, remove the unit from service.</a:t>
            </a:r>
          </a:p>
        </p:txBody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pic>
        <p:nvPicPr>
          <p:cNvPr id="37891" name="Picture 4" descr="DSC049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194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sure the pin is in place.</a:t>
            </a:r>
          </a:p>
        </p:txBody>
      </p:sp>
      <p:pic>
        <p:nvPicPr>
          <p:cNvPr id="38914" name="Picture 3" descr="DSC049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Line 4"/>
          <p:cNvSpPr>
            <a:spLocks noChangeShapeType="1"/>
          </p:cNvSpPr>
          <p:nvPr/>
        </p:nvSpPr>
        <p:spPr bwMode="auto">
          <a:xfrm>
            <a:off x="5257800" y="1219200"/>
            <a:ext cx="0" cy="1447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Check for obstructions around actuator lever</a:t>
            </a:r>
          </a:p>
        </p:txBody>
      </p:sp>
      <p:pic>
        <p:nvPicPr>
          <p:cNvPr id="39938" name="Picture 3" descr="DSC04998"/>
          <p:cNvPicPr>
            <a:picLocks noChangeAspect="1" noChangeArrowheads="1"/>
          </p:cNvPicPr>
          <p:nvPr/>
        </p:nvPicPr>
        <p:blipFill>
          <a:blip r:embed="rId2" cstate="print"/>
          <a:srcRect r="19481"/>
          <a:stretch>
            <a:fillRect/>
          </a:stretch>
        </p:blipFill>
        <p:spPr bwMode="auto">
          <a:xfrm>
            <a:off x="609600" y="1752600"/>
            <a:ext cx="4724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562600" y="2819400"/>
            <a:ext cx="10668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Mud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dirt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coal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Punch the tag in the correct location.</a:t>
            </a:r>
          </a:p>
        </p:txBody>
      </p:sp>
      <p:pic>
        <p:nvPicPr>
          <p:cNvPr id="40962" name="Picture 4" descr="DSC050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5626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Summary:</a:t>
            </a:r>
          </a:p>
        </p:txBody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 obstructions</a:t>
            </a:r>
          </a:p>
          <a:p>
            <a:pPr eaLnBrk="1" hangingPunct="1"/>
            <a:r>
              <a:rPr lang="en-US" smtClean="0"/>
              <a:t>Actuator pin is up/dial is in operable zone</a:t>
            </a:r>
          </a:p>
          <a:p>
            <a:pPr eaLnBrk="1" hangingPunct="1"/>
            <a:r>
              <a:rPr lang="en-US" smtClean="0"/>
              <a:t>Hose, co2 canister, and housing are OK.</a:t>
            </a:r>
          </a:p>
          <a:p>
            <a:pPr eaLnBrk="1" hangingPunct="1"/>
            <a:r>
              <a:rPr lang="en-US" smtClean="0"/>
              <a:t>The inspection tag has been properly punched.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Thank You.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Look to see if the indicator button is down.</a:t>
            </a:r>
          </a:p>
        </p:txBody>
      </p:sp>
      <p:pic>
        <p:nvPicPr>
          <p:cNvPr id="15362" name="Picture 3" descr="DSC049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3246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Line 4"/>
          <p:cNvSpPr>
            <a:spLocks noChangeShapeType="1"/>
          </p:cNvSpPr>
          <p:nvPr/>
        </p:nvSpPr>
        <p:spPr bwMode="auto">
          <a:xfrm flipV="1">
            <a:off x="2514600" y="2514600"/>
            <a:ext cx="0" cy="10668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6477000" y="2438400"/>
            <a:ext cx="0" cy="9906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If the button is up remove the unit from service</a:t>
            </a:r>
          </a:p>
        </p:txBody>
      </p:sp>
      <p:pic>
        <p:nvPicPr>
          <p:cNvPr id="16386" name="Picture 3" descr="DSC049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DSC049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667000"/>
            <a:ext cx="3505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990600" y="2590800"/>
            <a:ext cx="3124200" cy="2743200"/>
          </a:xfrm>
          <a:custGeom>
            <a:avLst/>
            <a:gdLst>
              <a:gd name="T0" fmla="*/ 1562100 w 21600"/>
              <a:gd name="T1" fmla="*/ 0 h 21600"/>
              <a:gd name="T2" fmla="*/ 457493 w 21600"/>
              <a:gd name="T3" fmla="*/ 401701 h 21600"/>
              <a:gd name="T4" fmla="*/ 0 w 21600"/>
              <a:gd name="T5" fmla="*/ 1371600 h 21600"/>
              <a:gd name="T6" fmla="*/ 457493 w 21600"/>
              <a:gd name="T7" fmla="*/ 2341499 h 21600"/>
              <a:gd name="T8" fmla="*/ 1562100 w 21600"/>
              <a:gd name="T9" fmla="*/ 2743200 h 21600"/>
              <a:gd name="T10" fmla="*/ 2666707 w 21600"/>
              <a:gd name="T11" fmla="*/ 2341499 h 21600"/>
              <a:gd name="T12" fmla="*/ 3124200 w 21600"/>
              <a:gd name="T13" fmla="*/ 1371600 h 21600"/>
              <a:gd name="T14" fmla="*/ 2666707 w 21600"/>
              <a:gd name="T15" fmla="*/ 401701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803" y="16597"/>
                </a:moveTo>
                <a:cubicBezTo>
                  <a:pt x="19153" y="14967"/>
                  <a:pt x="19892" y="12916"/>
                  <a:pt x="19892" y="10800"/>
                </a:cubicBezTo>
                <a:cubicBezTo>
                  <a:pt x="19892" y="5778"/>
                  <a:pt x="15821" y="1708"/>
                  <a:pt x="10800" y="1708"/>
                </a:cubicBezTo>
                <a:cubicBezTo>
                  <a:pt x="8683" y="1707"/>
                  <a:pt x="6632" y="2446"/>
                  <a:pt x="5002" y="3796"/>
                </a:cubicBezTo>
                <a:close/>
                <a:moveTo>
                  <a:pt x="3796" y="5002"/>
                </a:moveTo>
                <a:cubicBezTo>
                  <a:pt x="2446" y="6632"/>
                  <a:pt x="1708" y="8683"/>
                  <a:pt x="1708" y="10799"/>
                </a:cubicBezTo>
                <a:cubicBezTo>
                  <a:pt x="1708" y="15821"/>
                  <a:pt x="5778" y="19892"/>
                  <a:pt x="10800" y="19892"/>
                </a:cubicBezTo>
                <a:cubicBezTo>
                  <a:pt x="12916" y="19892"/>
                  <a:pt x="14967" y="19153"/>
                  <a:pt x="16597" y="17803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Visually inspect the hose and nozzle to ensure they are in good condition. </a:t>
            </a:r>
            <a:br>
              <a:rPr lang="en-US" sz="3200" smtClean="0"/>
            </a:br>
            <a:r>
              <a:rPr lang="en-US" sz="3200" smtClean="0"/>
              <a:t> </a:t>
            </a:r>
          </a:p>
        </p:txBody>
      </p:sp>
      <p:pic>
        <p:nvPicPr>
          <p:cNvPr id="17410" name="Picture 3" descr="DSC049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Examine for obvious physical damage, corrosion, leakage, or clogged nozzle.</a:t>
            </a:r>
          </a:p>
        </p:txBody>
      </p:sp>
      <p:pic>
        <p:nvPicPr>
          <p:cNvPr id="18434" name="Picture 3" descr="DSC049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Inspect the plunger and co2 cartridge.</a:t>
            </a:r>
          </a:p>
        </p:txBody>
      </p:sp>
      <p:pic>
        <p:nvPicPr>
          <p:cNvPr id="19458" name="Picture 3" descr="DSC049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61925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Remove the hose.  Don’t worry if the tie has not been broken.</a:t>
            </a:r>
          </a:p>
        </p:txBody>
      </p:sp>
      <p:pic>
        <p:nvPicPr>
          <p:cNvPr id="20482" name="Picture 3" descr="DSC049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00200"/>
            <a:ext cx="601980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Remove the black cover from the co2 cartridge</a:t>
            </a:r>
          </a:p>
        </p:txBody>
      </p:sp>
      <p:pic>
        <p:nvPicPr>
          <p:cNvPr id="21506" name="Picture 3" descr="DSC049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8674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4" descr="MCj0439805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29996">
            <a:off x="3505200" y="2743200"/>
            <a:ext cx="2667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 ext inspec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 ext inspection</Template>
  <TotalTime>1</TotalTime>
  <Words>355</Words>
  <Application>Microsoft Office PowerPoint</Application>
  <PresentationFormat>On-screen Show (4:3)</PresentationFormat>
  <Paragraphs>50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Fire ext inspection</vt:lpstr>
      <vt:lpstr>Fire Extinguisher Inspection</vt:lpstr>
      <vt:lpstr>No obstruction to access or visibility</vt:lpstr>
      <vt:lpstr>Look to see if the indicator button is down.</vt:lpstr>
      <vt:lpstr>If the button is up remove the unit from service</vt:lpstr>
      <vt:lpstr>Visually inspect the hose and nozzle to ensure they are in good condition.   </vt:lpstr>
      <vt:lpstr>Examine for obvious physical damage, corrosion, leakage, or clogged nozzle.</vt:lpstr>
      <vt:lpstr>Inspect the plunger and co2 cartridge.</vt:lpstr>
      <vt:lpstr>Remove the hose.  Don’t worry if the tie has not been broken.</vt:lpstr>
      <vt:lpstr>Remove the black cover from the co2 cartridge</vt:lpstr>
      <vt:lpstr>Check for mud/coal or other material under the cover. Clean out any foreign material found.</vt:lpstr>
      <vt:lpstr>Remove the co2 cartridge.</vt:lpstr>
      <vt:lpstr>Left hand thread to remove.</vt:lpstr>
      <vt:lpstr>Check the foil seal.</vt:lpstr>
      <vt:lpstr>If the foil seal has been punctured remove the unit from service.</vt:lpstr>
      <vt:lpstr>Make sure plunger opening is clear of obstructions.</vt:lpstr>
      <vt:lpstr>Check action of plunger.  Is it free?  If not clean it out.</vt:lpstr>
      <vt:lpstr>Be sure to lift the plunger before replacing the co2 cartridge</vt:lpstr>
      <vt:lpstr>Replace the co2 cartridge.</vt:lpstr>
      <vt:lpstr>Replace the canister, black cover and hose.</vt:lpstr>
      <vt:lpstr>Visually inspect the extinguisher for dents, leaks, rust, chemical deposits or other signs of abuse/wear.  </vt:lpstr>
      <vt:lpstr>Inspect the condition of the bottom of the fire extinguisher. </vt:lpstr>
      <vt:lpstr>Examine wear spots.  Are they substantial?</vt:lpstr>
      <vt:lpstr>Once the inspection is complete punch the tag in the correct location.</vt:lpstr>
      <vt:lpstr>Inspection of an internally charged fire ext.</vt:lpstr>
      <vt:lpstr>The dial on the pressure gauge should be in the green zone or operable zone.  If it is in the red zone, remove the unit from service.</vt:lpstr>
      <vt:lpstr>Make sure the pin is in place.</vt:lpstr>
      <vt:lpstr>Check for obstructions around actuator lever</vt:lpstr>
      <vt:lpstr>Punch the tag in the correct location.</vt:lpstr>
      <vt:lpstr>Summary:</vt:lpstr>
    </vt:vector>
  </TitlesOfParts>
  <Company>Peabody Energy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Extinguisher Inspection</dc:title>
  <dc:creator>I52220</dc:creator>
  <cp:lastModifiedBy>I52220</cp:lastModifiedBy>
  <cp:revision>2</cp:revision>
  <dcterms:created xsi:type="dcterms:W3CDTF">2013-02-14T16:25:01Z</dcterms:created>
  <dcterms:modified xsi:type="dcterms:W3CDTF">2013-02-14T16:26:46Z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TC300038301033</vt:lpwstr>
  </property>
</Properties>
</file>