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694"/>
    <a:srgbClr val="0080FF"/>
    <a:srgbClr val="A50050"/>
    <a:srgbClr val="8EFFFF"/>
    <a:srgbClr val="0000FF"/>
    <a:srgbClr val="9FB7D3"/>
    <a:srgbClr val="8BC5FF"/>
    <a:srgbClr val="99CCFF"/>
    <a:srgbClr val="6A8FB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8294" autoAdjust="0"/>
  </p:normalViewPr>
  <p:slideViewPr>
    <p:cSldViewPr snapToGrid="0" snapToObjects="1">
      <p:cViewPr varScale="1">
        <p:scale>
          <a:sx n="102" d="100"/>
          <a:sy n="102" d="100"/>
        </p:scale>
        <p:origin x="-848" y="-96"/>
      </p:cViewPr>
      <p:guideLst>
        <p:guide orient="horz" pos="2448"/>
        <p:guide orient="horz" pos="1136"/>
        <p:guide orient="horz" pos="150"/>
        <p:guide orient="horz" pos="3567"/>
        <p:guide orient="horz" pos="3844"/>
        <p:guide orient="horz" pos="4110"/>
        <p:guide orient="horz" pos="2546"/>
        <p:guide pos="250"/>
        <p:guide pos="3727"/>
        <p:guide pos="2033"/>
        <p:guide pos="3819"/>
        <p:guide pos="5516"/>
        <p:guide pos="1941"/>
        <p:guide pos="283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00" y="-10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GB" altLang="ja-JP"/>
              <a:t>14 March 2013</a:t>
            </a:r>
            <a:endParaRPr lang="en-US" altLang="ja-JP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F8E3F93-1009-40A6-B762-F447ECDB05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336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C0619130-8E4B-4F87-864B-314D19CED157}" type="datetime1">
              <a:rPr lang="en-US" altLang="ja-JP"/>
              <a:pPr>
                <a:defRPr/>
              </a:pPr>
              <a:t>20/06/16</a:t>
            </a:fld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E4A39F81-05C6-4635-8F69-EC7B99C4A6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1308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393700" y="2021044"/>
            <a:ext cx="8351838" cy="2840037"/>
          </a:xfrm>
        </p:spPr>
        <p:txBody>
          <a:bodyPr lIns="91440" tIns="45720" rIns="91440" bIns="45720"/>
          <a:lstStyle>
            <a:lvl1pPr>
              <a:defRPr sz="4800" spc="-100" smtClean="0">
                <a:solidFill>
                  <a:srgbClr val="18694F"/>
                </a:solidFill>
              </a:defRPr>
            </a:lvl1pPr>
          </a:lstStyle>
          <a:p>
            <a:r>
              <a:rPr lang="es-ES_tradnl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3701" y="5137150"/>
            <a:ext cx="8355013" cy="1385888"/>
          </a:xfrm>
        </p:spPr>
        <p:txBody>
          <a:bodyPr lIns="91440" tIns="45720" rIns="91440" bIns="45720" anchor="t"/>
          <a:lstStyle>
            <a:lvl1pPr marL="0" indent="0">
              <a:buFont typeface="Arial" charset="0"/>
              <a:buNone/>
              <a:defRPr sz="2400" b="0" i="0" spc="-80" smtClean="0">
                <a:latin typeface="Proxima Nova Regular"/>
                <a:cs typeface="Proxima Nova Regular"/>
              </a:defRPr>
            </a:lvl1pPr>
          </a:lstStyle>
          <a:p>
            <a:r>
              <a:rPr lang="es-ES_tradnl" altLang="ja-JP" smtClean="0"/>
              <a:t>Click to edit Master subtitle style</a:t>
            </a:r>
            <a:endParaRPr lang="en-US" altLang="ja-JP" smtClean="0"/>
          </a:p>
        </p:txBody>
      </p:sp>
      <p:pic>
        <p:nvPicPr>
          <p:cNvPr id="4" name="Bildobjekt 3" descr="fides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66" y="467389"/>
            <a:ext cx="4536673" cy="1340629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1" y="1795463"/>
            <a:ext cx="4098925" cy="428466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7494587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3854449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9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© Fidesmo AB </a:t>
            </a:r>
            <a:r>
              <a:rPr kumimoji="0" lang="en-US" altLang="ja-JP" sz="800" dirty="0" smtClean="0">
                <a:solidFill>
                  <a:srgbClr val="87888A"/>
                </a:solidFill>
                <a:ea typeface="ＭＳ Ｐゴシック" pitchFamily="50" charset="-128"/>
              </a:rPr>
              <a:t>2014 </a:t>
            </a: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|  Page </a:t>
            </a:r>
            <a:fld id="{080CA9B2-FCC3-4D79-B64E-D725D5B7F4F2}" type="slidenum">
              <a:rPr kumimoji="0" lang="en-US" altLang="ja-JP" sz="800">
                <a:solidFill>
                  <a:srgbClr val="87888A"/>
                </a:solidFill>
                <a:ea typeface="ＭＳ Ｐゴシック" pitchFamily="50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ja-JP" sz="800" dirty="0">
              <a:solidFill>
                <a:srgbClr val="87888A"/>
              </a:solidFill>
              <a:ea typeface="ＭＳ Ｐゴシック" pitchFamily="50" charset="-128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6" y="1800227"/>
            <a:ext cx="8351838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text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239713"/>
            <a:ext cx="63515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Header</a:t>
            </a:r>
          </a:p>
        </p:txBody>
      </p:sp>
      <p:pic>
        <p:nvPicPr>
          <p:cNvPr id="2" name="Bildobjekt 1" descr="fidesmo_re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43" y="239714"/>
            <a:ext cx="1722564" cy="5090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0" r:id="rId4"/>
    <p:sldLayoutId id="2147483689" r:id="rId5"/>
    <p:sldLayoutId id="2147483688" r:id="rId6"/>
    <p:sldLayoutId id="2147483679" r:id="rId7"/>
    <p:sldLayoutId id="214748369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 i="0" spc="-80">
          <a:solidFill>
            <a:schemeClr val="tx1"/>
          </a:solidFill>
          <a:latin typeface="Proxima Nova Regular"/>
          <a:ea typeface="+mj-ea"/>
          <a:cs typeface="Proxima Nova Regular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Arial" charset="0"/>
        <a:buChar char="›"/>
        <a:defRPr sz="2400" b="0" i="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sz="2000" b="0" i="0">
          <a:solidFill>
            <a:schemeClr val="tx1"/>
          </a:solidFill>
          <a:latin typeface="Proxima Nova Regular"/>
          <a:cs typeface="Proxima Nova Regular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sz="2000" b="0" i="0">
          <a:solidFill>
            <a:schemeClr val="tx1"/>
          </a:solidFill>
          <a:latin typeface="Proxima Nova Regular"/>
          <a:cs typeface="Proxima Nova Regular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6876" y="2243828"/>
            <a:ext cx="8351838" cy="28400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Figures for the APDU over BLE specifications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Edit this file, then “save as pictures” to convert figures into PNG that can be embedded in the markdown spec.</a:t>
            </a:r>
          </a:p>
        </p:txBody>
      </p:sp>
    </p:spTree>
    <p:extLst>
      <p:ext uri="{BB962C8B-B14F-4D97-AF65-F5344CB8AC3E}">
        <p14:creationId xmlns:p14="http://schemas.microsoft.com/office/powerpoint/2010/main" val="41758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013" y="2000146"/>
            <a:ext cx="570013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Number of APDUs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0084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APDU#2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2994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2553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5463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0130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163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12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008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839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78508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totn_pkt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0065" y="2000146"/>
            <a:ext cx="790021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pkt_nbr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50085" y="2000146"/>
            <a:ext cx="245006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615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2576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4967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8536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7500" y="800058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Client (smartphone app)</a:t>
            </a:r>
          </a:p>
        </p:txBody>
      </p:sp>
      <p:sp>
        <p:nvSpPr>
          <p:cNvPr id="3" name="Rectangle 2"/>
          <p:cNvSpPr/>
          <p:nvPr/>
        </p:nvSpPr>
        <p:spPr>
          <a:xfrm>
            <a:off x="6130023" y="800058"/>
            <a:ext cx="905105" cy="49003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Server </a:t>
            </a:r>
            <a:br>
              <a:rPr lang="en-US" sz="1000">
                <a:solidFill>
                  <a:schemeClr val="tx1"/>
                </a:solidFill>
                <a:latin typeface="Consolas"/>
                <a:cs typeface="Consolas"/>
              </a:rPr>
            </a:br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(BLE+SE device)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 bwMode="auto">
          <a:xfrm>
            <a:off x="1910053" y="1290094"/>
            <a:ext cx="9999" cy="5150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582575" y="1290094"/>
            <a:ext cx="9999" cy="5150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910053" y="1618530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274740" y="1372309"/>
            <a:ext cx="1947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Server broadcasts service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910053" y="1933935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62605" y="1720914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Connect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1910053" y="2144436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74739" y="1931415"/>
            <a:ext cx="194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910053" y="2404951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362605" y="2191930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Bond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910053" y="2615452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74739" y="2402431"/>
            <a:ext cx="194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OK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1920052" y="2955759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372604" y="2742738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0)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910053" y="3230783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362605" y="3017762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1)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910053" y="3522406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362605" y="3309385"/>
            <a:ext cx="2511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APDU Commands (fragment 2)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1910053" y="396516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74257" y="3752146"/>
            <a:ext cx="285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Notification: APDU Response Ready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910053" y="4311681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362605" y="4098660"/>
            <a:ext cx="1594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Read: APDU Responses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1920052" y="466537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484256" y="4452356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0)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1910053" y="4943187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474257" y="4730166"/>
            <a:ext cx="2851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Consolas"/>
                <a:cs typeface="Consolas"/>
              </a:rPr>
              <a:t>APDU Responses (fragment 1)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1938478" y="5390700"/>
            <a:ext cx="467252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391030" y="5177679"/>
            <a:ext cx="215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Write: Conversation Finished</a:t>
            </a:r>
          </a:p>
        </p:txBody>
      </p:sp>
    </p:spTree>
    <p:extLst>
      <p:ext uri="{BB962C8B-B14F-4D97-AF65-F5344CB8AC3E}">
        <p14:creationId xmlns:p14="http://schemas.microsoft.com/office/powerpoint/2010/main" val="2566954667"/>
      </p:ext>
    </p:extLst>
  </p:cSld>
  <p:clrMapOvr>
    <a:masterClrMapping/>
  </p:clrMapOvr>
</p:sld>
</file>

<file path=ppt/theme/theme1.xml><?xml version="1.0" encoding="utf-8"?>
<a:theme xmlns:a="http://schemas.openxmlformats.org/drawingml/2006/main" name="Fidesmo_v0.5">
  <a:themeElements>
    <a:clrScheme name="Fidesmo 1">
      <a:dk1>
        <a:srgbClr val="404448"/>
      </a:dk1>
      <a:lt1>
        <a:srgbClr val="FFFFFF"/>
      </a:lt1>
      <a:dk2>
        <a:srgbClr val="00285E"/>
      </a:dk2>
      <a:lt2>
        <a:srgbClr val="BDBFBC"/>
      </a:lt2>
      <a:accent1>
        <a:srgbClr val="A50050"/>
      </a:accent1>
      <a:accent2>
        <a:srgbClr val="DF4661"/>
      </a:accent2>
      <a:accent3>
        <a:srgbClr val="18694F"/>
      </a:accent3>
      <a:accent4>
        <a:srgbClr val="00AB84"/>
      </a:accent4>
      <a:accent5>
        <a:srgbClr val="FFBF3F"/>
      </a:accent5>
      <a:accent6>
        <a:srgbClr val="007FFF"/>
      </a:accent6>
      <a:hlink>
        <a:srgbClr val="00A9D4"/>
      </a:hlink>
      <a:folHlink>
        <a:srgbClr val="0062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>
            <a:latin typeface="Proxima Nova Regular"/>
            <a:cs typeface="Proxima Nova Regular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Fidesmo_v0.5.potx</Template>
  <TotalTime>12139</TotalTime>
  <Words>141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Fidesmo_v0.5</vt:lpstr>
      <vt:lpstr>Figures for the APDU over BLE specifications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Fidesmo presentation</dc:title>
  <dc:subject/>
  <dc:creator/>
  <cp:keywords/>
  <dc:description/>
  <cp:lastModifiedBy>M Cardo</cp:lastModifiedBy>
  <cp:revision>469</cp:revision>
  <cp:lastPrinted>2014-03-12T15:54:17Z</cp:lastPrinted>
  <dcterms:created xsi:type="dcterms:W3CDTF">2011-05-24T09:22:48Z</dcterms:created>
  <dcterms:modified xsi:type="dcterms:W3CDTF">2016-06-20T11:59:18Z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&amp; NTT DATA Confidential</vt:lpwstr>
  </property>
  <property fmtid="{D5CDD505-2E9C-101B-9397-08002B2CF9AE}" pid="13" name="txtConfLabel">
    <vt:lpwstr>Ericsson &amp; NTT DATA Confidential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&amp; NTT DATA Confidential</vt:lpwstr>
  </property>
  <property fmtid="{D5CDD505-2E9C-101B-9397-08002B2CF9AE}" pid="28" name="RightFooterField">
    <vt:lpwstr>SP-TSM PROPOSAL</vt:lpwstr>
  </property>
  <property fmtid="{D5CDD505-2E9C-101B-9397-08002B2CF9AE}" pid="29" name="RightFooterField2">
    <vt:lpwstr>2012-03-02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 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 </vt:lpwstr>
  </property>
  <property fmtid="{D5CDD505-2E9C-101B-9397-08002B2CF9AE}" pid="42" name="DocName">
    <vt:lpwstr/>
  </property>
  <property fmtid="{D5CDD505-2E9C-101B-9397-08002B2CF9AE}" pid="43" name="Title">
    <vt:lpwstr> </vt:lpwstr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UpdateProcess">
    <vt:lpwstr>End</vt:lpwstr>
  </property>
</Properties>
</file>