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5" r:id="rId9"/>
    <p:sldId id="267"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4" autoAdjust="0"/>
    <p:restoredTop sz="94660"/>
  </p:normalViewPr>
  <p:slideViewPr>
    <p:cSldViewPr snapToGrid="0">
      <p:cViewPr varScale="1">
        <p:scale>
          <a:sx n="118" d="100"/>
          <a:sy n="118" d="100"/>
        </p:scale>
        <p:origin x="24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E0CC61-3842-4003-8936-AB523CC95B4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GB"/>
        </a:p>
      </dgm:t>
    </dgm:pt>
    <dgm:pt modelId="{BC8693D8-36DF-4CA5-AFA8-D06DEDEE7458}">
      <dgm:prSet phldrT="[Text]"/>
      <dgm:spPr/>
      <dgm:t>
        <a:bodyPr/>
        <a:lstStyle/>
        <a:p>
          <a:r>
            <a:rPr lang="en-GB" dirty="0" smtClean="0"/>
            <a:t>Provider</a:t>
          </a:r>
          <a:endParaRPr lang="en-GB" dirty="0"/>
        </a:p>
      </dgm:t>
    </dgm:pt>
    <dgm:pt modelId="{79350B38-9B8E-4E10-8B29-A18AB97873FF}" type="parTrans" cxnId="{6EB34567-F897-41AD-95B2-2723927E1468}">
      <dgm:prSet/>
      <dgm:spPr/>
      <dgm:t>
        <a:bodyPr/>
        <a:lstStyle/>
        <a:p>
          <a:endParaRPr lang="en-GB"/>
        </a:p>
      </dgm:t>
    </dgm:pt>
    <dgm:pt modelId="{0B609507-DC8F-4FB8-90D0-3C96D02457FC}" type="sibTrans" cxnId="{6EB34567-F897-41AD-95B2-2723927E1468}">
      <dgm:prSet/>
      <dgm:spPr/>
      <dgm:t>
        <a:bodyPr/>
        <a:lstStyle/>
        <a:p>
          <a:endParaRPr lang="en-GB"/>
        </a:p>
      </dgm:t>
    </dgm:pt>
    <dgm:pt modelId="{38CCFB87-FCEB-4869-8D36-879CC95064D2}" type="asst">
      <dgm:prSet phldrT="[Text]"/>
      <dgm:spPr/>
      <dgm:t>
        <a:bodyPr/>
        <a:lstStyle/>
        <a:p>
          <a:r>
            <a:rPr lang="en-GB" dirty="0" smtClean="0"/>
            <a:t>Controller</a:t>
          </a:r>
          <a:endParaRPr lang="en-GB" dirty="0"/>
        </a:p>
      </dgm:t>
    </dgm:pt>
    <dgm:pt modelId="{EA9100A1-E59E-4496-9C78-CD0DB4C834BA}" type="parTrans" cxnId="{49228DE9-FE7A-4507-A8F5-11EB8D856CBD}">
      <dgm:prSet/>
      <dgm:spPr/>
      <dgm:t>
        <a:bodyPr/>
        <a:lstStyle/>
        <a:p>
          <a:endParaRPr lang="en-GB"/>
        </a:p>
      </dgm:t>
    </dgm:pt>
    <dgm:pt modelId="{5C5FFFCF-F640-41C3-8990-F53B49837FCF}" type="sibTrans" cxnId="{49228DE9-FE7A-4507-A8F5-11EB8D856CBD}">
      <dgm:prSet/>
      <dgm:spPr/>
      <dgm:t>
        <a:bodyPr/>
        <a:lstStyle/>
        <a:p>
          <a:endParaRPr lang="en-GB"/>
        </a:p>
      </dgm:t>
    </dgm:pt>
    <dgm:pt modelId="{9A048AF2-4ADE-49CA-AFC8-8EDD09C7E355}">
      <dgm:prSet phldrT="[Text]"/>
      <dgm:spPr/>
      <dgm:t>
        <a:bodyPr/>
        <a:lstStyle/>
        <a:p>
          <a:r>
            <a:rPr lang="en-GB" dirty="0" smtClean="0"/>
            <a:t>Processor1</a:t>
          </a:r>
          <a:endParaRPr lang="en-GB" dirty="0"/>
        </a:p>
      </dgm:t>
    </dgm:pt>
    <dgm:pt modelId="{69F26F89-4FB1-4BD3-B982-E47B95950AA8}" type="parTrans" cxnId="{C0658F0B-3E1C-4A68-84F3-512378E82A66}">
      <dgm:prSet/>
      <dgm:spPr/>
      <dgm:t>
        <a:bodyPr/>
        <a:lstStyle/>
        <a:p>
          <a:endParaRPr lang="en-GB"/>
        </a:p>
      </dgm:t>
    </dgm:pt>
    <dgm:pt modelId="{B6B937FD-B471-4779-B477-A91420F7C1FE}" type="sibTrans" cxnId="{C0658F0B-3E1C-4A68-84F3-512378E82A66}">
      <dgm:prSet/>
      <dgm:spPr/>
      <dgm:t>
        <a:bodyPr/>
        <a:lstStyle/>
        <a:p>
          <a:endParaRPr lang="en-GB"/>
        </a:p>
      </dgm:t>
    </dgm:pt>
    <dgm:pt modelId="{13ED0F17-20E7-4331-B266-9CA185DAEBE0}">
      <dgm:prSet phldrT="[Text]"/>
      <dgm:spPr/>
      <dgm:t>
        <a:bodyPr/>
        <a:lstStyle/>
        <a:p>
          <a:r>
            <a:rPr lang="en-GB" dirty="0" smtClean="0"/>
            <a:t>Processor2</a:t>
          </a:r>
          <a:endParaRPr lang="en-GB" dirty="0"/>
        </a:p>
      </dgm:t>
    </dgm:pt>
    <dgm:pt modelId="{82E917F8-AC97-4360-AFA4-D5374DADAA1D}" type="parTrans" cxnId="{17B81714-E5C8-403E-AD71-18FA388864FA}">
      <dgm:prSet/>
      <dgm:spPr/>
      <dgm:t>
        <a:bodyPr/>
        <a:lstStyle/>
        <a:p>
          <a:endParaRPr lang="en-GB"/>
        </a:p>
      </dgm:t>
    </dgm:pt>
    <dgm:pt modelId="{DEF4D9BA-758E-44FF-B92C-975973F675B4}" type="sibTrans" cxnId="{17B81714-E5C8-403E-AD71-18FA388864FA}">
      <dgm:prSet/>
      <dgm:spPr/>
      <dgm:t>
        <a:bodyPr/>
        <a:lstStyle/>
        <a:p>
          <a:endParaRPr lang="en-GB"/>
        </a:p>
      </dgm:t>
    </dgm:pt>
    <dgm:pt modelId="{27B7D1ED-55B9-4676-9C28-DC9280E3033A}">
      <dgm:prSet/>
      <dgm:spPr/>
      <dgm:t>
        <a:bodyPr/>
        <a:lstStyle/>
        <a:p>
          <a:r>
            <a:rPr lang="en-GB" dirty="0" smtClean="0"/>
            <a:t>Consumer2</a:t>
          </a:r>
          <a:endParaRPr lang="en-GB" dirty="0"/>
        </a:p>
      </dgm:t>
    </dgm:pt>
    <dgm:pt modelId="{BD5D914A-9C9E-492C-BBBE-E6216A49C413}" type="parTrans" cxnId="{4955E8DF-EB4D-4144-A075-C7B1DA700B43}">
      <dgm:prSet/>
      <dgm:spPr/>
      <dgm:t>
        <a:bodyPr/>
        <a:lstStyle/>
        <a:p>
          <a:endParaRPr lang="en-GB"/>
        </a:p>
      </dgm:t>
    </dgm:pt>
    <dgm:pt modelId="{0D155816-B663-4E18-9A1C-3B4502A2E214}" type="sibTrans" cxnId="{4955E8DF-EB4D-4144-A075-C7B1DA700B43}">
      <dgm:prSet/>
      <dgm:spPr/>
      <dgm:t>
        <a:bodyPr/>
        <a:lstStyle/>
        <a:p>
          <a:endParaRPr lang="en-GB"/>
        </a:p>
      </dgm:t>
    </dgm:pt>
    <dgm:pt modelId="{A0857866-EB3F-4680-A399-97520837D515}">
      <dgm:prSet/>
      <dgm:spPr/>
      <dgm:t>
        <a:bodyPr/>
        <a:lstStyle/>
        <a:p>
          <a:r>
            <a:rPr lang="en-GB" dirty="0" smtClean="0"/>
            <a:t>Consumer1</a:t>
          </a:r>
          <a:endParaRPr lang="en-GB" dirty="0"/>
        </a:p>
      </dgm:t>
    </dgm:pt>
    <dgm:pt modelId="{F418A4B6-6F9F-445A-9C89-D0ECF5C28B9B}" type="parTrans" cxnId="{5F723FAD-2B86-4B43-9C2A-AD3A2D13B464}">
      <dgm:prSet/>
      <dgm:spPr/>
      <dgm:t>
        <a:bodyPr/>
        <a:lstStyle/>
        <a:p>
          <a:endParaRPr lang="en-GB"/>
        </a:p>
      </dgm:t>
    </dgm:pt>
    <dgm:pt modelId="{5D8A2119-18E1-4298-91F0-0231FC340BAE}" type="sibTrans" cxnId="{5F723FAD-2B86-4B43-9C2A-AD3A2D13B464}">
      <dgm:prSet/>
      <dgm:spPr/>
      <dgm:t>
        <a:bodyPr/>
        <a:lstStyle/>
        <a:p>
          <a:endParaRPr lang="en-GB"/>
        </a:p>
      </dgm:t>
    </dgm:pt>
    <dgm:pt modelId="{5170C635-E385-4774-9182-9FBE69B0695A}">
      <dgm:prSet/>
      <dgm:spPr/>
      <dgm:t>
        <a:bodyPr/>
        <a:lstStyle/>
        <a:p>
          <a:r>
            <a:rPr lang="en-GB" dirty="0" smtClean="0"/>
            <a:t>Processor3</a:t>
          </a:r>
          <a:endParaRPr lang="en-GB" dirty="0"/>
        </a:p>
      </dgm:t>
    </dgm:pt>
    <dgm:pt modelId="{28B71A54-946B-45AD-A858-236875AF34A9}" type="parTrans" cxnId="{2E39E519-F509-4748-B1B4-312A3F4B2607}">
      <dgm:prSet/>
      <dgm:spPr/>
      <dgm:t>
        <a:bodyPr/>
        <a:lstStyle/>
        <a:p>
          <a:endParaRPr lang="en-GB"/>
        </a:p>
      </dgm:t>
    </dgm:pt>
    <dgm:pt modelId="{BC26B3D6-B56F-451D-9136-3A72210CF4CC}" type="sibTrans" cxnId="{2E39E519-F509-4748-B1B4-312A3F4B2607}">
      <dgm:prSet/>
      <dgm:spPr/>
      <dgm:t>
        <a:bodyPr/>
        <a:lstStyle/>
        <a:p>
          <a:endParaRPr lang="en-GB"/>
        </a:p>
      </dgm:t>
    </dgm:pt>
    <dgm:pt modelId="{117E13D5-208A-4D87-8BE7-7D83A18876CE}" type="asst">
      <dgm:prSet/>
      <dgm:spPr/>
      <dgm:t>
        <a:bodyPr/>
        <a:lstStyle/>
        <a:p>
          <a:r>
            <a:rPr lang="en-GB" dirty="0" smtClean="0"/>
            <a:t>Listener</a:t>
          </a:r>
          <a:endParaRPr lang="en-GB" dirty="0"/>
        </a:p>
      </dgm:t>
    </dgm:pt>
    <dgm:pt modelId="{A1CBC072-1270-41A5-83BD-FEE3254AF032}" type="parTrans" cxnId="{882D6570-EABD-40AD-A24F-A5DF18125FC6}">
      <dgm:prSet/>
      <dgm:spPr/>
      <dgm:t>
        <a:bodyPr/>
        <a:lstStyle/>
        <a:p>
          <a:endParaRPr lang="en-GB"/>
        </a:p>
      </dgm:t>
    </dgm:pt>
    <dgm:pt modelId="{7734555D-1E70-46D3-913C-9045D084F17A}" type="sibTrans" cxnId="{882D6570-EABD-40AD-A24F-A5DF18125FC6}">
      <dgm:prSet/>
      <dgm:spPr/>
      <dgm:t>
        <a:bodyPr/>
        <a:lstStyle/>
        <a:p>
          <a:endParaRPr lang="en-GB"/>
        </a:p>
      </dgm:t>
    </dgm:pt>
    <dgm:pt modelId="{8180D919-0B9C-4E57-8929-EC6D91A6EFFF}" type="pres">
      <dgm:prSet presAssocID="{75E0CC61-3842-4003-8936-AB523CC95B45}" presName="diagram" presStyleCnt="0">
        <dgm:presLayoutVars>
          <dgm:chPref val="1"/>
          <dgm:dir/>
          <dgm:animOne val="branch"/>
          <dgm:animLvl val="lvl"/>
          <dgm:resizeHandles val="exact"/>
        </dgm:presLayoutVars>
      </dgm:prSet>
      <dgm:spPr/>
    </dgm:pt>
    <dgm:pt modelId="{9D8F722B-773D-4804-A7C2-AF7B9121A500}" type="pres">
      <dgm:prSet presAssocID="{BC8693D8-36DF-4CA5-AFA8-D06DEDEE7458}" presName="root1" presStyleCnt="0"/>
      <dgm:spPr/>
    </dgm:pt>
    <dgm:pt modelId="{8F112A83-EDC1-43C1-A685-5F2ACD2762BF}" type="pres">
      <dgm:prSet presAssocID="{BC8693D8-36DF-4CA5-AFA8-D06DEDEE7458}" presName="LevelOneTextNode" presStyleLbl="node0" presStyleIdx="0" presStyleCnt="1">
        <dgm:presLayoutVars>
          <dgm:chPref val="3"/>
        </dgm:presLayoutVars>
      </dgm:prSet>
      <dgm:spPr/>
    </dgm:pt>
    <dgm:pt modelId="{E522FCDB-5E87-4A93-9183-9C9978042F67}" type="pres">
      <dgm:prSet presAssocID="{BC8693D8-36DF-4CA5-AFA8-D06DEDEE7458}" presName="level2hierChild" presStyleCnt="0"/>
      <dgm:spPr/>
    </dgm:pt>
    <dgm:pt modelId="{82889D2A-F426-4E56-9031-BE35FBAE9D59}" type="pres">
      <dgm:prSet presAssocID="{A1CBC072-1270-41A5-83BD-FEE3254AF032}" presName="conn2-1" presStyleLbl="parChTrans1D2" presStyleIdx="0" presStyleCnt="3"/>
      <dgm:spPr/>
    </dgm:pt>
    <dgm:pt modelId="{A80891C1-BEB6-42C4-AE9F-3E22D7C1F67E}" type="pres">
      <dgm:prSet presAssocID="{A1CBC072-1270-41A5-83BD-FEE3254AF032}" presName="connTx" presStyleLbl="parChTrans1D2" presStyleIdx="0" presStyleCnt="3"/>
      <dgm:spPr/>
    </dgm:pt>
    <dgm:pt modelId="{192DD37E-C44B-4DA8-A129-7EAB151DFFEC}" type="pres">
      <dgm:prSet presAssocID="{117E13D5-208A-4D87-8BE7-7D83A18876CE}" presName="root2" presStyleCnt="0"/>
      <dgm:spPr/>
    </dgm:pt>
    <dgm:pt modelId="{8806243B-97BB-4814-BBF8-3E4C722D5588}" type="pres">
      <dgm:prSet presAssocID="{117E13D5-208A-4D87-8BE7-7D83A18876CE}" presName="LevelTwoTextNode" presStyleLbl="asst1" presStyleIdx="0" presStyleCnt="2">
        <dgm:presLayoutVars>
          <dgm:chPref val="3"/>
        </dgm:presLayoutVars>
      </dgm:prSet>
      <dgm:spPr/>
    </dgm:pt>
    <dgm:pt modelId="{535609BA-8212-422F-9435-3CF3158E7D84}" type="pres">
      <dgm:prSet presAssocID="{117E13D5-208A-4D87-8BE7-7D83A18876CE}" presName="level3hierChild" presStyleCnt="0"/>
      <dgm:spPr/>
    </dgm:pt>
    <dgm:pt modelId="{F4C565FA-9517-4E75-8DD8-994F99E32A29}" type="pres">
      <dgm:prSet presAssocID="{EA9100A1-E59E-4496-9C78-CD0DB4C834BA}" presName="conn2-1" presStyleLbl="parChTrans1D3" presStyleIdx="0" presStyleCnt="3"/>
      <dgm:spPr/>
    </dgm:pt>
    <dgm:pt modelId="{3694DFF1-844C-44F4-93ED-804D263F075A}" type="pres">
      <dgm:prSet presAssocID="{EA9100A1-E59E-4496-9C78-CD0DB4C834BA}" presName="connTx" presStyleLbl="parChTrans1D3" presStyleIdx="0" presStyleCnt="3"/>
      <dgm:spPr/>
    </dgm:pt>
    <dgm:pt modelId="{A78AC749-0F4B-4E4A-8EC5-15AAADBECB4E}" type="pres">
      <dgm:prSet presAssocID="{38CCFB87-FCEB-4869-8D36-879CC95064D2}" presName="root2" presStyleCnt="0"/>
      <dgm:spPr/>
    </dgm:pt>
    <dgm:pt modelId="{1B2E5297-ED06-4360-B1DE-C5718EFC3F4A}" type="pres">
      <dgm:prSet presAssocID="{38CCFB87-FCEB-4869-8D36-879CC95064D2}" presName="LevelTwoTextNode" presStyleLbl="asst1" presStyleIdx="1" presStyleCnt="2">
        <dgm:presLayoutVars>
          <dgm:chPref val="3"/>
        </dgm:presLayoutVars>
      </dgm:prSet>
      <dgm:spPr/>
    </dgm:pt>
    <dgm:pt modelId="{7722450B-1CB1-4460-AB90-1A6C807C3853}" type="pres">
      <dgm:prSet presAssocID="{38CCFB87-FCEB-4869-8D36-879CC95064D2}" presName="level3hierChild" presStyleCnt="0"/>
      <dgm:spPr/>
    </dgm:pt>
    <dgm:pt modelId="{D666638D-8886-463E-B58C-9A3717CEB470}" type="pres">
      <dgm:prSet presAssocID="{69F26F89-4FB1-4BD3-B982-E47B95950AA8}" presName="conn2-1" presStyleLbl="parChTrans1D2" presStyleIdx="1" presStyleCnt="3"/>
      <dgm:spPr/>
    </dgm:pt>
    <dgm:pt modelId="{F7D65D74-F4B8-4F83-88E9-745486D546DC}" type="pres">
      <dgm:prSet presAssocID="{69F26F89-4FB1-4BD3-B982-E47B95950AA8}" presName="connTx" presStyleLbl="parChTrans1D2" presStyleIdx="1" presStyleCnt="3"/>
      <dgm:spPr/>
    </dgm:pt>
    <dgm:pt modelId="{BA5EBB51-892E-44AD-B1D9-C788AD559CDF}" type="pres">
      <dgm:prSet presAssocID="{9A048AF2-4ADE-49CA-AFC8-8EDD09C7E355}" presName="root2" presStyleCnt="0"/>
      <dgm:spPr/>
    </dgm:pt>
    <dgm:pt modelId="{0AED3522-E5AC-4DDF-B8B3-F577A757C436}" type="pres">
      <dgm:prSet presAssocID="{9A048AF2-4ADE-49CA-AFC8-8EDD09C7E355}" presName="LevelTwoTextNode" presStyleLbl="node2" presStyleIdx="0" presStyleCnt="2">
        <dgm:presLayoutVars>
          <dgm:chPref val="3"/>
        </dgm:presLayoutVars>
      </dgm:prSet>
      <dgm:spPr/>
    </dgm:pt>
    <dgm:pt modelId="{E88B0A37-2E70-4CCA-9776-80334F929FF5}" type="pres">
      <dgm:prSet presAssocID="{9A048AF2-4ADE-49CA-AFC8-8EDD09C7E355}" presName="level3hierChild" presStyleCnt="0"/>
      <dgm:spPr/>
    </dgm:pt>
    <dgm:pt modelId="{E8DB78B8-084D-4021-955C-A2E491717602}" type="pres">
      <dgm:prSet presAssocID="{F418A4B6-6F9F-445A-9C89-D0ECF5C28B9B}" presName="conn2-1" presStyleLbl="parChTrans1D3" presStyleIdx="1" presStyleCnt="3"/>
      <dgm:spPr/>
    </dgm:pt>
    <dgm:pt modelId="{B1F595A9-C1B4-4B26-AEC1-9760821088AD}" type="pres">
      <dgm:prSet presAssocID="{F418A4B6-6F9F-445A-9C89-D0ECF5C28B9B}" presName="connTx" presStyleLbl="parChTrans1D3" presStyleIdx="1" presStyleCnt="3"/>
      <dgm:spPr/>
    </dgm:pt>
    <dgm:pt modelId="{5792959E-232B-4FC9-8835-81317D1061BA}" type="pres">
      <dgm:prSet presAssocID="{A0857866-EB3F-4680-A399-97520837D515}" presName="root2" presStyleCnt="0"/>
      <dgm:spPr/>
    </dgm:pt>
    <dgm:pt modelId="{AB9A68CC-896F-4AEA-87F2-97D06AFF46B2}" type="pres">
      <dgm:prSet presAssocID="{A0857866-EB3F-4680-A399-97520837D515}" presName="LevelTwoTextNode" presStyleLbl="node3" presStyleIdx="0" presStyleCnt="2">
        <dgm:presLayoutVars>
          <dgm:chPref val="3"/>
        </dgm:presLayoutVars>
      </dgm:prSet>
      <dgm:spPr/>
    </dgm:pt>
    <dgm:pt modelId="{B793EA9C-8593-4E2C-A1F7-8A27B140D8F4}" type="pres">
      <dgm:prSet presAssocID="{A0857866-EB3F-4680-A399-97520837D515}" presName="level3hierChild" presStyleCnt="0"/>
      <dgm:spPr/>
    </dgm:pt>
    <dgm:pt modelId="{53232CDE-5870-4A25-A71A-1A5CA72E4E9B}" type="pres">
      <dgm:prSet presAssocID="{82E917F8-AC97-4360-AFA4-D5374DADAA1D}" presName="conn2-1" presStyleLbl="parChTrans1D2" presStyleIdx="2" presStyleCnt="3"/>
      <dgm:spPr/>
    </dgm:pt>
    <dgm:pt modelId="{981231A3-C110-4D76-A0DA-F9AC843FDF6D}" type="pres">
      <dgm:prSet presAssocID="{82E917F8-AC97-4360-AFA4-D5374DADAA1D}" presName="connTx" presStyleLbl="parChTrans1D2" presStyleIdx="2" presStyleCnt="3"/>
      <dgm:spPr/>
    </dgm:pt>
    <dgm:pt modelId="{36435AC0-9752-474F-A378-8F9E0DA2B8B6}" type="pres">
      <dgm:prSet presAssocID="{13ED0F17-20E7-4331-B266-9CA185DAEBE0}" presName="root2" presStyleCnt="0"/>
      <dgm:spPr/>
    </dgm:pt>
    <dgm:pt modelId="{79E93057-754B-464F-8B55-927C5A37AD08}" type="pres">
      <dgm:prSet presAssocID="{13ED0F17-20E7-4331-B266-9CA185DAEBE0}" presName="LevelTwoTextNode" presStyleLbl="node2" presStyleIdx="1" presStyleCnt="2">
        <dgm:presLayoutVars>
          <dgm:chPref val="3"/>
        </dgm:presLayoutVars>
      </dgm:prSet>
      <dgm:spPr/>
    </dgm:pt>
    <dgm:pt modelId="{BB0E37DF-29F0-4EF6-B9F7-69709750CCC5}" type="pres">
      <dgm:prSet presAssocID="{13ED0F17-20E7-4331-B266-9CA185DAEBE0}" presName="level3hierChild" presStyleCnt="0"/>
      <dgm:spPr/>
    </dgm:pt>
    <dgm:pt modelId="{1E190945-A6DE-4B12-98A1-5BF20557435F}" type="pres">
      <dgm:prSet presAssocID="{28B71A54-946B-45AD-A858-236875AF34A9}" presName="conn2-1" presStyleLbl="parChTrans1D3" presStyleIdx="2" presStyleCnt="3"/>
      <dgm:spPr/>
    </dgm:pt>
    <dgm:pt modelId="{6F936868-ED61-4A1F-915C-36136437BF7A}" type="pres">
      <dgm:prSet presAssocID="{28B71A54-946B-45AD-A858-236875AF34A9}" presName="connTx" presStyleLbl="parChTrans1D3" presStyleIdx="2" presStyleCnt="3"/>
      <dgm:spPr/>
    </dgm:pt>
    <dgm:pt modelId="{3C8CAF41-EB45-4500-A9D0-01EA747D9D4B}" type="pres">
      <dgm:prSet presAssocID="{5170C635-E385-4774-9182-9FBE69B0695A}" presName="root2" presStyleCnt="0"/>
      <dgm:spPr/>
    </dgm:pt>
    <dgm:pt modelId="{7E5CB0A4-D813-4CCB-B698-072E270FF328}" type="pres">
      <dgm:prSet presAssocID="{5170C635-E385-4774-9182-9FBE69B0695A}" presName="LevelTwoTextNode" presStyleLbl="node3" presStyleIdx="1" presStyleCnt="2">
        <dgm:presLayoutVars>
          <dgm:chPref val="3"/>
        </dgm:presLayoutVars>
      </dgm:prSet>
      <dgm:spPr/>
    </dgm:pt>
    <dgm:pt modelId="{1FAC2BE6-39FF-4BFD-89DB-D1C254638642}" type="pres">
      <dgm:prSet presAssocID="{5170C635-E385-4774-9182-9FBE69B0695A}" presName="level3hierChild" presStyleCnt="0"/>
      <dgm:spPr/>
    </dgm:pt>
    <dgm:pt modelId="{0481CFEB-9CA5-4E3F-881F-A05164F7C7B2}" type="pres">
      <dgm:prSet presAssocID="{BD5D914A-9C9E-492C-BBBE-E6216A49C413}" presName="conn2-1" presStyleLbl="parChTrans1D4" presStyleIdx="0" presStyleCnt="1"/>
      <dgm:spPr/>
    </dgm:pt>
    <dgm:pt modelId="{D77B1C96-BA92-48EF-B1B7-7CF45DC361C6}" type="pres">
      <dgm:prSet presAssocID="{BD5D914A-9C9E-492C-BBBE-E6216A49C413}" presName="connTx" presStyleLbl="parChTrans1D4" presStyleIdx="0" presStyleCnt="1"/>
      <dgm:spPr/>
    </dgm:pt>
    <dgm:pt modelId="{52391F73-62DD-4ADF-BF94-FA5D0B43BAE5}" type="pres">
      <dgm:prSet presAssocID="{27B7D1ED-55B9-4676-9C28-DC9280E3033A}" presName="root2" presStyleCnt="0"/>
      <dgm:spPr/>
    </dgm:pt>
    <dgm:pt modelId="{42DC3A19-4993-4378-9BBB-0E04E82A8153}" type="pres">
      <dgm:prSet presAssocID="{27B7D1ED-55B9-4676-9C28-DC9280E3033A}" presName="LevelTwoTextNode" presStyleLbl="node4" presStyleIdx="0" presStyleCnt="1">
        <dgm:presLayoutVars>
          <dgm:chPref val="3"/>
        </dgm:presLayoutVars>
      </dgm:prSet>
      <dgm:spPr/>
    </dgm:pt>
    <dgm:pt modelId="{3A6B932A-C166-4306-8F24-FDB478B3BB82}" type="pres">
      <dgm:prSet presAssocID="{27B7D1ED-55B9-4676-9C28-DC9280E3033A}" presName="level3hierChild" presStyleCnt="0"/>
      <dgm:spPr/>
    </dgm:pt>
  </dgm:ptLst>
  <dgm:cxnLst>
    <dgm:cxn modelId="{2DF5D826-4741-4118-96F1-6B362E940720}" type="presOf" srcId="{9A048AF2-4ADE-49CA-AFC8-8EDD09C7E355}" destId="{0AED3522-E5AC-4DDF-B8B3-F577A757C436}" srcOrd="0" destOrd="0" presId="urn:microsoft.com/office/officeart/2005/8/layout/hierarchy2"/>
    <dgm:cxn modelId="{C0658F0B-3E1C-4A68-84F3-512378E82A66}" srcId="{BC8693D8-36DF-4CA5-AFA8-D06DEDEE7458}" destId="{9A048AF2-4ADE-49CA-AFC8-8EDD09C7E355}" srcOrd="1" destOrd="0" parTransId="{69F26F89-4FB1-4BD3-B982-E47B95950AA8}" sibTransId="{B6B937FD-B471-4779-B477-A91420F7C1FE}"/>
    <dgm:cxn modelId="{F72381E5-43A0-44BF-8C31-2CED70EA299B}" type="presOf" srcId="{BD5D914A-9C9E-492C-BBBE-E6216A49C413}" destId="{0481CFEB-9CA5-4E3F-881F-A05164F7C7B2}" srcOrd="0" destOrd="0" presId="urn:microsoft.com/office/officeart/2005/8/layout/hierarchy2"/>
    <dgm:cxn modelId="{4955E8DF-EB4D-4144-A075-C7B1DA700B43}" srcId="{5170C635-E385-4774-9182-9FBE69B0695A}" destId="{27B7D1ED-55B9-4676-9C28-DC9280E3033A}" srcOrd="0" destOrd="0" parTransId="{BD5D914A-9C9E-492C-BBBE-E6216A49C413}" sibTransId="{0D155816-B663-4E18-9A1C-3B4502A2E214}"/>
    <dgm:cxn modelId="{FA0773DB-F572-49A2-BC69-E917580A96E9}" type="presOf" srcId="{38CCFB87-FCEB-4869-8D36-879CC95064D2}" destId="{1B2E5297-ED06-4360-B1DE-C5718EFC3F4A}" srcOrd="0" destOrd="0" presId="urn:microsoft.com/office/officeart/2005/8/layout/hierarchy2"/>
    <dgm:cxn modelId="{272BB328-5EBD-4EF3-9AC8-418D9716F2DB}" type="presOf" srcId="{A1CBC072-1270-41A5-83BD-FEE3254AF032}" destId="{82889D2A-F426-4E56-9031-BE35FBAE9D59}" srcOrd="0" destOrd="0" presId="urn:microsoft.com/office/officeart/2005/8/layout/hierarchy2"/>
    <dgm:cxn modelId="{7CA531BA-FA38-4C53-9850-E4A57DFD6ACC}" type="presOf" srcId="{27B7D1ED-55B9-4676-9C28-DC9280E3033A}" destId="{42DC3A19-4993-4378-9BBB-0E04E82A8153}" srcOrd="0" destOrd="0" presId="urn:microsoft.com/office/officeart/2005/8/layout/hierarchy2"/>
    <dgm:cxn modelId="{501B4431-C3A6-4FF7-B8BC-A1F0F9E36AC1}" type="presOf" srcId="{A1CBC072-1270-41A5-83BD-FEE3254AF032}" destId="{A80891C1-BEB6-42C4-AE9F-3E22D7C1F67E}" srcOrd="1" destOrd="0" presId="urn:microsoft.com/office/officeart/2005/8/layout/hierarchy2"/>
    <dgm:cxn modelId="{1174BFFE-771C-432B-958A-8A6027DA77D0}" type="presOf" srcId="{F418A4B6-6F9F-445A-9C89-D0ECF5C28B9B}" destId="{E8DB78B8-084D-4021-955C-A2E491717602}" srcOrd="0" destOrd="0" presId="urn:microsoft.com/office/officeart/2005/8/layout/hierarchy2"/>
    <dgm:cxn modelId="{98E61693-36D9-4349-9B49-0AB6D9148835}" type="presOf" srcId="{BC8693D8-36DF-4CA5-AFA8-D06DEDEE7458}" destId="{8F112A83-EDC1-43C1-A685-5F2ACD2762BF}" srcOrd="0" destOrd="0" presId="urn:microsoft.com/office/officeart/2005/8/layout/hierarchy2"/>
    <dgm:cxn modelId="{882D6570-EABD-40AD-A24F-A5DF18125FC6}" srcId="{BC8693D8-36DF-4CA5-AFA8-D06DEDEE7458}" destId="{117E13D5-208A-4D87-8BE7-7D83A18876CE}" srcOrd="0" destOrd="0" parTransId="{A1CBC072-1270-41A5-83BD-FEE3254AF032}" sibTransId="{7734555D-1E70-46D3-913C-9045D084F17A}"/>
    <dgm:cxn modelId="{62151040-B40E-4C4B-BFCB-2615110F1E2A}" type="presOf" srcId="{A0857866-EB3F-4680-A399-97520837D515}" destId="{AB9A68CC-896F-4AEA-87F2-97D06AFF46B2}" srcOrd="0" destOrd="0" presId="urn:microsoft.com/office/officeart/2005/8/layout/hierarchy2"/>
    <dgm:cxn modelId="{49228DE9-FE7A-4507-A8F5-11EB8D856CBD}" srcId="{117E13D5-208A-4D87-8BE7-7D83A18876CE}" destId="{38CCFB87-FCEB-4869-8D36-879CC95064D2}" srcOrd="0" destOrd="0" parTransId="{EA9100A1-E59E-4496-9C78-CD0DB4C834BA}" sibTransId="{5C5FFFCF-F640-41C3-8990-F53B49837FCF}"/>
    <dgm:cxn modelId="{89EBDBA3-9121-49D4-8BEB-9149D2210499}" type="presOf" srcId="{75E0CC61-3842-4003-8936-AB523CC95B45}" destId="{8180D919-0B9C-4E57-8929-EC6D91A6EFFF}" srcOrd="0" destOrd="0" presId="urn:microsoft.com/office/officeart/2005/8/layout/hierarchy2"/>
    <dgm:cxn modelId="{6EB34567-F897-41AD-95B2-2723927E1468}" srcId="{75E0CC61-3842-4003-8936-AB523CC95B45}" destId="{BC8693D8-36DF-4CA5-AFA8-D06DEDEE7458}" srcOrd="0" destOrd="0" parTransId="{79350B38-9B8E-4E10-8B29-A18AB97873FF}" sibTransId="{0B609507-DC8F-4FB8-90D0-3C96D02457FC}"/>
    <dgm:cxn modelId="{EC63B969-C2F4-48DD-B5C7-DF198E29A0DC}" type="presOf" srcId="{82E917F8-AC97-4360-AFA4-D5374DADAA1D}" destId="{53232CDE-5870-4A25-A71A-1A5CA72E4E9B}" srcOrd="0" destOrd="0" presId="urn:microsoft.com/office/officeart/2005/8/layout/hierarchy2"/>
    <dgm:cxn modelId="{5F723FAD-2B86-4B43-9C2A-AD3A2D13B464}" srcId="{9A048AF2-4ADE-49CA-AFC8-8EDD09C7E355}" destId="{A0857866-EB3F-4680-A399-97520837D515}" srcOrd="0" destOrd="0" parTransId="{F418A4B6-6F9F-445A-9C89-D0ECF5C28B9B}" sibTransId="{5D8A2119-18E1-4298-91F0-0231FC340BAE}"/>
    <dgm:cxn modelId="{4551843F-38FB-482A-95AB-A9F402273835}" type="presOf" srcId="{117E13D5-208A-4D87-8BE7-7D83A18876CE}" destId="{8806243B-97BB-4814-BBF8-3E4C722D5588}" srcOrd="0" destOrd="0" presId="urn:microsoft.com/office/officeart/2005/8/layout/hierarchy2"/>
    <dgm:cxn modelId="{74536D7C-070A-449F-A043-E827B9667EDB}" type="presOf" srcId="{28B71A54-946B-45AD-A858-236875AF34A9}" destId="{6F936868-ED61-4A1F-915C-36136437BF7A}" srcOrd="1" destOrd="0" presId="urn:microsoft.com/office/officeart/2005/8/layout/hierarchy2"/>
    <dgm:cxn modelId="{17B81714-E5C8-403E-AD71-18FA388864FA}" srcId="{BC8693D8-36DF-4CA5-AFA8-D06DEDEE7458}" destId="{13ED0F17-20E7-4331-B266-9CA185DAEBE0}" srcOrd="2" destOrd="0" parTransId="{82E917F8-AC97-4360-AFA4-D5374DADAA1D}" sibTransId="{DEF4D9BA-758E-44FF-B92C-975973F675B4}"/>
    <dgm:cxn modelId="{358987BF-E9ED-495D-80CE-CC97D32C3C31}" type="presOf" srcId="{13ED0F17-20E7-4331-B266-9CA185DAEBE0}" destId="{79E93057-754B-464F-8B55-927C5A37AD08}" srcOrd="0" destOrd="0" presId="urn:microsoft.com/office/officeart/2005/8/layout/hierarchy2"/>
    <dgm:cxn modelId="{7FE31624-125A-43AE-99B1-ACE5131630AB}" type="presOf" srcId="{EA9100A1-E59E-4496-9C78-CD0DB4C834BA}" destId="{3694DFF1-844C-44F4-93ED-804D263F075A}" srcOrd="1" destOrd="0" presId="urn:microsoft.com/office/officeart/2005/8/layout/hierarchy2"/>
    <dgm:cxn modelId="{0F6A22D4-630D-4B3C-9401-036575C7D7B6}" type="presOf" srcId="{5170C635-E385-4774-9182-9FBE69B0695A}" destId="{7E5CB0A4-D813-4CCB-B698-072E270FF328}" srcOrd="0" destOrd="0" presId="urn:microsoft.com/office/officeart/2005/8/layout/hierarchy2"/>
    <dgm:cxn modelId="{1DA54384-89B2-4A6A-93E1-BC548C404677}" type="presOf" srcId="{28B71A54-946B-45AD-A858-236875AF34A9}" destId="{1E190945-A6DE-4B12-98A1-5BF20557435F}" srcOrd="0" destOrd="0" presId="urn:microsoft.com/office/officeart/2005/8/layout/hierarchy2"/>
    <dgm:cxn modelId="{2E39E519-F509-4748-B1B4-312A3F4B2607}" srcId="{13ED0F17-20E7-4331-B266-9CA185DAEBE0}" destId="{5170C635-E385-4774-9182-9FBE69B0695A}" srcOrd="0" destOrd="0" parTransId="{28B71A54-946B-45AD-A858-236875AF34A9}" sibTransId="{BC26B3D6-B56F-451D-9136-3A72210CF4CC}"/>
    <dgm:cxn modelId="{3E49291A-205B-48F4-888D-8068E0FCE26E}" type="presOf" srcId="{69F26F89-4FB1-4BD3-B982-E47B95950AA8}" destId="{F7D65D74-F4B8-4F83-88E9-745486D546DC}" srcOrd="1" destOrd="0" presId="urn:microsoft.com/office/officeart/2005/8/layout/hierarchy2"/>
    <dgm:cxn modelId="{28D9CD9F-3A71-4F27-80FC-4407E76112F0}" type="presOf" srcId="{82E917F8-AC97-4360-AFA4-D5374DADAA1D}" destId="{981231A3-C110-4D76-A0DA-F9AC843FDF6D}" srcOrd="1" destOrd="0" presId="urn:microsoft.com/office/officeart/2005/8/layout/hierarchy2"/>
    <dgm:cxn modelId="{CF55CD3F-CC47-4650-A25C-7F0000A022E0}" type="presOf" srcId="{BD5D914A-9C9E-492C-BBBE-E6216A49C413}" destId="{D77B1C96-BA92-48EF-B1B7-7CF45DC361C6}" srcOrd="1" destOrd="0" presId="urn:microsoft.com/office/officeart/2005/8/layout/hierarchy2"/>
    <dgm:cxn modelId="{5233E390-02D9-4A51-A01E-0BAB05C801EA}" type="presOf" srcId="{EA9100A1-E59E-4496-9C78-CD0DB4C834BA}" destId="{F4C565FA-9517-4E75-8DD8-994F99E32A29}" srcOrd="0" destOrd="0" presId="urn:microsoft.com/office/officeart/2005/8/layout/hierarchy2"/>
    <dgm:cxn modelId="{A10366B2-AE65-421D-9861-B4E3276C5CA9}" type="presOf" srcId="{69F26F89-4FB1-4BD3-B982-E47B95950AA8}" destId="{D666638D-8886-463E-B58C-9A3717CEB470}" srcOrd="0" destOrd="0" presId="urn:microsoft.com/office/officeart/2005/8/layout/hierarchy2"/>
    <dgm:cxn modelId="{C657897B-E109-46D6-AFB9-90706539B64A}" type="presOf" srcId="{F418A4B6-6F9F-445A-9C89-D0ECF5C28B9B}" destId="{B1F595A9-C1B4-4B26-AEC1-9760821088AD}" srcOrd="1" destOrd="0" presId="urn:microsoft.com/office/officeart/2005/8/layout/hierarchy2"/>
    <dgm:cxn modelId="{5E471AC1-07EE-46E9-BC6C-FBD2B9760583}" type="presParOf" srcId="{8180D919-0B9C-4E57-8929-EC6D91A6EFFF}" destId="{9D8F722B-773D-4804-A7C2-AF7B9121A500}" srcOrd="0" destOrd="0" presId="urn:microsoft.com/office/officeart/2005/8/layout/hierarchy2"/>
    <dgm:cxn modelId="{CF9AFB56-E21B-44D8-A3B0-7CDB3FCCB82C}" type="presParOf" srcId="{9D8F722B-773D-4804-A7C2-AF7B9121A500}" destId="{8F112A83-EDC1-43C1-A685-5F2ACD2762BF}" srcOrd="0" destOrd="0" presId="urn:microsoft.com/office/officeart/2005/8/layout/hierarchy2"/>
    <dgm:cxn modelId="{1862CD0E-F2AB-4F2C-B0A7-ABDD43F1B43D}" type="presParOf" srcId="{9D8F722B-773D-4804-A7C2-AF7B9121A500}" destId="{E522FCDB-5E87-4A93-9183-9C9978042F67}" srcOrd="1" destOrd="0" presId="urn:microsoft.com/office/officeart/2005/8/layout/hierarchy2"/>
    <dgm:cxn modelId="{F9E41CBF-859B-4B57-A9CD-E87384B78C48}" type="presParOf" srcId="{E522FCDB-5E87-4A93-9183-9C9978042F67}" destId="{82889D2A-F426-4E56-9031-BE35FBAE9D59}" srcOrd="0" destOrd="0" presId="urn:microsoft.com/office/officeart/2005/8/layout/hierarchy2"/>
    <dgm:cxn modelId="{6A5B0A55-B28D-4E50-95CF-2722CBDEF409}" type="presParOf" srcId="{82889D2A-F426-4E56-9031-BE35FBAE9D59}" destId="{A80891C1-BEB6-42C4-AE9F-3E22D7C1F67E}" srcOrd="0" destOrd="0" presId="urn:microsoft.com/office/officeart/2005/8/layout/hierarchy2"/>
    <dgm:cxn modelId="{7FA48C20-8FBD-42B8-A8A7-EEFC58E7E709}" type="presParOf" srcId="{E522FCDB-5E87-4A93-9183-9C9978042F67}" destId="{192DD37E-C44B-4DA8-A129-7EAB151DFFEC}" srcOrd="1" destOrd="0" presId="urn:microsoft.com/office/officeart/2005/8/layout/hierarchy2"/>
    <dgm:cxn modelId="{3C54D22A-69F4-4B32-A508-250CBCDEF910}" type="presParOf" srcId="{192DD37E-C44B-4DA8-A129-7EAB151DFFEC}" destId="{8806243B-97BB-4814-BBF8-3E4C722D5588}" srcOrd="0" destOrd="0" presId="urn:microsoft.com/office/officeart/2005/8/layout/hierarchy2"/>
    <dgm:cxn modelId="{E4084EAB-38DE-47A8-8656-21E9FB5FB2A7}" type="presParOf" srcId="{192DD37E-C44B-4DA8-A129-7EAB151DFFEC}" destId="{535609BA-8212-422F-9435-3CF3158E7D84}" srcOrd="1" destOrd="0" presId="urn:microsoft.com/office/officeart/2005/8/layout/hierarchy2"/>
    <dgm:cxn modelId="{6AB1AB1A-1E74-42A6-AEC9-3378041C5AAF}" type="presParOf" srcId="{535609BA-8212-422F-9435-3CF3158E7D84}" destId="{F4C565FA-9517-4E75-8DD8-994F99E32A29}" srcOrd="0" destOrd="0" presId="urn:microsoft.com/office/officeart/2005/8/layout/hierarchy2"/>
    <dgm:cxn modelId="{2BB638CE-C030-484F-93ED-87EB733D79AC}" type="presParOf" srcId="{F4C565FA-9517-4E75-8DD8-994F99E32A29}" destId="{3694DFF1-844C-44F4-93ED-804D263F075A}" srcOrd="0" destOrd="0" presId="urn:microsoft.com/office/officeart/2005/8/layout/hierarchy2"/>
    <dgm:cxn modelId="{62077AFA-192D-46F4-9E98-DEC815F18ECF}" type="presParOf" srcId="{535609BA-8212-422F-9435-3CF3158E7D84}" destId="{A78AC749-0F4B-4E4A-8EC5-15AAADBECB4E}" srcOrd="1" destOrd="0" presId="urn:microsoft.com/office/officeart/2005/8/layout/hierarchy2"/>
    <dgm:cxn modelId="{BFF06896-35E9-4112-8D95-8E46A1375BB1}" type="presParOf" srcId="{A78AC749-0F4B-4E4A-8EC5-15AAADBECB4E}" destId="{1B2E5297-ED06-4360-B1DE-C5718EFC3F4A}" srcOrd="0" destOrd="0" presId="urn:microsoft.com/office/officeart/2005/8/layout/hierarchy2"/>
    <dgm:cxn modelId="{43700DA8-E810-466D-9F65-83ED5A8D283F}" type="presParOf" srcId="{A78AC749-0F4B-4E4A-8EC5-15AAADBECB4E}" destId="{7722450B-1CB1-4460-AB90-1A6C807C3853}" srcOrd="1" destOrd="0" presId="urn:microsoft.com/office/officeart/2005/8/layout/hierarchy2"/>
    <dgm:cxn modelId="{10D37EF8-6E66-478E-B006-9505FA5C9C95}" type="presParOf" srcId="{E522FCDB-5E87-4A93-9183-9C9978042F67}" destId="{D666638D-8886-463E-B58C-9A3717CEB470}" srcOrd="2" destOrd="0" presId="urn:microsoft.com/office/officeart/2005/8/layout/hierarchy2"/>
    <dgm:cxn modelId="{9367B845-2D7F-41FA-B901-F678121847F6}" type="presParOf" srcId="{D666638D-8886-463E-B58C-9A3717CEB470}" destId="{F7D65D74-F4B8-4F83-88E9-745486D546DC}" srcOrd="0" destOrd="0" presId="urn:microsoft.com/office/officeart/2005/8/layout/hierarchy2"/>
    <dgm:cxn modelId="{826EF7E9-76B0-4637-BF2B-F74081CD2E65}" type="presParOf" srcId="{E522FCDB-5E87-4A93-9183-9C9978042F67}" destId="{BA5EBB51-892E-44AD-B1D9-C788AD559CDF}" srcOrd="3" destOrd="0" presId="urn:microsoft.com/office/officeart/2005/8/layout/hierarchy2"/>
    <dgm:cxn modelId="{9B32581A-D7E9-42D6-960F-A522352B7B74}" type="presParOf" srcId="{BA5EBB51-892E-44AD-B1D9-C788AD559CDF}" destId="{0AED3522-E5AC-4DDF-B8B3-F577A757C436}" srcOrd="0" destOrd="0" presId="urn:microsoft.com/office/officeart/2005/8/layout/hierarchy2"/>
    <dgm:cxn modelId="{4DABB725-2421-4577-A3FC-A41D2C725DDF}" type="presParOf" srcId="{BA5EBB51-892E-44AD-B1D9-C788AD559CDF}" destId="{E88B0A37-2E70-4CCA-9776-80334F929FF5}" srcOrd="1" destOrd="0" presId="urn:microsoft.com/office/officeart/2005/8/layout/hierarchy2"/>
    <dgm:cxn modelId="{A4F84792-5620-4554-9C8C-9590CBFD9855}" type="presParOf" srcId="{E88B0A37-2E70-4CCA-9776-80334F929FF5}" destId="{E8DB78B8-084D-4021-955C-A2E491717602}" srcOrd="0" destOrd="0" presId="urn:microsoft.com/office/officeart/2005/8/layout/hierarchy2"/>
    <dgm:cxn modelId="{79E79F3A-E3EC-4F93-AFA3-F1403C0DC56A}" type="presParOf" srcId="{E8DB78B8-084D-4021-955C-A2E491717602}" destId="{B1F595A9-C1B4-4B26-AEC1-9760821088AD}" srcOrd="0" destOrd="0" presId="urn:microsoft.com/office/officeart/2005/8/layout/hierarchy2"/>
    <dgm:cxn modelId="{687B9B17-7F4B-42C1-B343-18D361767BB8}" type="presParOf" srcId="{E88B0A37-2E70-4CCA-9776-80334F929FF5}" destId="{5792959E-232B-4FC9-8835-81317D1061BA}" srcOrd="1" destOrd="0" presId="urn:microsoft.com/office/officeart/2005/8/layout/hierarchy2"/>
    <dgm:cxn modelId="{D9C73C1C-8930-419F-A1DA-63A7874E2CD6}" type="presParOf" srcId="{5792959E-232B-4FC9-8835-81317D1061BA}" destId="{AB9A68CC-896F-4AEA-87F2-97D06AFF46B2}" srcOrd="0" destOrd="0" presId="urn:microsoft.com/office/officeart/2005/8/layout/hierarchy2"/>
    <dgm:cxn modelId="{770EA75B-86F2-4AEE-A4BF-60B6ED78950B}" type="presParOf" srcId="{5792959E-232B-4FC9-8835-81317D1061BA}" destId="{B793EA9C-8593-4E2C-A1F7-8A27B140D8F4}" srcOrd="1" destOrd="0" presId="urn:microsoft.com/office/officeart/2005/8/layout/hierarchy2"/>
    <dgm:cxn modelId="{B1CD7A30-2765-4573-9AF8-169C41C416C7}" type="presParOf" srcId="{E522FCDB-5E87-4A93-9183-9C9978042F67}" destId="{53232CDE-5870-4A25-A71A-1A5CA72E4E9B}" srcOrd="4" destOrd="0" presId="urn:microsoft.com/office/officeart/2005/8/layout/hierarchy2"/>
    <dgm:cxn modelId="{8F5B04A5-B967-40D0-B97C-210661E26D3A}" type="presParOf" srcId="{53232CDE-5870-4A25-A71A-1A5CA72E4E9B}" destId="{981231A3-C110-4D76-A0DA-F9AC843FDF6D}" srcOrd="0" destOrd="0" presId="urn:microsoft.com/office/officeart/2005/8/layout/hierarchy2"/>
    <dgm:cxn modelId="{B1F2BA1A-F22A-458C-9A3E-F0D201CB5E07}" type="presParOf" srcId="{E522FCDB-5E87-4A93-9183-9C9978042F67}" destId="{36435AC0-9752-474F-A378-8F9E0DA2B8B6}" srcOrd="5" destOrd="0" presId="urn:microsoft.com/office/officeart/2005/8/layout/hierarchy2"/>
    <dgm:cxn modelId="{8130F3D6-51FE-4F36-9DC4-952FE19A3393}" type="presParOf" srcId="{36435AC0-9752-474F-A378-8F9E0DA2B8B6}" destId="{79E93057-754B-464F-8B55-927C5A37AD08}" srcOrd="0" destOrd="0" presId="urn:microsoft.com/office/officeart/2005/8/layout/hierarchy2"/>
    <dgm:cxn modelId="{16596FCE-B574-4AD0-A172-F53EF8A75F1B}" type="presParOf" srcId="{36435AC0-9752-474F-A378-8F9E0DA2B8B6}" destId="{BB0E37DF-29F0-4EF6-B9F7-69709750CCC5}" srcOrd="1" destOrd="0" presId="urn:microsoft.com/office/officeart/2005/8/layout/hierarchy2"/>
    <dgm:cxn modelId="{EC31235A-F7B6-43DF-9046-B3D7C73BE209}" type="presParOf" srcId="{BB0E37DF-29F0-4EF6-B9F7-69709750CCC5}" destId="{1E190945-A6DE-4B12-98A1-5BF20557435F}" srcOrd="0" destOrd="0" presId="urn:microsoft.com/office/officeart/2005/8/layout/hierarchy2"/>
    <dgm:cxn modelId="{E4AD97E4-0D5C-4344-87A8-31AAC12F90BF}" type="presParOf" srcId="{1E190945-A6DE-4B12-98A1-5BF20557435F}" destId="{6F936868-ED61-4A1F-915C-36136437BF7A}" srcOrd="0" destOrd="0" presId="urn:microsoft.com/office/officeart/2005/8/layout/hierarchy2"/>
    <dgm:cxn modelId="{37D4B2A5-1923-49D3-B291-2C55F7820CF3}" type="presParOf" srcId="{BB0E37DF-29F0-4EF6-B9F7-69709750CCC5}" destId="{3C8CAF41-EB45-4500-A9D0-01EA747D9D4B}" srcOrd="1" destOrd="0" presId="urn:microsoft.com/office/officeart/2005/8/layout/hierarchy2"/>
    <dgm:cxn modelId="{C82BDAE7-4B1A-45AA-93A6-15BEBAF2682A}" type="presParOf" srcId="{3C8CAF41-EB45-4500-A9D0-01EA747D9D4B}" destId="{7E5CB0A4-D813-4CCB-B698-072E270FF328}" srcOrd="0" destOrd="0" presId="urn:microsoft.com/office/officeart/2005/8/layout/hierarchy2"/>
    <dgm:cxn modelId="{B64D94B9-1ACC-457B-8A75-E955271D79CE}" type="presParOf" srcId="{3C8CAF41-EB45-4500-A9D0-01EA747D9D4B}" destId="{1FAC2BE6-39FF-4BFD-89DB-D1C254638642}" srcOrd="1" destOrd="0" presId="urn:microsoft.com/office/officeart/2005/8/layout/hierarchy2"/>
    <dgm:cxn modelId="{A0791FF3-5062-402A-B462-BDFA9F28DA16}" type="presParOf" srcId="{1FAC2BE6-39FF-4BFD-89DB-D1C254638642}" destId="{0481CFEB-9CA5-4E3F-881F-A05164F7C7B2}" srcOrd="0" destOrd="0" presId="urn:microsoft.com/office/officeart/2005/8/layout/hierarchy2"/>
    <dgm:cxn modelId="{4F3DB16E-4C19-4B3C-ACA4-2401F6EF78CF}" type="presParOf" srcId="{0481CFEB-9CA5-4E3F-881F-A05164F7C7B2}" destId="{D77B1C96-BA92-48EF-B1B7-7CF45DC361C6}" srcOrd="0" destOrd="0" presId="urn:microsoft.com/office/officeart/2005/8/layout/hierarchy2"/>
    <dgm:cxn modelId="{43AD5C5D-2A36-4C97-BFE9-96FB6142B4AF}" type="presParOf" srcId="{1FAC2BE6-39FF-4BFD-89DB-D1C254638642}" destId="{52391F73-62DD-4ADF-BF94-FA5D0B43BAE5}" srcOrd="1" destOrd="0" presId="urn:microsoft.com/office/officeart/2005/8/layout/hierarchy2"/>
    <dgm:cxn modelId="{0F1D04E4-1D53-4A3B-A9FB-C0E279BE6427}" type="presParOf" srcId="{52391F73-62DD-4ADF-BF94-FA5D0B43BAE5}" destId="{42DC3A19-4993-4378-9BBB-0E04E82A8153}" srcOrd="0" destOrd="0" presId="urn:microsoft.com/office/officeart/2005/8/layout/hierarchy2"/>
    <dgm:cxn modelId="{F493CB61-8883-40FD-A067-B7C61E67D3BB}" type="presParOf" srcId="{52391F73-62DD-4ADF-BF94-FA5D0B43BAE5}" destId="{3A6B932A-C166-4306-8F24-FDB478B3BB8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112A83-EDC1-43C1-A685-5F2ACD2762BF}">
      <dsp:nvSpPr>
        <dsp:cNvPr id="0" name=""/>
        <dsp:cNvSpPr/>
      </dsp:nvSpPr>
      <dsp:spPr>
        <a:xfrm>
          <a:off x="4324" y="1670527"/>
          <a:ext cx="2020567" cy="10102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GB" sz="3200" kern="1200" dirty="0" smtClean="0"/>
            <a:t>Provider</a:t>
          </a:r>
          <a:endParaRPr lang="en-GB" sz="3200" kern="1200" dirty="0"/>
        </a:p>
      </dsp:txBody>
      <dsp:txXfrm>
        <a:off x="33914" y="1700117"/>
        <a:ext cx="1961387" cy="951103"/>
      </dsp:txXfrm>
    </dsp:sp>
    <dsp:sp modelId="{82889D2A-F426-4E56-9031-BE35FBAE9D59}">
      <dsp:nvSpPr>
        <dsp:cNvPr id="0" name=""/>
        <dsp:cNvSpPr/>
      </dsp:nvSpPr>
      <dsp:spPr>
        <a:xfrm rot="18289469">
          <a:off x="1721355" y="1573859"/>
          <a:ext cx="1415299" cy="41791"/>
        </a:xfrm>
        <a:custGeom>
          <a:avLst/>
          <a:gdLst/>
          <a:ahLst/>
          <a:cxnLst/>
          <a:rect l="0" t="0" r="0" b="0"/>
          <a:pathLst>
            <a:path>
              <a:moveTo>
                <a:pt x="0" y="20895"/>
              </a:moveTo>
              <a:lnTo>
                <a:pt x="1415299" y="208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2393622" y="1559373"/>
        <a:ext cx="70764" cy="70764"/>
      </dsp:txXfrm>
    </dsp:sp>
    <dsp:sp modelId="{8806243B-97BB-4814-BBF8-3E4C722D5588}">
      <dsp:nvSpPr>
        <dsp:cNvPr id="0" name=""/>
        <dsp:cNvSpPr/>
      </dsp:nvSpPr>
      <dsp:spPr>
        <a:xfrm>
          <a:off x="2833118" y="508700"/>
          <a:ext cx="2020567" cy="10102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GB" sz="3200" kern="1200" dirty="0" smtClean="0"/>
            <a:t>Listener</a:t>
          </a:r>
          <a:endParaRPr lang="en-GB" sz="3200" kern="1200" dirty="0"/>
        </a:p>
      </dsp:txBody>
      <dsp:txXfrm>
        <a:off x="2862708" y="538290"/>
        <a:ext cx="1961387" cy="951103"/>
      </dsp:txXfrm>
    </dsp:sp>
    <dsp:sp modelId="{F4C565FA-9517-4E75-8DD8-994F99E32A29}">
      <dsp:nvSpPr>
        <dsp:cNvPr id="0" name=""/>
        <dsp:cNvSpPr/>
      </dsp:nvSpPr>
      <dsp:spPr>
        <a:xfrm>
          <a:off x="4853686" y="992946"/>
          <a:ext cx="808227" cy="41791"/>
        </a:xfrm>
        <a:custGeom>
          <a:avLst/>
          <a:gdLst/>
          <a:ahLst/>
          <a:cxnLst/>
          <a:rect l="0" t="0" r="0" b="0"/>
          <a:pathLst>
            <a:path>
              <a:moveTo>
                <a:pt x="0" y="20895"/>
              </a:moveTo>
              <a:lnTo>
                <a:pt x="808227" y="208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5237594" y="993636"/>
        <a:ext cx="40411" cy="40411"/>
      </dsp:txXfrm>
    </dsp:sp>
    <dsp:sp modelId="{1B2E5297-ED06-4360-B1DE-C5718EFC3F4A}">
      <dsp:nvSpPr>
        <dsp:cNvPr id="0" name=""/>
        <dsp:cNvSpPr/>
      </dsp:nvSpPr>
      <dsp:spPr>
        <a:xfrm>
          <a:off x="5661913" y="508700"/>
          <a:ext cx="2020567" cy="10102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GB" sz="3200" kern="1200" dirty="0" smtClean="0"/>
            <a:t>Controller</a:t>
          </a:r>
          <a:endParaRPr lang="en-GB" sz="3200" kern="1200" dirty="0"/>
        </a:p>
      </dsp:txBody>
      <dsp:txXfrm>
        <a:off x="5691503" y="538290"/>
        <a:ext cx="1961387" cy="951103"/>
      </dsp:txXfrm>
    </dsp:sp>
    <dsp:sp modelId="{D666638D-8886-463E-B58C-9A3717CEB470}">
      <dsp:nvSpPr>
        <dsp:cNvPr id="0" name=""/>
        <dsp:cNvSpPr/>
      </dsp:nvSpPr>
      <dsp:spPr>
        <a:xfrm>
          <a:off x="2024891" y="2154773"/>
          <a:ext cx="808227" cy="41791"/>
        </a:xfrm>
        <a:custGeom>
          <a:avLst/>
          <a:gdLst/>
          <a:ahLst/>
          <a:cxnLst/>
          <a:rect l="0" t="0" r="0" b="0"/>
          <a:pathLst>
            <a:path>
              <a:moveTo>
                <a:pt x="0" y="20895"/>
              </a:moveTo>
              <a:lnTo>
                <a:pt x="808227" y="208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2408799" y="2155463"/>
        <a:ext cx="40411" cy="40411"/>
      </dsp:txXfrm>
    </dsp:sp>
    <dsp:sp modelId="{0AED3522-E5AC-4DDF-B8B3-F577A757C436}">
      <dsp:nvSpPr>
        <dsp:cNvPr id="0" name=""/>
        <dsp:cNvSpPr/>
      </dsp:nvSpPr>
      <dsp:spPr>
        <a:xfrm>
          <a:off x="2833118" y="1670527"/>
          <a:ext cx="2020567" cy="10102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GB" sz="3200" kern="1200" dirty="0" smtClean="0"/>
            <a:t>Processor1</a:t>
          </a:r>
          <a:endParaRPr lang="en-GB" sz="3200" kern="1200" dirty="0"/>
        </a:p>
      </dsp:txBody>
      <dsp:txXfrm>
        <a:off x="2862708" y="1700117"/>
        <a:ext cx="1961387" cy="951103"/>
      </dsp:txXfrm>
    </dsp:sp>
    <dsp:sp modelId="{E8DB78B8-084D-4021-955C-A2E491717602}">
      <dsp:nvSpPr>
        <dsp:cNvPr id="0" name=""/>
        <dsp:cNvSpPr/>
      </dsp:nvSpPr>
      <dsp:spPr>
        <a:xfrm>
          <a:off x="4853686" y="2154773"/>
          <a:ext cx="808227" cy="41791"/>
        </a:xfrm>
        <a:custGeom>
          <a:avLst/>
          <a:gdLst/>
          <a:ahLst/>
          <a:cxnLst/>
          <a:rect l="0" t="0" r="0" b="0"/>
          <a:pathLst>
            <a:path>
              <a:moveTo>
                <a:pt x="0" y="20895"/>
              </a:moveTo>
              <a:lnTo>
                <a:pt x="808227" y="208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5237594" y="2155463"/>
        <a:ext cx="40411" cy="40411"/>
      </dsp:txXfrm>
    </dsp:sp>
    <dsp:sp modelId="{AB9A68CC-896F-4AEA-87F2-97D06AFF46B2}">
      <dsp:nvSpPr>
        <dsp:cNvPr id="0" name=""/>
        <dsp:cNvSpPr/>
      </dsp:nvSpPr>
      <dsp:spPr>
        <a:xfrm>
          <a:off x="5661913" y="1670527"/>
          <a:ext cx="2020567" cy="10102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GB" sz="3200" kern="1200" dirty="0" smtClean="0"/>
            <a:t>Consumer1</a:t>
          </a:r>
          <a:endParaRPr lang="en-GB" sz="3200" kern="1200" dirty="0"/>
        </a:p>
      </dsp:txBody>
      <dsp:txXfrm>
        <a:off x="5691503" y="1700117"/>
        <a:ext cx="1961387" cy="951103"/>
      </dsp:txXfrm>
    </dsp:sp>
    <dsp:sp modelId="{53232CDE-5870-4A25-A71A-1A5CA72E4E9B}">
      <dsp:nvSpPr>
        <dsp:cNvPr id="0" name=""/>
        <dsp:cNvSpPr/>
      </dsp:nvSpPr>
      <dsp:spPr>
        <a:xfrm rot="3310531">
          <a:off x="1721355" y="2735686"/>
          <a:ext cx="1415299" cy="41791"/>
        </a:xfrm>
        <a:custGeom>
          <a:avLst/>
          <a:gdLst/>
          <a:ahLst/>
          <a:cxnLst/>
          <a:rect l="0" t="0" r="0" b="0"/>
          <a:pathLst>
            <a:path>
              <a:moveTo>
                <a:pt x="0" y="20895"/>
              </a:moveTo>
              <a:lnTo>
                <a:pt x="1415299" y="208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2393622" y="2721199"/>
        <a:ext cx="70764" cy="70764"/>
      </dsp:txXfrm>
    </dsp:sp>
    <dsp:sp modelId="{79E93057-754B-464F-8B55-927C5A37AD08}">
      <dsp:nvSpPr>
        <dsp:cNvPr id="0" name=""/>
        <dsp:cNvSpPr/>
      </dsp:nvSpPr>
      <dsp:spPr>
        <a:xfrm>
          <a:off x="2833118" y="2832353"/>
          <a:ext cx="2020567" cy="10102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GB" sz="3200" kern="1200" dirty="0" smtClean="0"/>
            <a:t>Processor2</a:t>
          </a:r>
          <a:endParaRPr lang="en-GB" sz="3200" kern="1200" dirty="0"/>
        </a:p>
      </dsp:txBody>
      <dsp:txXfrm>
        <a:off x="2862708" y="2861943"/>
        <a:ext cx="1961387" cy="951103"/>
      </dsp:txXfrm>
    </dsp:sp>
    <dsp:sp modelId="{1E190945-A6DE-4B12-98A1-5BF20557435F}">
      <dsp:nvSpPr>
        <dsp:cNvPr id="0" name=""/>
        <dsp:cNvSpPr/>
      </dsp:nvSpPr>
      <dsp:spPr>
        <a:xfrm>
          <a:off x="4853686" y="3316599"/>
          <a:ext cx="808227" cy="41791"/>
        </a:xfrm>
        <a:custGeom>
          <a:avLst/>
          <a:gdLst/>
          <a:ahLst/>
          <a:cxnLst/>
          <a:rect l="0" t="0" r="0" b="0"/>
          <a:pathLst>
            <a:path>
              <a:moveTo>
                <a:pt x="0" y="20895"/>
              </a:moveTo>
              <a:lnTo>
                <a:pt x="808227" y="208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5237594" y="3317289"/>
        <a:ext cx="40411" cy="40411"/>
      </dsp:txXfrm>
    </dsp:sp>
    <dsp:sp modelId="{7E5CB0A4-D813-4CCB-B698-072E270FF328}">
      <dsp:nvSpPr>
        <dsp:cNvPr id="0" name=""/>
        <dsp:cNvSpPr/>
      </dsp:nvSpPr>
      <dsp:spPr>
        <a:xfrm>
          <a:off x="5661913" y="2832353"/>
          <a:ext cx="2020567" cy="10102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GB" sz="3200" kern="1200" dirty="0" smtClean="0"/>
            <a:t>Processor3</a:t>
          </a:r>
          <a:endParaRPr lang="en-GB" sz="3200" kern="1200" dirty="0"/>
        </a:p>
      </dsp:txBody>
      <dsp:txXfrm>
        <a:off x="5691503" y="2861943"/>
        <a:ext cx="1961387" cy="951103"/>
      </dsp:txXfrm>
    </dsp:sp>
    <dsp:sp modelId="{0481CFEB-9CA5-4E3F-881F-A05164F7C7B2}">
      <dsp:nvSpPr>
        <dsp:cNvPr id="0" name=""/>
        <dsp:cNvSpPr/>
      </dsp:nvSpPr>
      <dsp:spPr>
        <a:xfrm>
          <a:off x="7682481" y="3316599"/>
          <a:ext cx="808227" cy="41791"/>
        </a:xfrm>
        <a:custGeom>
          <a:avLst/>
          <a:gdLst/>
          <a:ahLst/>
          <a:cxnLst/>
          <a:rect l="0" t="0" r="0" b="0"/>
          <a:pathLst>
            <a:path>
              <a:moveTo>
                <a:pt x="0" y="20895"/>
              </a:moveTo>
              <a:lnTo>
                <a:pt x="808227" y="208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8066388" y="3317289"/>
        <a:ext cx="40411" cy="40411"/>
      </dsp:txXfrm>
    </dsp:sp>
    <dsp:sp modelId="{42DC3A19-4993-4378-9BBB-0E04E82A8153}">
      <dsp:nvSpPr>
        <dsp:cNvPr id="0" name=""/>
        <dsp:cNvSpPr/>
      </dsp:nvSpPr>
      <dsp:spPr>
        <a:xfrm>
          <a:off x="8490708" y="2832353"/>
          <a:ext cx="2020567" cy="10102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GB" sz="3200" kern="1200" dirty="0" smtClean="0"/>
            <a:t>Consumer2</a:t>
          </a:r>
          <a:endParaRPr lang="en-GB" sz="3200" kern="1200" dirty="0"/>
        </a:p>
      </dsp:txBody>
      <dsp:txXfrm>
        <a:off x="8520298" y="2861943"/>
        <a:ext cx="1961387" cy="95110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3372FCF-5E7F-4D6D-A0A7-E059AF9387C6}" type="datetimeFigureOut">
              <a:rPr lang="en-GB" smtClean="0"/>
              <a:t>15/05/2016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09AF21-14DC-4CC0-A1D3-4BC4FB3635FE}" type="slidenum">
              <a:rPr lang="en-GB" smtClean="0"/>
              <a:t>‹#›</a:t>
            </a:fld>
            <a:endParaRPr lang="en-GB"/>
          </a:p>
        </p:txBody>
      </p:sp>
    </p:spTree>
    <p:extLst>
      <p:ext uri="{BB962C8B-B14F-4D97-AF65-F5344CB8AC3E}">
        <p14:creationId xmlns:p14="http://schemas.microsoft.com/office/powerpoint/2010/main" val="2674407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372FCF-5E7F-4D6D-A0A7-E059AF9387C6}" type="datetimeFigureOut">
              <a:rPr lang="en-GB" smtClean="0"/>
              <a:t>15/05/2016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09AF21-14DC-4CC0-A1D3-4BC4FB3635FE}" type="slidenum">
              <a:rPr lang="en-GB" smtClean="0"/>
              <a:t>‹#›</a:t>
            </a:fld>
            <a:endParaRPr lang="en-GB"/>
          </a:p>
        </p:txBody>
      </p:sp>
    </p:spTree>
    <p:extLst>
      <p:ext uri="{BB962C8B-B14F-4D97-AF65-F5344CB8AC3E}">
        <p14:creationId xmlns:p14="http://schemas.microsoft.com/office/powerpoint/2010/main" val="1857370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372FCF-5E7F-4D6D-A0A7-E059AF9387C6}" type="datetimeFigureOut">
              <a:rPr lang="en-GB" smtClean="0"/>
              <a:t>15/05/2016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09AF21-14DC-4CC0-A1D3-4BC4FB3635FE}" type="slidenum">
              <a:rPr lang="en-GB" smtClean="0"/>
              <a:t>‹#›</a:t>
            </a:fld>
            <a:endParaRPr lang="en-GB"/>
          </a:p>
        </p:txBody>
      </p:sp>
    </p:spTree>
    <p:extLst>
      <p:ext uri="{BB962C8B-B14F-4D97-AF65-F5344CB8AC3E}">
        <p14:creationId xmlns:p14="http://schemas.microsoft.com/office/powerpoint/2010/main" val="1048282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372FCF-5E7F-4D6D-A0A7-E059AF9387C6}" type="datetimeFigureOut">
              <a:rPr lang="en-GB" smtClean="0"/>
              <a:t>15/05/2016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09AF21-14DC-4CC0-A1D3-4BC4FB3635FE}" type="slidenum">
              <a:rPr lang="en-GB" smtClean="0"/>
              <a:t>‹#›</a:t>
            </a:fld>
            <a:endParaRPr lang="en-GB"/>
          </a:p>
        </p:txBody>
      </p:sp>
    </p:spTree>
    <p:extLst>
      <p:ext uri="{BB962C8B-B14F-4D97-AF65-F5344CB8AC3E}">
        <p14:creationId xmlns:p14="http://schemas.microsoft.com/office/powerpoint/2010/main" val="888258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372FCF-5E7F-4D6D-A0A7-E059AF9387C6}" type="datetimeFigureOut">
              <a:rPr lang="en-GB" smtClean="0"/>
              <a:t>15/05/2016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09AF21-14DC-4CC0-A1D3-4BC4FB3635FE}" type="slidenum">
              <a:rPr lang="en-GB" smtClean="0"/>
              <a:t>‹#›</a:t>
            </a:fld>
            <a:endParaRPr lang="en-GB"/>
          </a:p>
        </p:txBody>
      </p:sp>
    </p:spTree>
    <p:extLst>
      <p:ext uri="{BB962C8B-B14F-4D97-AF65-F5344CB8AC3E}">
        <p14:creationId xmlns:p14="http://schemas.microsoft.com/office/powerpoint/2010/main" val="3105048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3372FCF-5E7F-4D6D-A0A7-E059AF9387C6}" type="datetimeFigureOut">
              <a:rPr lang="en-GB" smtClean="0"/>
              <a:t>15/05/2016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709AF21-14DC-4CC0-A1D3-4BC4FB3635FE}" type="slidenum">
              <a:rPr lang="en-GB" smtClean="0"/>
              <a:t>‹#›</a:t>
            </a:fld>
            <a:endParaRPr lang="en-GB"/>
          </a:p>
        </p:txBody>
      </p:sp>
    </p:spTree>
    <p:extLst>
      <p:ext uri="{BB962C8B-B14F-4D97-AF65-F5344CB8AC3E}">
        <p14:creationId xmlns:p14="http://schemas.microsoft.com/office/powerpoint/2010/main" val="511221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3372FCF-5E7F-4D6D-A0A7-E059AF9387C6}" type="datetimeFigureOut">
              <a:rPr lang="en-GB" smtClean="0"/>
              <a:t>15/05/2016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709AF21-14DC-4CC0-A1D3-4BC4FB3635FE}" type="slidenum">
              <a:rPr lang="en-GB" smtClean="0"/>
              <a:t>‹#›</a:t>
            </a:fld>
            <a:endParaRPr lang="en-GB"/>
          </a:p>
        </p:txBody>
      </p:sp>
    </p:spTree>
    <p:extLst>
      <p:ext uri="{BB962C8B-B14F-4D97-AF65-F5344CB8AC3E}">
        <p14:creationId xmlns:p14="http://schemas.microsoft.com/office/powerpoint/2010/main" val="2406214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3372FCF-5E7F-4D6D-A0A7-E059AF9387C6}" type="datetimeFigureOut">
              <a:rPr lang="en-GB" smtClean="0"/>
              <a:t>15/05/2016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709AF21-14DC-4CC0-A1D3-4BC4FB3635FE}" type="slidenum">
              <a:rPr lang="en-GB" smtClean="0"/>
              <a:t>‹#›</a:t>
            </a:fld>
            <a:endParaRPr lang="en-GB"/>
          </a:p>
        </p:txBody>
      </p:sp>
    </p:spTree>
    <p:extLst>
      <p:ext uri="{BB962C8B-B14F-4D97-AF65-F5344CB8AC3E}">
        <p14:creationId xmlns:p14="http://schemas.microsoft.com/office/powerpoint/2010/main" val="1383378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372FCF-5E7F-4D6D-A0A7-E059AF9387C6}" type="datetimeFigureOut">
              <a:rPr lang="en-GB" smtClean="0"/>
              <a:t>15/05/2016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709AF21-14DC-4CC0-A1D3-4BC4FB3635FE}" type="slidenum">
              <a:rPr lang="en-GB" smtClean="0"/>
              <a:t>‹#›</a:t>
            </a:fld>
            <a:endParaRPr lang="en-GB"/>
          </a:p>
        </p:txBody>
      </p:sp>
    </p:spTree>
    <p:extLst>
      <p:ext uri="{BB962C8B-B14F-4D97-AF65-F5344CB8AC3E}">
        <p14:creationId xmlns:p14="http://schemas.microsoft.com/office/powerpoint/2010/main" val="3582652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372FCF-5E7F-4D6D-A0A7-E059AF9387C6}" type="datetimeFigureOut">
              <a:rPr lang="en-GB" smtClean="0"/>
              <a:t>15/05/2016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709AF21-14DC-4CC0-A1D3-4BC4FB3635FE}" type="slidenum">
              <a:rPr lang="en-GB" smtClean="0"/>
              <a:t>‹#›</a:t>
            </a:fld>
            <a:endParaRPr lang="en-GB"/>
          </a:p>
        </p:txBody>
      </p:sp>
    </p:spTree>
    <p:extLst>
      <p:ext uri="{BB962C8B-B14F-4D97-AF65-F5344CB8AC3E}">
        <p14:creationId xmlns:p14="http://schemas.microsoft.com/office/powerpoint/2010/main" val="465274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372FCF-5E7F-4D6D-A0A7-E059AF9387C6}" type="datetimeFigureOut">
              <a:rPr lang="en-GB" smtClean="0"/>
              <a:t>15/05/2016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709AF21-14DC-4CC0-A1D3-4BC4FB3635FE}" type="slidenum">
              <a:rPr lang="en-GB" smtClean="0"/>
              <a:t>‹#›</a:t>
            </a:fld>
            <a:endParaRPr lang="en-GB"/>
          </a:p>
        </p:txBody>
      </p:sp>
    </p:spTree>
    <p:extLst>
      <p:ext uri="{BB962C8B-B14F-4D97-AF65-F5344CB8AC3E}">
        <p14:creationId xmlns:p14="http://schemas.microsoft.com/office/powerpoint/2010/main" val="1299988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372FCF-5E7F-4D6D-A0A7-E059AF9387C6}" type="datetimeFigureOut">
              <a:rPr lang="en-GB" smtClean="0"/>
              <a:t>15/05/2016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09AF21-14DC-4CC0-A1D3-4BC4FB3635FE}" type="slidenum">
              <a:rPr lang="en-GB" smtClean="0"/>
              <a:t>‹#›</a:t>
            </a:fld>
            <a:endParaRPr lang="en-GB"/>
          </a:p>
        </p:txBody>
      </p:sp>
    </p:spTree>
    <p:extLst>
      <p:ext uri="{BB962C8B-B14F-4D97-AF65-F5344CB8AC3E}">
        <p14:creationId xmlns:p14="http://schemas.microsoft.com/office/powerpoint/2010/main" val="3604480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t>ZoneMinder</a:t>
            </a:r>
            <a:r>
              <a:rPr lang="en-GB" dirty="0" smtClean="0"/>
              <a:t> V2</a:t>
            </a:r>
            <a:endParaRPr lang="en-GB" dirty="0"/>
          </a:p>
        </p:txBody>
      </p:sp>
      <p:sp>
        <p:nvSpPr>
          <p:cNvPr id="3" name="Subtitle 2"/>
          <p:cNvSpPr>
            <a:spLocks noGrp="1"/>
          </p:cNvSpPr>
          <p:nvPr>
            <p:ph type="subTitle" idx="1"/>
          </p:nvPr>
        </p:nvSpPr>
        <p:spPr/>
        <p:txBody>
          <a:bodyPr/>
          <a:lstStyle/>
          <a:p>
            <a:r>
              <a:rPr lang="en-GB" dirty="0" smtClean="0"/>
              <a:t>Introduction, Architecture &amp; Examples</a:t>
            </a:r>
            <a:endParaRPr lang="en-GB" dirty="0"/>
          </a:p>
        </p:txBody>
      </p:sp>
    </p:spTree>
    <p:extLst>
      <p:ext uri="{BB962C8B-B14F-4D97-AF65-F5344CB8AC3E}">
        <p14:creationId xmlns:p14="http://schemas.microsoft.com/office/powerpoint/2010/main" val="3901919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Capture V4L2 video to shared memory (</a:t>
            </a:r>
            <a:r>
              <a:rPr lang="en-GB" dirty="0" err="1" smtClean="0"/>
              <a:t>zmc</a:t>
            </a:r>
            <a:r>
              <a:rPr lang="en-GB" dirty="0" smtClean="0"/>
              <a:t>)</a:t>
            </a:r>
            <a:endParaRPr lang="en-GB" dirty="0"/>
          </a:p>
        </p:txBody>
      </p:sp>
      <p:sp>
        <p:nvSpPr>
          <p:cNvPr id="3" name="Content Placeholder 2"/>
          <p:cNvSpPr>
            <a:spLocks noGrp="1"/>
          </p:cNvSpPr>
          <p:nvPr>
            <p:ph idx="1"/>
          </p:nvPr>
        </p:nvSpPr>
        <p:spPr/>
        <p:txBody>
          <a:bodyPr>
            <a:normAutofit fontScale="40000" lnSpcReduction="20000"/>
          </a:bodyPr>
          <a:lstStyle/>
          <a:p>
            <a:pPr marL="0" indent="0">
              <a:buNone/>
            </a:pPr>
            <a:r>
              <a:rPr lang="en-GB" dirty="0"/>
              <a:t> </a:t>
            </a:r>
            <a:r>
              <a:rPr lang="en-GB" dirty="0" smtClean="0"/>
              <a:t>Application app;</a:t>
            </a:r>
            <a:br>
              <a:rPr lang="en-GB" dirty="0" smtClean="0"/>
            </a:br>
            <a:r>
              <a:rPr lang="en-GB" dirty="0" smtClean="0"/>
              <a:t/>
            </a:r>
            <a:br>
              <a:rPr lang="en-GB" dirty="0" smtClean="0"/>
            </a:br>
            <a:r>
              <a:rPr lang="en-GB" dirty="0" smtClean="0"/>
              <a:t> </a:t>
            </a:r>
            <a:r>
              <a:rPr lang="en-GB" dirty="0" err="1" smtClean="0"/>
              <a:t>ffmpegInit</a:t>
            </a:r>
            <a:r>
              <a:rPr lang="en-GB" dirty="0" smtClean="0"/>
              <a:t>();</a:t>
            </a:r>
          </a:p>
          <a:p>
            <a:pPr marL="0" indent="0">
              <a:buNone/>
            </a:pPr>
            <a:r>
              <a:rPr lang="en-GB" dirty="0" smtClean="0"/>
              <a:t> </a:t>
            </a:r>
            <a:r>
              <a:rPr lang="en-GB" dirty="0" err="1" smtClean="0"/>
              <a:t>const</a:t>
            </a:r>
            <a:r>
              <a:rPr lang="en-GB" dirty="0" smtClean="0"/>
              <a:t> </a:t>
            </a:r>
            <a:r>
              <a:rPr lang="en-GB" dirty="0" err="1" smtClean="0"/>
              <a:t>int</a:t>
            </a:r>
            <a:r>
              <a:rPr lang="en-GB" dirty="0" smtClean="0"/>
              <a:t> </a:t>
            </a:r>
            <a:r>
              <a:rPr lang="en-GB" dirty="0" err="1" smtClean="0"/>
              <a:t>maxMonitors</a:t>
            </a:r>
            <a:r>
              <a:rPr lang="en-GB" dirty="0" smtClean="0"/>
              <a:t> = 1;</a:t>
            </a:r>
            <a:br>
              <a:rPr lang="en-GB" dirty="0" smtClean="0"/>
            </a:br>
            <a:r>
              <a:rPr lang="en-GB" dirty="0" smtClean="0"/>
              <a:t> for ( </a:t>
            </a:r>
            <a:r>
              <a:rPr lang="en-GB" dirty="0" err="1" smtClean="0"/>
              <a:t>int</a:t>
            </a:r>
            <a:r>
              <a:rPr lang="en-GB" dirty="0" smtClean="0"/>
              <a:t> monitor = 1; monitor &lt;= </a:t>
            </a:r>
            <a:r>
              <a:rPr lang="en-GB" dirty="0" err="1" smtClean="0"/>
              <a:t>maxMonitors</a:t>
            </a:r>
            <a:r>
              <a:rPr lang="en-GB" dirty="0" smtClean="0"/>
              <a:t>; monitor++ )</a:t>
            </a:r>
            <a:br>
              <a:rPr lang="en-GB" dirty="0" smtClean="0"/>
            </a:br>
            <a:r>
              <a:rPr lang="en-GB" dirty="0" smtClean="0"/>
              <a:t> {</a:t>
            </a:r>
            <a:br>
              <a:rPr lang="en-GB" dirty="0" smtClean="0"/>
            </a:br>
            <a:r>
              <a:rPr lang="en-GB" dirty="0" smtClean="0"/>
              <a:t>        // Set up the input device</a:t>
            </a:r>
            <a:br>
              <a:rPr lang="en-GB" dirty="0" smtClean="0"/>
            </a:br>
            <a:r>
              <a:rPr lang="en-GB" dirty="0" smtClean="0"/>
              <a:t>        char </a:t>
            </a:r>
            <a:r>
              <a:rPr lang="en-GB" dirty="0" err="1" smtClean="0"/>
              <a:t>idString</a:t>
            </a:r>
            <a:r>
              <a:rPr lang="en-GB" dirty="0" smtClean="0"/>
              <a:t>[32] = "";</a:t>
            </a:r>
            <a:br>
              <a:rPr lang="en-GB" dirty="0" smtClean="0"/>
            </a:br>
            <a:r>
              <a:rPr lang="en-GB" dirty="0" smtClean="0"/>
              <a:t>        char </a:t>
            </a:r>
            <a:r>
              <a:rPr lang="en-GB" dirty="0" err="1" smtClean="0"/>
              <a:t>videoDevice</a:t>
            </a:r>
            <a:r>
              <a:rPr lang="en-GB" dirty="0" smtClean="0"/>
              <a:t>[32] = "";</a:t>
            </a:r>
            <a:br>
              <a:rPr lang="en-GB" dirty="0" smtClean="0"/>
            </a:br>
            <a:r>
              <a:rPr lang="en-GB" dirty="0" smtClean="0"/>
              <a:t>        </a:t>
            </a:r>
            <a:r>
              <a:rPr lang="en-GB" dirty="0" err="1" smtClean="0"/>
              <a:t>sprintf</a:t>
            </a:r>
            <a:r>
              <a:rPr lang="en-GB" dirty="0" smtClean="0"/>
              <a:t>( </a:t>
            </a:r>
            <a:r>
              <a:rPr lang="en-GB" dirty="0" err="1" smtClean="0"/>
              <a:t>idString</a:t>
            </a:r>
            <a:r>
              <a:rPr lang="en-GB" dirty="0" smtClean="0"/>
              <a:t>, "</a:t>
            </a:r>
            <a:r>
              <a:rPr lang="en-GB" dirty="0" err="1" smtClean="0"/>
              <a:t>input%d</a:t>
            </a:r>
            <a:r>
              <a:rPr lang="en-GB" dirty="0" smtClean="0"/>
              <a:t>", monitor );</a:t>
            </a:r>
            <a:br>
              <a:rPr lang="en-GB" dirty="0" smtClean="0"/>
            </a:br>
            <a:r>
              <a:rPr lang="en-GB" dirty="0" smtClean="0"/>
              <a:t>        </a:t>
            </a:r>
            <a:r>
              <a:rPr lang="en-GB" dirty="0" err="1" smtClean="0"/>
              <a:t>sprintf</a:t>
            </a:r>
            <a:r>
              <a:rPr lang="en-GB" dirty="0" smtClean="0"/>
              <a:t>( </a:t>
            </a:r>
            <a:r>
              <a:rPr lang="en-GB" dirty="0" err="1" smtClean="0"/>
              <a:t>videoDevice</a:t>
            </a:r>
            <a:r>
              <a:rPr lang="en-GB" dirty="0" smtClean="0"/>
              <a:t>, "/dev/</a:t>
            </a:r>
            <a:r>
              <a:rPr lang="en-GB" dirty="0" err="1" smtClean="0"/>
              <a:t>video%d</a:t>
            </a:r>
            <a:r>
              <a:rPr lang="en-GB" dirty="0" smtClean="0"/>
              <a:t>", monitor-1 );</a:t>
            </a:r>
            <a:br>
              <a:rPr lang="en-GB" dirty="0" smtClean="0"/>
            </a:br>
            <a:r>
              <a:rPr lang="en-GB" dirty="0" smtClean="0"/>
              <a:t/>
            </a:r>
            <a:br>
              <a:rPr lang="en-GB" dirty="0" smtClean="0"/>
            </a:br>
            <a:r>
              <a:rPr lang="en-GB" dirty="0" smtClean="0"/>
              <a:t>        // Create the provider</a:t>
            </a:r>
            <a:br>
              <a:rPr lang="en-GB" dirty="0" smtClean="0"/>
            </a:br>
            <a:r>
              <a:rPr lang="en-GB" dirty="0" smtClean="0"/>
              <a:t>        Video4LinuxInput *input = new Video4LinuxInput( </a:t>
            </a:r>
            <a:r>
              <a:rPr lang="en-GB" dirty="0" err="1" smtClean="0"/>
              <a:t>idString</a:t>
            </a:r>
            <a:r>
              <a:rPr lang="en-GB" dirty="0" smtClean="0"/>
              <a:t>, </a:t>
            </a:r>
            <a:r>
              <a:rPr lang="en-GB" dirty="0" err="1" smtClean="0"/>
              <a:t>videoDevice</a:t>
            </a:r>
            <a:r>
              <a:rPr lang="en-GB" dirty="0" smtClean="0"/>
              <a:t>, V4L2_STD_PAL, V4L2_PIX_FMT_YVU420, 960, 540 );</a:t>
            </a:r>
            <a:br>
              <a:rPr lang="en-GB" dirty="0" smtClean="0"/>
            </a:br>
            <a:r>
              <a:rPr lang="en-GB" dirty="0" smtClean="0"/>
              <a:t>        </a:t>
            </a:r>
            <a:r>
              <a:rPr lang="en-GB" dirty="0" err="1" smtClean="0"/>
              <a:t>app.addThread</a:t>
            </a:r>
            <a:r>
              <a:rPr lang="en-GB" dirty="0" smtClean="0"/>
              <a:t>( input );</a:t>
            </a:r>
            <a:br>
              <a:rPr lang="en-GB" dirty="0" smtClean="0"/>
            </a:br>
            <a:r>
              <a:rPr lang="en-GB" dirty="0" smtClean="0"/>
              <a:t/>
            </a:r>
            <a:br>
              <a:rPr lang="en-GB" dirty="0" smtClean="0"/>
            </a:br>
            <a:r>
              <a:rPr lang="en-GB" dirty="0" smtClean="0"/>
              <a:t>        // Add a processor to swap the UV channels</a:t>
            </a:r>
            <a:br>
              <a:rPr lang="en-GB" dirty="0" smtClean="0"/>
            </a:br>
            <a:r>
              <a:rPr lang="en-GB" dirty="0" smtClean="0"/>
              <a:t>        </a:t>
            </a:r>
            <a:r>
              <a:rPr lang="en-GB" dirty="0" err="1" smtClean="0"/>
              <a:t>sprintf</a:t>
            </a:r>
            <a:r>
              <a:rPr lang="en-GB" dirty="0" smtClean="0"/>
              <a:t>( </a:t>
            </a:r>
            <a:r>
              <a:rPr lang="en-GB" dirty="0" err="1" smtClean="0"/>
              <a:t>idString</a:t>
            </a:r>
            <a:r>
              <a:rPr lang="en-GB" dirty="0" smtClean="0"/>
              <a:t>, "</a:t>
            </a:r>
            <a:r>
              <a:rPr lang="en-GB" dirty="0" err="1" smtClean="0"/>
              <a:t>filter%d</a:t>
            </a:r>
            <a:r>
              <a:rPr lang="en-GB" dirty="0" smtClean="0"/>
              <a:t>", monitor );</a:t>
            </a:r>
            <a:br>
              <a:rPr lang="en-GB" dirty="0" smtClean="0"/>
            </a:br>
            <a:r>
              <a:rPr lang="en-GB" dirty="0" smtClean="0"/>
              <a:t>        </a:t>
            </a:r>
            <a:r>
              <a:rPr lang="en-GB" dirty="0" err="1" smtClean="0"/>
              <a:t>FilterSwapUV</a:t>
            </a:r>
            <a:r>
              <a:rPr lang="en-GB" dirty="0" smtClean="0"/>
              <a:t> *filter = new </a:t>
            </a:r>
            <a:r>
              <a:rPr lang="en-GB" dirty="0" err="1" smtClean="0"/>
              <a:t>FilterSwapUV</a:t>
            </a:r>
            <a:r>
              <a:rPr lang="en-GB" dirty="0" smtClean="0"/>
              <a:t>( </a:t>
            </a:r>
            <a:r>
              <a:rPr lang="en-GB" dirty="0" err="1" smtClean="0"/>
              <a:t>idString</a:t>
            </a:r>
            <a:r>
              <a:rPr lang="en-GB" dirty="0" smtClean="0"/>
              <a:t> );</a:t>
            </a:r>
            <a:br>
              <a:rPr lang="en-GB" dirty="0" smtClean="0"/>
            </a:br>
            <a:r>
              <a:rPr lang="en-GB" dirty="0" smtClean="0"/>
              <a:t>        filter-&gt;</a:t>
            </a:r>
            <a:r>
              <a:rPr lang="en-GB" dirty="0" err="1" smtClean="0"/>
              <a:t>registerProvider</a:t>
            </a:r>
            <a:r>
              <a:rPr lang="en-GB" dirty="0" smtClean="0"/>
              <a:t>( *input );</a:t>
            </a:r>
            <a:br>
              <a:rPr lang="en-GB" dirty="0" smtClean="0"/>
            </a:br>
            <a:r>
              <a:rPr lang="en-GB" dirty="0" smtClean="0"/>
              <a:t>        </a:t>
            </a:r>
            <a:r>
              <a:rPr lang="en-GB" dirty="0" err="1" smtClean="0"/>
              <a:t>app.addThread</a:t>
            </a:r>
            <a:r>
              <a:rPr lang="en-GB" dirty="0" smtClean="0"/>
              <a:t>( filter );</a:t>
            </a:r>
            <a:br>
              <a:rPr lang="en-GB" dirty="0" smtClean="0"/>
            </a:br>
            <a:r>
              <a:rPr lang="en-GB" dirty="0" smtClean="0"/>
              <a:t/>
            </a:r>
            <a:br>
              <a:rPr lang="en-GB" dirty="0" smtClean="0"/>
            </a:br>
            <a:r>
              <a:rPr lang="en-GB" dirty="0" smtClean="0"/>
              <a:t>        // Set up the shared memory as a consumer</a:t>
            </a:r>
            <a:br>
              <a:rPr lang="en-GB" dirty="0" smtClean="0"/>
            </a:br>
            <a:r>
              <a:rPr lang="en-GB" dirty="0" smtClean="0"/>
              <a:t>        </a:t>
            </a:r>
            <a:r>
              <a:rPr lang="en-GB" dirty="0" err="1" smtClean="0"/>
              <a:t>sprintf</a:t>
            </a:r>
            <a:r>
              <a:rPr lang="en-GB" dirty="0" smtClean="0"/>
              <a:t>( </a:t>
            </a:r>
            <a:r>
              <a:rPr lang="en-GB" dirty="0" err="1" smtClean="0"/>
              <a:t>idString</a:t>
            </a:r>
            <a:r>
              <a:rPr lang="en-GB" dirty="0" smtClean="0"/>
              <a:t>, "</a:t>
            </a:r>
            <a:r>
              <a:rPr lang="en-GB" dirty="0" err="1" smtClean="0"/>
              <a:t>output%d</a:t>
            </a:r>
            <a:r>
              <a:rPr lang="en-GB" dirty="0" smtClean="0"/>
              <a:t>", monitor );</a:t>
            </a:r>
            <a:br>
              <a:rPr lang="en-GB" dirty="0" smtClean="0"/>
            </a:br>
            <a:r>
              <a:rPr lang="en-GB" dirty="0" smtClean="0"/>
              <a:t>        </a:t>
            </a:r>
            <a:r>
              <a:rPr lang="en-GB" dirty="0" err="1" smtClean="0"/>
              <a:t>MemoryOutput</a:t>
            </a:r>
            <a:r>
              <a:rPr lang="en-GB" dirty="0" smtClean="0"/>
              <a:t> *output = new </a:t>
            </a:r>
            <a:r>
              <a:rPr lang="en-GB" dirty="0" err="1" smtClean="0"/>
              <a:t>MemoryOutput</a:t>
            </a:r>
            <a:r>
              <a:rPr lang="en-GB" dirty="0" smtClean="0"/>
              <a:t>( </a:t>
            </a:r>
            <a:r>
              <a:rPr lang="en-GB" dirty="0" err="1" smtClean="0"/>
              <a:t>idString</a:t>
            </a:r>
            <a:r>
              <a:rPr lang="en-GB" dirty="0" smtClean="0"/>
              <a:t>, "/dev/</a:t>
            </a:r>
            <a:r>
              <a:rPr lang="en-GB" dirty="0" err="1" smtClean="0"/>
              <a:t>shm</a:t>
            </a:r>
            <a:r>
              <a:rPr lang="en-GB" dirty="0" smtClean="0"/>
              <a:t>", monitor );</a:t>
            </a:r>
            <a:br>
              <a:rPr lang="en-GB" dirty="0" smtClean="0"/>
            </a:br>
            <a:r>
              <a:rPr lang="en-GB" dirty="0" smtClean="0"/>
              <a:t>        output-&gt;</a:t>
            </a:r>
            <a:r>
              <a:rPr lang="en-GB" dirty="0" err="1" smtClean="0"/>
              <a:t>registerProvider</a:t>
            </a:r>
            <a:r>
              <a:rPr lang="en-GB" dirty="0" smtClean="0"/>
              <a:t>( *filter );</a:t>
            </a:r>
            <a:br>
              <a:rPr lang="en-GB" dirty="0" smtClean="0"/>
            </a:br>
            <a:r>
              <a:rPr lang="en-GB" dirty="0" smtClean="0"/>
              <a:t>        </a:t>
            </a:r>
            <a:r>
              <a:rPr lang="en-GB" dirty="0" err="1" smtClean="0"/>
              <a:t>app.addThread</a:t>
            </a:r>
            <a:r>
              <a:rPr lang="en-GB" dirty="0" smtClean="0"/>
              <a:t>( output );</a:t>
            </a:r>
            <a:br>
              <a:rPr lang="en-GB" dirty="0" smtClean="0"/>
            </a:br>
            <a:r>
              <a:rPr lang="en-GB" dirty="0" smtClean="0"/>
              <a:t>    }</a:t>
            </a:r>
            <a:br>
              <a:rPr lang="en-GB" dirty="0" smtClean="0"/>
            </a:br>
            <a:r>
              <a:rPr lang="en-GB" dirty="0" smtClean="0"/>
              <a:t/>
            </a:r>
            <a:br>
              <a:rPr lang="en-GB" dirty="0" smtClean="0"/>
            </a:br>
            <a:r>
              <a:rPr lang="en-GB" dirty="0" smtClean="0"/>
              <a:t>    </a:t>
            </a:r>
            <a:r>
              <a:rPr lang="en-GB" dirty="0" err="1" smtClean="0"/>
              <a:t>app.run</a:t>
            </a:r>
            <a:r>
              <a:rPr lang="en-GB" dirty="0" smtClean="0"/>
              <a:t>();</a:t>
            </a:r>
            <a:endParaRPr lang="en-GB" dirty="0"/>
          </a:p>
        </p:txBody>
      </p:sp>
    </p:spTree>
    <p:extLst>
      <p:ext uri="{BB962C8B-B14F-4D97-AF65-F5344CB8AC3E}">
        <p14:creationId xmlns:p14="http://schemas.microsoft.com/office/powerpoint/2010/main" val="883767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lstStyle/>
          <a:p>
            <a:r>
              <a:rPr lang="en-GB" dirty="0" err="1" smtClean="0"/>
              <a:t>ZoneMinder</a:t>
            </a:r>
            <a:r>
              <a:rPr lang="en-GB" dirty="0" smtClean="0"/>
              <a:t> V2 (ZM2)is an almost complete rewrite from V1, with the exception of some snippets of code (V4L2 device handling for example)</a:t>
            </a:r>
          </a:p>
          <a:p>
            <a:r>
              <a:rPr lang="en-GB" dirty="0" smtClean="0"/>
              <a:t>Currently binary only, no UI or database integration.</a:t>
            </a:r>
          </a:p>
          <a:p>
            <a:r>
              <a:rPr lang="en-GB" dirty="0" smtClean="0"/>
              <a:t>ZM2 is not an application, it is an application framework intended to allow custom applications to be easily constructed.</a:t>
            </a:r>
            <a:endParaRPr lang="en-GB" dirty="0"/>
          </a:p>
        </p:txBody>
      </p:sp>
    </p:spTree>
    <p:extLst>
      <p:ext uri="{BB962C8B-B14F-4D97-AF65-F5344CB8AC3E}">
        <p14:creationId xmlns:p14="http://schemas.microsoft.com/office/powerpoint/2010/main" val="3011029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Architecture</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ZM2 is built around the following core concepts.</a:t>
            </a:r>
          </a:p>
          <a:p>
            <a:pPr lvl="1"/>
            <a:r>
              <a:rPr lang="en-GB" dirty="0" smtClean="0"/>
              <a:t>Frames – A frame is a packet of data. There are three basic frame types (though others may arise).</a:t>
            </a:r>
          </a:p>
          <a:p>
            <a:pPr lvl="2"/>
            <a:r>
              <a:rPr lang="en-GB" dirty="0" smtClean="0"/>
              <a:t>A video frame is usually a particular image that can be inspected, analysed, viewed or saved.</a:t>
            </a:r>
          </a:p>
          <a:p>
            <a:pPr lvl="2"/>
            <a:r>
              <a:rPr lang="en-GB" dirty="0" smtClean="0"/>
              <a:t>An audio frame is a sample of audio data of arbitrary (though usually short) length.</a:t>
            </a:r>
          </a:p>
          <a:p>
            <a:pPr lvl="2"/>
            <a:r>
              <a:rPr lang="en-GB" dirty="0" smtClean="0"/>
              <a:t>A data frame is anything else. This may be telemetry or other raw data, or may be something like an H.264 packet which on it’s own cannot be treated as video.</a:t>
            </a:r>
          </a:p>
          <a:p>
            <a:pPr lvl="2"/>
            <a:r>
              <a:rPr lang="en-GB" dirty="0" smtClean="0"/>
              <a:t>Frames may be extended to contain other information in addition to their core properties.</a:t>
            </a:r>
          </a:p>
          <a:p>
            <a:pPr lvl="1"/>
            <a:r>
              <a:rPr lang="en-GB" dirty="0" smtClean="0"/>
              <a:t>Core component types.</a:t>
            </a:r>
          </a:p>
          <a:p>
            <a:pPr lvl="2"/>
            <a:r>
              <a:rPr lang="en-GB" dirty="0" smtClean="0"/>
              <a:t>Providers – These will generate frames of one or more types.</a:t>
            </a:r>
          </a:p>
          <a:p>
            <a:pPr lvl="2"/>
            <a:r>
              <a:rPr lang="en-GB" dirty="0" smtClean="0"/>
              <a:t>Consumers – These will consume frames and do something with them (e.g. save to a filesystem).</a:t>
            </a:r>
          </a:p>
          <a:p>
            <a:pPr lvl="2"/>
            <a:r>
              <a:rPr lang="en-GB" dirty="0" smtClean="0"/>
              <a:t>Processors – These will both consume and (usually) provide frames. For instance a motion detection component consume video frames and then outputs them potentially with additional information details motion detected etc.</a:t>
            </a:r>
            <a:endParaRPr lang="en-GB" dirty="0"/>
          </a:p>
        </p:txBody>
      </p:sp>
    </p:spTree>
    <p:extLst>
      <p:ext uri="{BB962C8B-B14F-4D97-AF65-F5344CB8AC3E}">
        <p14:creationId xmlns:p14="http://schemas.microsoft.com/office/powerpoint/2010/main" val="1128505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Architecture contd.</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Frames are passed between components using two methods.</a:t>
            </a:r>
          </a:p>
          <a:p>
            <a:pPr lvl="1"/>
            <a:r>
              <a:rPr lang="en-GB" dirty="0" smtClean="0"/>
              <a:t>Queued interface – A consumer (or processor) may register with a provider in order that the provider will place generated frames on the consumers frame queue. The consumer is then responsible for extracting and processing these frames and other queue management in order to avoid overload.</a:t>
            </a:r>
          </a:p>
          <a:p>
            <a:pPr lvl="1"/>
            <a:r>
              <a:rPr lang="en-GB" dirty="0" smtClean="0"/>
              <a:t>Polled interface – A consumer (or processor) may query a provider to ask for the current frame at any time.</a:t>
            </a:r>
          </a:p>
          <a:p>
            <a:r>
              <a:rPr lang="en-GB" dirty="0" smtClean="0"/>
              <a:t>Frames are passed by counted pointers and are disposed of automatically. There is no need for a component to manage frame memory.</a:t>
            </a:r>
          </a:p>
          <a:p>
            <a:r>
              <a:rPr lang="en-GB" dirty="0" smtClean="0"/>
              <a:t>All components are threads.</a:t>
            </a:r>
          </a:p>
          <a:p>
            <a:r>
              <a:rPr lang="en-GB" dirty="0" smtClean="0"/>
              <a:t>Internal image storage is no longer RGB but is an image class that can be Greyscale (8 or 16bit), RGB (24 or 48bit), YUV planar or YUV packed.</a:t>
            </a:r>
          </a:p>
          <a:p>
            <a:pPr marL="0" indent="0">
              <a:buNone/>
            </a:pPr>
            <a:endParaRPr lang="en-GB" dirty="0" smtClean="0"/>
          </a:p>
        </p:txBody>
      </p:sp>
    </p:spTree>
    <p:extLst>
      <p:ext uri="{BB962C8B-B14F-4D97-AF65-F5344CB8AC3E}">
        <p14:creationId xmlns:p14="http://schemas.microsoft.com/office/powerpoint/2010/main" val="2414296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of a queued interface consumer	</a:t>
            </a:r>
            <a:endParaRPr lang="en-GB" dirty="0"/>
          </a:p>
        </p:txBody>
      </p:sp>
      <p:sp>
        <p:nvSpPr>
          <p:cNvPr id="3" name="Content Placeholder 2"/>
          <p:cNvSpPr>
            <a:spLocks noGrp="1"/>
          </p:cNvSpPr>
          <p:nvPr>
            <p:ph idx="1"/>
          </p:nvPr>
        </p:nvSpPr>
        <p:spPr/>
        <p:txBody>
          <a:bodyPr>
            <a:normAutofit fontScale="32500" lnSpcReduction="20000"/>
          </a:bodyPr>
          <a:lstStyle/>
          <a:p>
            <a:pPr marL="0" indent="0">
              <a:lnSpc>
                <a:spcPct val="120000"/>
              </a:lnSpc>
              <a:buNone/>
            </a:pPr>
            <a:r>
              <a:rPr lang="en-GB" dirty="0" err="1" smtClean="0"/>
              <a:t>int</a:t>
            </a:r>
            <a:r>
              <a:rPr lang="en-GB" dirty="0" smtClean="0"/>
              <a:t> </a:t>
            </a:r>
            <a:r>
              <a:rPr lang="en-GB" dirty="0" err="1" smtClean="0"/>
              <a:t>FilterSwapUV</a:t>
            </a:r>
            <a:r>
              <a:rPr lang="en-GB" dirty="0" smtClean="0"/>
              <a:t>::run()</a:t>
            </a:r>
            <a:br>
              <a:rPr lang="en-GB" dirty="0" smtClean="0"/>
            </a:br>
            <a:r>
              <a:rPr lang="en-GB" dirty="0" smtClean="0"/>
              <a:t>{</a:t>
            </a:r>
            <a:br>
              <a:rPr lang="en-GB" dirty="0" smtClean="0"/>
            </a:br>
            <a:r>
              <a:rPr lang="en-GB" dirty="0" smtClean="0"/>
              <a:t>    if ( </a:t>
            </a:r>
            <a:r>
              <a:rPr lang="en-GB" dirty="0" err="1" smtClean="0"/>
              <a:t>waitForProviders</a:t>
            </a:r>
            <a:r>
              <a:rPr lang="en-GB" dirty="0" smtClean="0"/>
              <a:t>() )</a:t>
            </a:r>
            <a:br>
              <a:rPr lang="en-GB" dirty="0" smtClean="0"/>
            </a:br>
            <a:r>
              <a:rPr lang="en-GB" dirty="0" smtClean="0"/>
              <a:t>    {</a:t>
            </a:r>
            <a:br>
              <a:rPr lang="en-GB" dirty="0" smtClean="0"/>
            </a:br>
            <a:r>
              <a:rPr lang="en-GB" dirty="0" smtClean="0"/>
              <a:t>        while ( !</a:t>
            </a:r>
            <a:r>
              <a:rPr lang="en-GB" dirty="0" err="1" smtClean="0"/>
              <a:t>mStop</a:t>
            </a:r>
            <a:r>
              <a:rPr lang="en-GB" dirty="0" smtClean="0"/>
              <a:t> )</a:t>
            </a:r>
            <a:br>
              <a:rPr lang="en-GB" dirty="0" smtClean="0"/>
            </a:br>
            <a:r>
              <a:rPr lang="en-GB" dirty="0" smtClean="0"/>
              <a:t>        {</a:t>
            </a:r>
            <a:br>
              <a:rPr lang="en-GB" dirty="0" smtClean="0"/>
            </a:br>
            <a:r>
              <a:rPr lang="en-GB" dirty="0" smtClean="0"/>
              <a:t>            </a:t>
            </a:r>
            <a:r>
              <a:rPr lang="en-GB" dirty="0" err="1" smtClean="0"/>
              <a:t>mQueueMutex.lock</a:t>
            </a:r>
            <a:r>
              <a:rPr lang="en-GB" dirty="0" smtClean="0"/>
              <a:t>();</a:t>
            </a:r>
            <a:br>
              <a:rPr lang="en-GB" dirty="0" smtClean="0"/>
            </a:br>
            <a:r>
              <a:rPr lang="en-GB" dirty="0" smtClean="0"/>
              <a:t>            if ( !</a:t>
            </a:r>
            <a:r>
              <a:rPr lang="en-GB" dirty="0" err="1" smtClean="0"/>
              <a:t>mFrameQueue.empty</a:t>
            </a:r>
            <a:r>
              <a:rPr lang="en-GB" dirty="0" smtClean="0"/>
              <a:t>() )</a:t>
            </a:r>
            <a:br>
              <a:rPr lang="en-GB" dirty="0" smtClean="0"/>
            </a:br>
            <a:r>
              <a:rPr lang="en-GB" dirty="0" smtClean="0"/>
              <a:t>            {</a:t>
            </a:r>
            <a:br>
              <a:rPr lang="en-GB" dirty="0" smtClean="0"/>
            </a:br>
            <a:r>
              <a:rPr lang="en-GB" dirty="0" smtClean="0"/>
              <a:t>                for ( </a:t>
            </a:r>
            <a:r>
              <a:rPr lang="en-GB" dirty="0" err="1" smtClean="0"/>
              <a:t>FrameQueue</a:t>
            </a:r>
            <a:r>
              <a:rPr lang="en-GB" dirty="0" smtClean="0"/>
              <a:t>::iterator </a:t>
            </a:r>
            <a:r>
              <a:rPr lang="en-GB" dirty="0" err="1" smtClean="0"/>
              <a:t>iter</a:t>
            </a:r>
            <a:r>
              <a:rPr lang="en-GB" dirty="0" smtClean="0"/>
              <a:t> = </a:t>
            </a:r>
            <a:r>
              <a:rPr lang="en-GB" dirty="0" err="1" smtClean="0"/>
              <a:t>mFrameQueue.begin</a:t>
            </a:r>
            <a:r>
              <a:rPr lang="en-GB" dirty="0" smtClean="0"/>
              <a:t>(); </a:t>
            </a:r>
            <a:r>
              <a:rPr lang="en-GB" dirty="0" err="1" smtClean="0"/>
              <a:t>iter</a:t>
            </a:r>
            <a:r>
              <a:rPr lang="en-GB" dirty="0" smtClean="0"/>
              <a:t> != </a:t>
            </a:r>
            <a:r>
              <a:rPr lang="en-GB" dirty="0" err="1" smtClean="0"/>
              <a:t>mFrameQueue.end</a:t>
            </a:r>
            <a:r>
              <a:rPr lang="en-GB" dirty="0" smtClean="0"/>
              <a:t>(); </a:t>
            </a:r>
            <a:r>
              <a:rPr lang="en-GB" dirty="0" err="1" smtClean="0"/>
              <a:t>iter</a:t>
            </a:r>
            <a:r>
              <a:rPr lang="en-GB" dirty="0" smtClean="0"/>
              <a:t>++ )</a:t>
            </a:r>
            <a:br>
              <a:rPr lang="en-GB" dirty="0" smtClean="0"/>
            </a:br>
            <a:r>
              <a:rPr lang="en-GB" dirty="0" smtClean="0"/>
              <a:t>                {</a:t>
            </a:r>
            <a:br>
              <a:rPr lang="en-GB" dirty="0" smtClean="0"/>
            </a:br>
            <a:r>
              <a:rPr lang="en-GB" dirty="0" smtClean="0"/>
              <a:t>                    </a:t>
            </a:r>
            <a:r>
              <a:rPr lang="en-GB" dirty="0" err="1" smtClean="0"/>
              <a:t>const</a:t>
            </a:r>
            <a:r>
              <a:rPr lang="en-GB" dirty="0" smtClean="0"/>
              <a:t> </a:t>
            </a:r>
            <a:r>
              <a:rPr lang="en-GB" dirty="0" err="1" smtClean="0"/>
              <a:t>FeedFrame</a:t>
            </a:r>
            <a:r>
              <a:rPr lang="en-GB" dirty="0" smtClean="0"/>
              <a:t> *frame = (*</a:t>
            </a:r>
            <a:r>
              <a:rPr lang="en-GB" dirty="0" err="1" smtClean="0"/>
              <a:t>iter</a:t>
            </a:r>
            <a:r>
              <a:rPr lang="en-GB" dirty="0" smtClean="0"/>
              <a:t>).get();</a:t>
            </a:r>
            <a:br>
              <a:rPr lang="en-GB" dirty="0" smtClean="0"/>
            </a:br>
            <a:r>
              <a:rPr lang="en-GB" dirty="0" smtClean="0"/>
              <a:t/>
            </a:r>
            <a:br>
              <a:rPr lang="en-GB" dirty="0" smtClean="0"/>
            </a:br>
            <a:r>
              <a:rPr lang="en-GB" dirty="0" smtClean="0"/>
              <a:t>                    // Do something with frame, maybe create a </a:t>
            </a:r>
            <a:r>
              <a:rPr lang="en-GB" dirty="0" err="1" smtClean="0"/>
              <a:t>newFrame</a:t>
            </a:r>
            <a:r>
              <a:rPr lang="en-GB" dirty="0" smtClean="0"/>
              <a:t> and pass it on</a:t>
            </a:r>
            <a:br>
              <a:rPr lang="en-GB" dirty="0" smtClean="0"/>
            </a:br>
            <a:r>
              <a:rPr lang="en-GB" dirty="0" smtClean="0"/>
              <a:t/>
            </a:r>
            <a:br>
              <a:rPr lang="en-GB" dirty="0" smtClean="0"/>
            </a:br>
            <a:r>
              <a:rPr lang="en-GB" dirty="0" smtClean="0"/>
              <a:t>                    </a:t>
            </a:r>
            <a:r>
              <a:rPr lang="en-GB" dirty="0" err="1" smtClean="0"/>
              <a:t>distributeFrame</a:t>
            </a:r>
            <a:r>
              <a:rPr lang="en-GB" dirty="0" smtClean="0"/>
              <a:t>( </a:t>
            </a:r>
            <a:r>
              <a:rPr lang="en-GB" dirty="0" err="1" smtClean="0"/>
              <a:t>FramePtr</a:t>
            </a:r>
            <a:r>
              <a:rPr lang="en-GB" dirty="0" smtClean="0"/>
              <a:t>( </a:t>
            </a:r>
            <a:r>
              <a:rPr lang="en-GB" dirty="0" err="1" smtClean="0"/>
              <a:t>newFrame</a:t>
            </a:r>
            <a:r>
              <a:rPr lang="en-GB" dirty="0" smtClean="0"/>
              <a:t> ) );</a:t>
            </a:r>
            <a:br>
              <a:rPr lang="en-GB" dirty="0" smtClean="0"/>
            </a:br>
            <a:r>
              <a:rPr lang="en-GB" dirty="0" smtClean="0"/>
              <a:t/>
            </a:r>
            <a:br>
              <a:rPr lang="en-GB" dirty="0" smtClean="0"/>
            </a:br>
            <a:r>
              <a:rPr lang="en-GB" dirty="0" smtClean="0"/>
              <a:t>                    </a:t>
            </a:r>
            <a:r>
              <a:rPr lang="en-GB" dirty="0" err="1" smtClean="0"/>
              <a:t>mFrameCount</a:t>
            </a:r>
            <a:r>
              <a:rPr lang="en-GB" dirty="0" smtClean="0"/>
              <a:t>++;</a:t>
            </a:r>
            <a:br>
              <a:rPr lang="en-GB" dirty="0" smtClean="0"/>
            </a:br>
            <a:r>
              <a:rPr lang="en-GB" dirty="0" smtClean="0"/>
              <a:t>                }</a:t>
            </a:r>
            <a:br>
              <a:rPr lang="en-GB" dirty="0" smtClean="0"/>
            </a:br>
            <a:r>
              <a:rPr lang="en-GB" dirty="0" smtClean="0"/>
              <a:t>                </a:t>
            </a:r>
            <a:r>
              <a:rPr lang="en-GB" dirty="0" err="1" smtClean="0"/>
              <a:t>mFrameQueue.clear</a:t>
            </a:r>
            <a:r>
              <a:rPr lang="en-GB" dirty="0" smtClean="0"/>
              <a:t>();</a:t>
            </a:r>
            <a:br>
              <a:rPr lang="en-GB" dirty="0" smtClean="0"/>
            </a:br>
            <a:r>
              <a:rPr lang="en-GB" dirty="0" smtClean="0"/>
              <a:t>            }</a:t>
            </a:r>
            <a:br>
              <a:rPr lang="en-GB" dirty="0" smtClean="0"/>
            </a:br>
            <a:r>
              <a:rPr lang="en-GB" dirty="0" smtClean="0"/>
              <a:t>            </a:t>
            </a:r>
            <a:r>
              <a:rPr lang="en-GB" dirty="0" err="1" smtClean="0"/>
              <a:t>mQueueMutex.unlock</a:t>
            </a:r>
            <a:r>
              <a:rPr lang="en-GB" dirty="0" smtClean="0"/>
              <a:t>();</a:t>
            </a:r>
            <a:br>
              <a:rPr lang="en-GB" dirty="0" smtClean="0"/>
            </a:br>
            <a:r>
              <a:rPr lang="en-GB" dirty="0" smtClean="0"/>
              <a:t>            </a:t>
            </a:r>
            <a:r>
              <a:rPr lang="en-GB" dirty="0" err="1" smtClean="0"/>
              <a:t>checkProviders</a:t>
            </a:r>
            <a:r>
              <a:rPr lang="en-GB" dirty="0" smtClean="0"/>
              <a:t>();</a:t>
            </a:r>
            <a:br>
              <a:rPr lang="en-GB" dirty="0" smtClean="0"/>
            </a:br>
            <a:r>
              <a:rPr lang="en-GB" dirty="0" smtClean="0"/>
              <a:t/>
            </a:r>
            <a:br>
              <a:rPr lang="en-GB" dirty="0" smtClean="0"/>
            </a:br>
            <a:r>
              <a:rPr lang="en-GB" dirty="0" smtClean="0"/>
              <a:t>            </a:t>
            </a:r>
            <a:r>
              <a:rPr lang="en-GB" dirty="0" err="1" smtClean="0"/>
              <a:t>usleep</a:t>
            </a:r>
            <a:r>
              <a:rPr lang="en-GB" dirty="0" smtClean="0"/>
              <a:t>( INTERFRAME_TIMEOUT );</a:t>
            </a:r>
            <a:br>
              <a:rPr lang="en-GB" dirty="0" smtClean="0"/>
            </a:br>
            <a:r>
              <a:rPr lang="en-GB" dirty="0" smtClean="0"/>
              <a:t>        }</a:t>
            </a:r>
            <a:br>
              <a:rPr lang="en-GB" dirty="0" smtClean="0"/>
            </a:br>
            <a:r>
              <a:rPr lang="en-GB" dirty="0" smtClean="0"/>
              <a:t>    }</a:t>
            </a:r>
            <a:br>
              <a:rPr lang="en-GB" dirty="0" smtClean="0"/>
            </a:br>
            <a:r>
              <a:rPr lang="en-GB" dirty="0" smtClean="0"/>
              <a:t>    </a:t>
            </a:r>
            <a:r>
              <a:rPr lang="en-GB" dirty="0" err="1" smtClean="0"/>
              <a:t>FeedProvider</a:t>
            </a:r>
            <a:r>
              <a:rPr lang="en-GB" dirty="0" smtClean="0"/>
              <a:t>::</a:t>
            </a:r>
            <a:r>
              <a:rPr lang="en-GB" dirty="0" err="1" smtClean="0"/>
              <a:t>cleanup</a:t>
            </a:r>
            <a:r>
              <a:rPr lang="en-GB" dirty="0" smtClean="0"/>
              <a:t>();</a:t>
            </a:r>
            <a:br>
              <a:rPr lang="en-GB" dirty="0" smtClean="0"/>
            </a:br>
            <a:r>
              <a:rPr lang="en-GB" dirty="0" smtClean="0"/>
              <a:t>    </a:t>
            </a:r>
            <a:r>
              <a:rPr lang="en-GB" dirty="0" err="1" smtClean="0"/>
              <a:t>FeedConsumer</a:t>
            </a:r>
            <a:r>
              <a:rPr lang="en-GB" dirty="0" smtClean="0"/>
              <a:t>::</a:t>
            </a:r>
            <a:r>
              <a:rPr lang="en-GB" dirty="0" err="1" smtClean="0"/>
              <a:t>cleanup</a:t>
            </a:r>
            <a:r>
              <a:rPr lang="en-GB" dirty="0" smtClean="0"/>
              <a:t>();</a:t>
            </a:r>
            <a:br>
              <a:rPr lang="en-GB" dirty="0" smtClean="0"/>
            </a:br>
            <a:r>
              <a:rPr lang="en-GB" dirty="0" smtClean="0"/>
              <a:t>    return( !ended() );</a:t>
            </a:r>
            <a:br>
              <a:rPr lang="en-GB" dirty="0" smtClean="0"/>
            </a:br>
            <a:r>
              <a:rPr lang="en-GB" dirty="0" smtClean="0"/>
              <a:t>}</a:t>
            </a:r>
          </a:p>
        </p:txBody>
      </p:sp>
    </p:spTree>
    <p:extLst>
      <p:ext uri="{BB962C8B-B14F-4D97-AF65-F5344CB8AC3E}">
        <p14:creationId xmlns:p14="http://schemas.microsoft.com/office/powerpoint/2010/main" val="1808478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Additional Components</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As well as the core components which generate, process and consumer frames in a chain or matrix pattern there are also several network related component types.</a:t>
            </a:r>
          </a:p>
          <a:p>
            <a:pPr lvl="1"/>
            <a:r>
              <a:rPr lang="en-GB" dirty="0" smtClean="0"/>
              <a:t>Listener – This is a general component that is required to handle any incoming network connection.</a:t>
            </a:r>
          </a:p>
          <a:p>
            <a:pPr lvl="1"/>
            <a:r>
              <a:rPr lang="en-GB" dirty="0" smtClean="0"/>
              <a:t>Controller – A controller is required to handle requests for a particular protocol, e.g. HTTP, RTSP. Controllers register with the listener to allow it to route requests appropriately.</a:t>
            </a:r>
          </a:p>
          <a:p>
            <a:pPr lvl="1"/>
            <a:r>
              <a:rPr lang="en-GB" dirty="0" smtClean="0"/>
              <a:t>Protocol – A protocol is required to handle the low level communication for a controller.</a:t>
            </a:r>
          </a:p>
          <a:p>
            <a:pPr lvl="1"/>
            <a:r>
              <a:rPr lang="en-GB" dirty="0" smtClean="0"/>
              <a:t>Session – A protocol may need a session component to manage persistence for a connection or other session based behaviour.</a:t>
            </a:r>
          </a:p>
          <a:p>
            <a:pPr lvl="1"/>
            <a:r>
              <a:rPr lang="en-GB" dirty="0" smtClean="0"/>
              <a:t>Stream – A provider can add a stream to a controller to make specific video or audio frames available over the network.</a:t>
            </a:r>
            <a:endParaRPr lang="en-GB" dirty="0"/>
          </a:p>
        </p:txBody>
      </p:sp>
    </p:spTree>
    <p:extLst>
      <p:ext uri="{BB962C8B-B14F-4D97-AF65-F5344CB8AC3E}">
        <p14:creationId xmlns:p14="http://schemas.microsoft.com/office/powerpoint/2010/main" val="912525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Application Structure</a:t>
            </a:r>
            <a:endParaRPr lang="en-GB" dirty="0"/>
          </a:p>
        </p:txBody>
      </p:sp>
      <p:sp>
        <p:nvSpPr>
          <p:cNvPr id="3" name="Content Placeholder 2"/>
          <p:cNvSpPr>
            <a:spLocks noGrp="1"/>
          </p:cNvSpPr>
          <p:nvPr>
            <p:ph idx="1"/>
          </p:nvPr>
        </p:nvSpPr>
        <p:spPr>
          <a:xfrm>
            <a:off x="838200" y="1825625"/>
            <a:ext cx="10515600" cy="4648003"/>
          </a:xfrm>
        </p:spPr>
        <p:txBody>
          <a:bodyPr/>
          <a:lstStyle/>
          <a:p>
            <a:r>
              <a:rPr lang="en-GB" dirty="0" smtClean="0"/>
              <a:t>All applications have the same basic structure.</a:t>
            </a:r>
          </a:p>
          <a:p>
            <a:pPr lvl="1"/>
            <a:r>
              <a:rPr lang="en-GB" dirty="0" smtClean="0"/>
              <a:t>One or more providers must be created.</a:t>
            </a:r>
          </a:p>
          <a:p>
            <a:pPr lvl="1"/>
            <a:r>
              <a:rPr lang="en-GB" dirty="0" smtClean="0"/>
              <a:t>One or more consumers must be created.</a:t>
            </a:r>
          </a:p>
          <a:p>
            <a:pPr lvl="1"/>
            <a:r>
              <a:rPr lang="en-GB" dirty="0" smtClean="0"/>
              <a:t>One or more processors may be created.</a:t>
            </a:r>
          </a:p>
          <a:p>
            <a:pPr lvl="1"/>
            <a:r>
              <a:rPr lang="en-GB" dirty="0" smtClean="0"/>
              <a:t>Each consumer or processor must register with at least one provider or processor.</a:t>
            </a:r>
          </a:p>
          <a:p>
            <a:pPr lvl="1"/>
            <a:r>
              <a:rPr lang="en-GB" dirty="0" smtClean="0"/>
              <a:t>A consumer or processor may receive frames from multiple providers </a:t>
            </a:r>
            <a:r>
              <a:rPr lang="en-GB" smtClean="0"/>
              <a:t>or processors.</a:t>
            </a:r>
            <a:endParaRPr lang="en-GB" dirty="0" smtClean="0"/>
          </a:p>
          <a:p>
            <a:pPr lvl="1"/>
            <a:r>
              <a:rPr lang="en-GB" dirty="0" smtClean="0"/>
              <a:t>One listener may be created.</a:t>
            </a:r>
          </a:p>
          <a:p>
            <a:pPr lvl="1"/>
            <a:r>
              <a:rPr lang="en-GB" dirty="0" smtClean="0"/>
              <a:t>One or more protocol controllers may be created, each must register with the listener.</a:t>
            </a:r>
          </a:p>
          <a:p>
            <a:pPr lvl="1"/>
            <a:r>
              <a:rPr lang="en-GB" dirty="0" smtClean="0"/>
              <a:t>A provider or consumer may register a stream with a protocol controller.</a:t>
            </a:r>
            <a:endParaRPr lang="en-GB" dirty="0" smtClean="0"/>
          </a:p>
          <a:p>
            <a:pPr lvl="1"/>
            <a:endParaRPr lang="en-GB" dirty="0" smtClean="0"/>
          </a:p>
          <a:p>
            <a:pPr marL="0" indent="0">
              <a:buNone/>
            </a:pPr>
            <a:endParaRPr lang="en-GB" dirty="0" smtClean="0"/>
          </a:p>
        </p:txBody>
      </p:sp>
    </p:spTree>
    <p:extLst>
      <p:ext uri="{BB962C8B-B14F-4D97-AF65-F5344CB8AC3E}">
        <p14:creationId xmlns:p14="http://schemas.microsoft.com/office/powerpoint/2010/main" val="3083121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Basic Application Structure</a:t>
            </a:r>
            <a:endParaRPr lang="en-GB"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65464554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658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Applications</a:t>
            </a:r>
            <a:endParaRPr lang="en-GB" dirty="0"/>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099810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1182</TotalTime>
  <Words>673</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ZoneMinder V2</vt:lpstr>
      <vt:lpstr>Introduction</vt:lpstr>
      <vt:lpstr>Architecture</vt:lpstr>
      <vt:lpstr>Architecture contd.</vt:lpstr>
      <vt:lpstr>Example of a queued interface consumer </vt:lpstr>
      <vt:lpstr>Additional Components</vt:lpstr>
      <vt:lpstr>Application Structure</vt:lpstr>
      <vt:lpstr>Basic Application Structure</vt:lpstr>
      <vt:lpstr>Example Applications</vt:lpstr>
      <vt:lpstr>Capture V4L2 video to shared memory (zmc)</vt:lpstr>
    </vt:vector>
  </TitlesOfParts>
  <Company>Web2Wire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ZoneMinder V2</dc:title>
  <dc:creator>Philip Coombes</dc:creator>
  <cp:lastModifiedBy>Philip Coombes</cp:lastModifiedBy>
  <cp:revision>14</cp:revision>
  <dcterms:created xsi:type="dcterms:W3CDTF">2016-05-15T16:08:40Z</dcterms:created>
  <dcterms:modified xsi:type="dcterms:W3CDTF">2016-05-16T11:51:27Z</dcterms:modified>
</cp:coreProperties>
</file>