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73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856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055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43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784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52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627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4577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05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47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36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00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56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75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039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49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1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E2AE68-FA95-4258-9CD9-A78E98040611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CF56-12F4-4C95-8AF3-980C7529AA3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326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AA441-6F90-4D06-ADD3-BBA5C7D36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94765" cy="3329581"/>
          </a:xfrm>
        </p:spPr>
        <p:txBody>
          <a:bodyPr/>
          <a:lstStyle/>
          <a:p>
            <a:r>
              <a:rPr lang="es-CL" dirty="0"/>
              <a:t>Tarea 1 </a:t>
            </a:r>
            <a:br>
              <a:rPr lang="es-CL" dirty="0"/>
            </a:br>
            <a:r>
              <a:rPr lang="es-CL" dirty="0"/>
              <a:t>Sistemas </a:t>
            </a:r>
            <a:r>
              <a:rPr lang="es-CL" dirty="0" err="1"/>
              <a:t>Distribuídos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3DD77B-F981-43E4-A954-FB0BADE55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Sebastián I. Alvarado a.</a:t>
            </a:r>
          </a:p>
          <a:p>
            <a:r>
              <a:rPr lang="es-CL" dirty="0"/>
              <a:t>Felipe I. González G.</a:t>
            </a:r>
          </a:p>
        </p:txBody>
      </p:sp>
    </p:spTree>
    <p:extLst>
      <p:ext uri="{BB962C8B-B14F-4D97-AF65-F5344CB8AC3E}">
        <p14:creationId xmlns:p14="http://schemas.microsoft.com/office/powerpoint/2010/main" val="428660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0EEDB-98BC-471D-94BE-C4CA7D97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1</a:t>
            </a:r>
            <a:br>
              <a:rPr lang="es-CL" dirty="0"/>
            </a:br>
            <a:r>
              <a:rPr lang="es-CL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7AD46-6785-4036-82AA-8DCA5E85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Hacer una aplicación cliente-servidor.</a:t>
            </a:r>
          </a:p>
          <a:p>
            <a:r>
              <a:rPr lang="es-CL" dirty="0"/>
              <a:t>La aplicación debe ser ejecutada con “Dockers”.</a:t>
            </a:r>
          </a:p>
          <a:p>
            <a:r>
              <a:rPr lang="es-CL" dirty="0"/>
              <a:t>El Cliente debe enviar un mensaje que será guardado en el Servidor.</a:t>
            </a:r>
          </a:p>
          <a:p>
            <a:r>
              <a:rPr lang="es-CL" dirty="0"/>
              <a:t>El Servidor debe enviar una respuesta ante el mensaje enviado por el Cliente.</a:t>
            </a:r>
          </a:p>
          <a:p>
            <a:r>
              <a:rPr lang="es-CL" dirty="0"/>
              <a:t>Todos los mensajes deben ser guardados en los respectivos archivos “.</a:t>
            </a:r>
            <a:r>
              <a:rPr lang="es-CL" dirty="0" err="1"/>
              <a:t>txt</a:t>
            </a:r>
            <a:r>
              <a:rPr lang="es-CL" dirty="0"/>
              <a:t>”.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506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0EEDB-98BC-471D-94BE-C4CA7D97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1</a:t>
            </a:r>
            <a:br>
              <a:rPr lang="es-CL" dirty="0"/>
            </a:br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7AD46-6785-4036-82AA-8DCA5E85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crearon 2 archivos, uno por cada parte de la aplicación (cliente servidor)</a:t>
            </a:r>
          </a:p>
          <a:p>
            <a:r>
              <a:rPr lang="es-CL" dirty="0"/>
              <a:t>El archivo cliente y el archivo servidor cumplen con lo indicado en el problema utilizando Python</a:t>
            </a:r>
          </a:p>
          <a:p>
            <a:r>
              <a:rPr lang="es-CL" dirty="0"/>
              <a:t>El cliente manda un mensaje “</a:t>
            </a:r>
            <a:r>
              <a:rPr lang="es-CL" dirty="0" err="1"/>
              <a:t>hello</a:t>
            </a:r>
            <a:r>
              <a:rPr lang="es-CL" dirty="0"/>
              <a:t>” y el servidor le responde “</a:t>
            </a:r>
            <a:r>
              <a:rPr lang="es-CL" dirty="0" err="1"/>
              <a:t>received</a:t>
            </a:r>
            <a:r>
              <a:rPr lang="es-CL" dirty="0"/>
              <a:t> </a:t>
            </a:r>
            <a:r>
              <a:rPr lang="es-CL" dirty="0" err="1"/>
              <a:t>message</a:t>
            </a:r>
            <a:r>
              <a:rPr lang="es-CL" dirty="0"/>
              <a:t>”.</a:t>
            </a:r>
          </a:p>
          <a:p>
            <a:r>
              <a:rPr lang="es-CL" dirty="0"/>
              <a:t>Para la implementación de Dockers, se creó un “</a:t>
            </a:r>
            <a:r>
              <a:rPr lang="es-CL" dirty="0" err="1"/>
              <a:t>Dockerfile</a:t>
            </a:r>
            <a:r>
              <a:rPr lang="es-CL" dirty="0"/>
              <a:t>” por cada archivo de código, y un solo archivo “Docker-</a:t>
            </a:r>
            <a:r>
              <a:rPr lang="es-CL" dirty="0" err="1"/>
              <a:t>compose.yml</a:t>
            </a:r>
            <a:r>
              <a:rPr lang="es-CL" dirty="0"/>
              <a:t>” para poder realizar la ejecución de la aplicación y ver la interacción.</a:t>
            </a:r>
          </a:p>
        </p:txBody>
      </p:sp>
    </p:spTree>
    <p:extLst>
      <p:ext uri="{BB962C8B-B14F-4D97-AF65-F5344CB8AC3E}">
        <p14:creationId xmlns:p14="http://schemas.microsoft.com/office/powerpoint/2010/main" val="16515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0EEDB-98BC-471D-94BE-C4CA7D97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2</a:t>
            </a:r>
            <a:br>
              <a:rPr lang="es-CL" dirty="0"/>
            </a:br>
            <a:r>
              <a:rPr lang="es-CL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7AD46-6785-4036-82AA-8DCA5E853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s-CL" dirty="0"/>
              <a:t>Hacer una aplicación que simule la arquitectura “Hadoop”.</a:t>
            </a:r>
          </a:p>
          <a:p>
            <a:r>
              <a:rPr lang="es-CL" dirty="0"/>
              <a:t>La aplicación debe ser ejecutada con “Dockers”.</a:t>
            </a:r>
          </a:p>
          <a:p>
            <a:r>
              <a:rPr lang="es-CL" dirty="0"/>
              <a:t>El Cliente debe enviar un mensaje que será guardado en el Servidor.</a:t>
            </a:r>
          </a:p>
          <a:p>
            <a:r>
              <a:rPr lang="es-CL" dirty="0"/>
              <a:t>El mensaje recibido por el Servidor se guardará en uno de los </a:t>
            </a:r>
            <a:r>
              <a:rPr lang="es-CL" dirty="0" err="1"/>
              <a:t>datanodes</a:t>
            </a:r>
            <a:r>
              <a:rPr lang="es-CL" dirty="0"/>
              <a:t>.</a:t>
            </a:r>
          </a:p>
          <a:p>
            <a:r>
              <a:rPr lang="es-CL" dirty="0"/>
              <a:t>El Servidor debe enviar una respuesta ante el mensaje enviado por el Cliente, el cual será el id del “</a:t>
            </a:r>
            <a:r>
              <a:rPr lang="es-CL" dirty="0" err="1"/>
              <a:t>datanode</a:t>
            </a:r>
            <a:r>
              <a:rPr lang="es-CL" dirty="0"/>
              <a:t>” en donde se encuentra guardado el mensaje.</a:t>
            </a:r>
          </a:p>
          <a:p>
            <a:r>
              <a:rPr lang="es-CL" dirty="0"/>
              <a:t>Se deben mantener en ejecución 3 “</a:t>
            </a:r>
            <a:r>
              <a:rPr lang="es-CL" dirty="0" err="1"/>
              <a:t>datanodes</a:t>
            </a:r>
            <a:r>
              <a:rPr lang="es-CL" dirty="0"/>
              <a:t>”.</a:t>
            </a:r>
          </a:p>
          <a:p>
            <a:r>
              <a:rPr lang="es-CL" dirty="0"/>
              <a:t>Todos los mensajes deben ser guardados en los respectivos archivos “.</a:t>
            </a:r>
            <a:r>
              <a:rPr lang="es-CL" dirty="0" err="1"/>
              <a:t>txt</a:t>
            </a:r>
            <a:r>
              <a:rPr lang="es-CL" dirty="0"/>
              <a:t>”.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04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0EEDB-98BC-471D-94BE-C4CA7D97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2</a:t>
            </a:r>
            <a:br>
              <a:rPr lang="es-CL" dirty="0"/>
            </a:br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7AD46-6785-4036-82AA-8DCA5E853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s-CL" dirty="0"/>
              <a:t>Se crearon 3 archivos, uno por cada parte de la aplicación: cliente, </a:t>
            </a:r>
            <a:r>
              <a:rPr lang="es-CL" dirty="0" err="1"/>
              <a:t>headnode</a:t>
            </a:r>
            <a:r>
              <a:rPr lang="es-CL" dirty="0"/>
              <a:t> y </a:t>
            </a:r>
            <a:r>
              <a:rPr lang="es-CL" dirty="0" err="1"/>
              <a:t>datanode</a:t>
            </a:r>
            <a:r>
              <a:rPr lang="es-CL" dirty="0"/>
              <a:t>.</a:t>
            </a:r>
          </a:p>
          <a:p>
            <a:r>
              <a:rPr lang="es-CL" dirty="0"/>
              <a:t>El archivo cliente y los archivos del servidor cumplen con lo indicado en el problema utilizando Python.</a:t>
            </a:r>
          </a:p>
          <a:p>
            <a:r>
              <a:rPr lang="es-CL" dirty="0"/>
              <a:t>Para la relación entre los nodos, se creó una clase “</a:t>
            </a:r>
            <a:r>
              <a:rPr lang="es-CL" dirty="0" err="1"/>
              <a:t>datanode</a:t>
            </a:r>
            <a:r>
              <a:rPr lang="es-CL" dirty="0"/>
              <a:t>” en el “</a:t>
            </a:r>
            <a:r>
              <a:rPr lang="es-CL" dirty="0" err="1"/>
              <a:t>headnode</a:t>
            </a:r>
            <a:r>
              <a:rPr lang="es-CL" dirty="0"/>
              <a:t>” que sirve para poder comunicarse.</a:t>
            </a:r>
          </a:p>
          <a:p>
            <a:r>
              <a:rPr lang="es-CL" dirty="0"/>
              <a:t>Para el “</a:t>
            </a:r>
            <a:r>
              <a:rPr lang="es-CL" dirty="0" err="1"/>
              <a:t>heartbeat</a:t>
            </a:r>
            <a:r>
              <a:rPr lang="es-CL" dirty="0"/>
              <a:t>” se utilizan los mensajes “</a:t>
            </a:r>
            <a:r>
              <a:rPr lang="es-CL" dirty="0" err="1"/>
              <a:t>reponse</a:t>
            </a:r>
            <a:r>
              <a:rPr lang="es-CL" dirty="0"/>
              <a:t> n” por parte del “</a:t>
            </a:r>
            <a:r>
              <a:rPr lang="es-CL" dirty="0" err="1"/>
              <a:t>headnode</a:t>
            </a:r>
            <a:r>
              <a:rPr lang="es-CL" dirty="0"/>
              <a:t>” para preguntar, y los mensajes “</a:t>
            </a:r>
            <a:r>
              <a:rPr lang="es-CL" dirty="0" err="1"/>
              <a:t>dokidoki</a:t>
            </a:r>
            <a:r>
              <a:rPr lang="es-CL" dirty="0"/>
              <a:t>” por parte del “</a:t>
            </a:r>
            <a:r>
              <a:rPr lang="es-CL" dirty="0" err="1"/>
              <a:t>datanode</a:t>
            </a:r>
            <a:r>
              <a:rPr lang="es-CL" dirty="0"/>
              <a:t>” para responder.</a:t>
            </a:r>
          </a:p>
        </p:txBody>
      </p:sp>
    </p:spTree>
    <p:extLst>
      <p:ext uri="{BB962C8B-B14F-4D97-AF65-F5344CB8AC3E}">
        <p14:creationId xmlns:p14="http://schemas.microsoft.com/office/powerpoint/2010/main" val="404770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A573-8E56-4B1E-A2F5-D6179AEC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2</a:t>
            </a:r>
            <a:br>
              <a:rPr lang="es-CL" dirty="0"/>
            </a:br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6B2E4-0749-4071-B9D4-A08ACA8F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cliente envía mensajes mediante un archivo de texto en el cual están escritas las cosas que se le enviarán al servidor (</a:t>
            </a:r>
            <a:r>
              <a:rPr lang="es-CL" dirty="0" err="1"/>
              <a:t>headnode</a:t>
            </a:r>
            <a:r>
              <a:rPr lang="es-CL" dirty="0"/>
              <a:t>).</a:t>
            </a:r>
          </a:p>
          <a:p>
            <a:r>
              <a:rPr lang="es-CL" dirty="0"/>
              <a:t>La ejecución comienza a finalizarse una vez el mensaje “chao” es recibido por el servidor, </a:t>
            </a:r>
            <a:r>
              <a:rPr lang="es-CL" dirty="0" err="1"/>
              <a:t>re-enviando</a:t>
            </a:r>
            <a:r>
              <a:rPr lang="es-CL" dirty="0"/>
              <a:t> los mensajes “</a:t>
            </a:r>
            <a:r>
              <a:rPr lang="es-CL" dirty="0" err="1"/>
              <a:t>kill</a:t>
            </a:r>
            <a:r>
              <a:rPr lang="es-CL" dirty="0"/>
              <a:t>” según corresponda.</a:t>
            </a:r>
          </a:p>
          <a:p>
            <a:r>
              <a:rPr lang="es-CL" dirty="0"/>
              <a:t>Para la implementación de Dockers, se creó un “</a:t>
            </a:r>
            <a:r>
              <a:rPr lang="es-CL" dirty="0" err="1"/>
              <a:t>Dockerfile</a:t>
            </a:r>
            <a:r>
              <a:rPr lang="es-CL" dirty="0"/>
              <a:t>” por cada archivo de código, y un solo archivo “Docker-</a:t>
            </a:r>
            <a:r>
              <a:rPr lang="es-CL" dirty="0" err="1"/>
              <a:t>compose.yml</a:t>
            </a:r>
            <a:r>
              <a:rPr lang="es-CL" dirty="0"/>
              <a:t>” para poder realizar la ejecución de la aplicación y ver la interacción.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5399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457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Tarea 1  Sistemas Distribuídos</vt:lpstr>
      <vt:lpstr>Actividad 1 Problema</vt:lpstr>
      <vt:lpstr>Actividad 1 Solución</vt:lpstr>
      <vt:lpstr>Actividad 2 Problema</vt:lpstr>
      <vt:lpstr>Actividad 2 Solución</vt:lpstr>
      <vt:lpstr>Actividad 2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1  Sistemas Distribuídos</dc:title>
  <dc:creator>Seth Alvarado</dc:creator>
  <cp:lastModifiedBy>Seth Alvarado</cp:lastModifiedBy>
  <cp:revision>5</cp:revision>
  <dcterms:created xsi:type="dcterms:W3CDTF">2019-10-04T20:31:40Z</dcterms:created>
  <dcterms:modified xsi:type="dcterms:W3CDTF">2019-10-04T21:09:03Z</dcterms:modified>
</cp:coreProperties>
</file>