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howGuides="1">
      <p:cViewPr varScale="1">
        <p:scale>
          <a:sx n="102" d="100"/>
          <a:sy n="102" d="100"/>
        </p:scale>
        <p:origin x="200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8A800-78C5-5B48-8F33-722ABA4418D7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3CC9A-B4C0-AB44-85B7-5AE78A6B3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52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112b637a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112b637a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Consider the following scenario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11:30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42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4AD7-59C9-40DC-7461-F7C32EA2C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6C7A6-F602-50C1-4F17-602403846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9F422-8CE8-116E-C35E-488BD741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EA7F-CB8F-FE41-ACA7-535F0F9D60A7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15A75-2510-6A04-09C9-8046A41F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D20EB-0192-240B-8970-9BD4D7A1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30DB-3269-D94F-B677-8A5023A4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5997-36A6-26EC-5D9B-0B596253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5A0BB-1AFE-9DA9-DA87-D7355802C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B28D9-A5CA-EF00-AEA9-0C86D772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EA7F-CB8F-FE41-ACA7-535F0F9D60A7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EACC-5916-22EE-575B-8F9AE0F0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CE319-C9BD-FB70-E7BA-88B626B0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30DB-3269-D94F-B677-8A5023A4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1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5E2CA-6EFD-8E2F-8259-EC5D4E074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2E7AE-6D9E-87EE-FD98-C3A353E88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7A3D9-11A0-C438-FF88-FFC2DDD0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EA7F-CB8F-FE41-ACA7-535F0F9D60A7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3A7A3-0FE7-CBCF-ED90-3563AC1F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067D7-6872-D5D9-7D1C-40C1DDA2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30DB-3269-D94F-B677-8A5023A4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69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87600" y="6390833"/>
            <a:ext cx="12367200" cy="46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dirty="0">
              <a:latin typeface="Helvetica" pitchFamily="2" charset="0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Helvetica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>
                <a:latin typeface="Helvetica" pitchFamily="2" charset="0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33318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4313400" y="6366765"/>
            <a:ext cx="3565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86262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 i="0">
                <a:solidFill>
                  <a:schemeClr val="dk1"/>
                </a:solidFill>
                <a:latin typeface="Helvetica" pitchFamily="2" charset="0"/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b="1">
                <a:solidFill>
                  <a:schemeClr val="dk1"/>
                </a:solidFill>
              </a:defRPr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b="1">
                <a:solidFill>
                  <a:schemeClr val="dk1"/>
                </a:solidFill>
              </a:defRPr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1">
                <a:solidFill>
                  <a:schemeClr val="dk1"/>
                </a:solidFill>
              </a:defRPr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b="1">
                <a:solidFill>
                  <a:schemeClr val="dk1"/>
                </a:solidFill>
              </a:defRPr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b="1">
                <a:solidFill>
                  <a:schemeClr val="dk1"/>
                </a:solidFill>
              </a:defRPr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1">
                <a:solidFill>
                  <a:schemeClr val="dk1"/>
                </a:solidFill>
              </a:defRPr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b="1">
                <a:solidFill>
                  <a:schemeClr val="dk1"/>
                </a:solidFill>
              </a:defRPr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18;p3">
            <a:extLst>
              <a:ext uri="{FF2B5EF4-FFF2-40B4-BE49-F238E27FC236}">
                <a16:creationId xmlns:a16="http://schemas.microsoft.com/office/drawing/2014/main" id="{AFCB8CD3-25FC-0939-1544-6E3199FF494E}"/>
              </a:ext>
            </a:extLst>
          </p:cNvPr>
          <p:cNvSpPr txBox="1"/>
          <p:nvPr userDrawn="1"/>
        </p:nvSpPr>
        <p:spPr>
          <a:xfrm>
            <a:off x="0" y="6390834"/>
            <a:ext cx="23260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dirty="0">
                <a:solidFill>
                  <a:schemeClr val="dk1"/>
                </a:solidFill>
                <a:latin typeface="Helvetica" pitchFamily="2" charset="0"/>
              </a:rPr>
              <a:t>ICRAT ‘22</a:t>
            </a:r>
            <a:endParaRPr sz="2400" b="0" i="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28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0934-443F-F38F-1E63-C9D36222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B77F-9A5F-3650-CA55-ACE09F20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1D333-EDCF-E177-2E93-5459E023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EA7F-CB8F-FE41-ACA7-535F0F9D60A7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33A74-BC44-D483-9069-E8943DD5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6D3C5-D874-5EC1-5A63-5D8E07C2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30DB-3269-D94F-B677-8A5023A4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3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2A07-744B-B879-F018-1952C075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0255D-EE79-50A4-5A14-08490D8F1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DCAE9-2CD6-BFAD-F57F-7B8353DA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EA7F-CB8F-FE41-ACA7-535F0F9D60A7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A27D1-8C14-70AA-B0A3-B1719E89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A6673-F299-7FF5-9894-77142461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30DB-3269-D94F-B677-8A5023A4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6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2D4C-5BE9-8963-1B87-B8DF7D7E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DC510-A48C-767F-EA62-F2B34EE1D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C9FDC-FDA4-05B7-EC21-F9A2B3B03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784DF-5AEA-D4A6-8FA7-3B4EA0A9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EA7F-CB8F-FE41-ACA7-535F0F9D60A7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D7ABF-D3A0-E3A3-AE3A-1121DA50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D14F1-F117-4B80-8D72-5FD39B34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30DB-3269-D94F-B677-8A5023A4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C56F-A6BF-A9EF-7310-BB17C543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99C72-EFB5-65DE-01F3-2796A0C05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08D94-4A4B-5FCB-0ED2-FA6740E45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20C5C-17E9-4968-E0E2-B9543C8A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4855B-81BD-20A5-8FF4-D039FB6BF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04C6B-3272-F7BA-F128-5E1C7536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EA7F-CB8F-FE41-ACA7-535F0F9D60A7}" type="datetimeFigureOut">
              <a:rPr lang="en-US" smtClean="0"/>
              <a:t>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C1D64-72AB-D1CF-65CE-8C7E8B9E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46E38-7D6F-4285-85F9-40273937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30DB-3269-D94F-B677-8A5023A4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1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0DEA-7F3C-0520-B1B7-F79B6864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92E6F-A6BF-55D0-5460-AD887590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EA7F-CB8F-FE41-ACA7-535F0F9D60A7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0AE41-8AC6-9629-D7CB-CF1A48C0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235F6-936E-7551-3695-A45E16DB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30DB-3269-D94F-B677-8A5023A4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6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69B39-FC4D-73B3-AC9E-01375091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EA7F-CB8F-FE41-ACA7-535F0F9D60A7}" type="datetimeFigureOut">
              <a:rPr lang="en-US" smtClean="0"/>
              <a:t>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2DFA2-19A7-2DE7-496B-441E1FF7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0A20C-3102-CE78-58DA-7020CF93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30DB-3269-D94F-B677-8A5023A4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1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BB0E-4602-20EB-B697-25821BC9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85BBC-AB9E-BDB0-FF78-8ABE1B1E0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C9FDB-5DFB-C0E0-F7AF-E11786EB7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BD108-1490-73FF-A860-8F339086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EA7F-CB8F-FE41-ACA7-535F0F9D60A7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5EAF8-90A7-260B-4FCD-C6CAE412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A0BE5-1305-F3D1-041E-F51C9F95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30DB-3269-D94F-B677-8A5023A4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9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28DF-99E5-B24C-CF9C-D75D2408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5A73C-3F66-2C3C-0A47-79E301B1F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545B0-D098-B48B-77AC-A9CA15827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02B47-C7E9-D773-49F6-A4A06577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EA7F-CB8F-FE41-ACA7-535F0F9D60A7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3693A-BBC2-212C-08BB-E8FB4026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A2582-599A-CCFA-5B38-59F241CB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30DB-3269-D94F-B677-8A5023A4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0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3486E-F569-3549-A6F1-BD02338F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4C954-33AF-FBE4-4070-F7D0E84B6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84E16-52E4-277E-B3E5-B01FB4D37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2EA7F-CB8F-FE41-ACA7-535F0F9D60A7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E4989-931F-2AAE-A374-E19A020EA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5846A-7368-F76F-66D7-5C9D70E5D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30DB-3269-D94F-B677-8A5023A4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0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 dirty="0"/>
          </a:p>
        </p:txBody>
      </p:sp>
      <p:sp>
        <p:nvSpPr>
          <p:cNvPr id="172" name="Google Shape;172;p26"/>
          <p:cNvSpPr txBox="1">
            <a:spLocks noGrp="1"/>
          </p:cNvSpPr>
          <p:nvPr>
            <p:ph type="sldNum" idx="12"/>
          </p:nvPr>
        </p:nvSpPr>
        <p:spPr>
          <a:xfrm>
            <a:off x="11296611" y="6333189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 dirty="0"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2"/>
          </p:nvPr>
        </p:nvSpPr>
        <p:spPr>
          <a:xfrm>
            <a:off x="4313400" y="6358433"/>
            <a:ext cx="35652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>
              <a:spcAft>
                <a:spcPts val="1600"/>
              </a:spcAft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D82A0C-6AFD-78C2-E119-310CBA2ADC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79941" y="1509341"/>
            <a:ext cx="4930456" cy="4559808"/>
          </a:xfrm>
          <a:prstGeom prst="rect">
            <a:avLst/>
          </a:prstGeom>
        </p:spPr>
      </p:pic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0891" y="3526265"/>
            <a:ext cx="462579" cy="4626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AC1D285-2238-E6F2-D51B-F5FAD9BB55F2}"/>
              </a:ext>
            </a:extLst>
          </p:cNvPr>
          <p:cNvGrpSpPr/>
          <p:nvPr/>
        </p:nvGrpSpPr>
        <p:grpSpPr>
          <a:xfrm>
            <a:off x="6806938" y="1827130"/>
            <a:ext cx="4488983" cy="3914941"/>
            <a:chOff x="5105721" y="1370347"/>
            <a:chExt cx="3366737" cy="293620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29B32C-209D-98B2-7B8C-63CFD0C8B464}"/>
                </a:ext>
              </a:extLst>
            </p:cNvPr>
            <p:cNvGrpSpPr/>
            <p:nvPr/>
          </p:nvGrpSpPr>
          <p:grpSpPr>
            <a:xfrm rot="1800000">
              <a:off x="6080090" y="1939206"/>
              <a:ext cx="754643" cy="655037"/>
              <a:chOff x="7054133" y="2145747"/>
              <a:chExt cx="490783" cy="426004"/>
            </a:xfrm>
          </p:grpSpPr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33FD866-BB93-A8A7-22A6-D07501D09F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0F77610-13F9-64CA-31A8-040A71591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3475FFD-1021-20A2-A15C-EE4678A53C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D652958-A139-4377-A79A-5604747060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AAF04606-B215-CA9D-C898-4A25B285C7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3724FB78-052E-F741-96D4-757FCA638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F2AE26-C344-4000-5124-E4C2A05AF102}"/>
                </a:ext>
              </a:extLst>
            </p:cNvPr>
            <p:cNvGrpSpPr/>
            <p:nvPr/>
          </p:nvGrpSpPr>
          <p:grpSpPr>
            <a:xfrm rot="1800000">
              <a:off x="6736830" y="1938899"/>
              <a:ext cx="754643" cy="655037"/>
              <a:chOff x="7054133" y="2145747"/>
              <a:chExt cx="490783" cy="426004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43238858-DB9D-45F1-CCF9-39B72410B8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981F2FDF-87F3-4C7D-0366-A344CB8D5C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505FB43-62B5-9987-E68E-895C9F5830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2971E09A-37F2-7275-283A-48018BFBD8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F009FAB5-847F-CF89-B370-82CF9E37B4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7623F58-B155-CF0C-A33F-DF87462050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69DDD1F-A95F-BB61-0012-273F893B1956}"/>
                </a:ext>
              </a:extLst>
            </p:cNvPr>
            <p:cNvGrpSpPr/>
            <p:nvPr/>
          </p:nvGrpSpPr>
          <p:grpSpPr>
            <a:xfrm rot="1800000">
              <a:off x="6412518" y="2506167"/>
              <a:ext cx="754643" cy="655037"/>
              <a:chOff x="7054133" y="2145747"/>
              <a:chExt cx="490783" cy="426004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3AB9620B-E1A4-D21D-6EA6-C684E22CF3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D934B0A-7971-88E1-C474-022BD64B5C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6D97F1D2-C977-BCFE-2910-3B50CB633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7BF1586-F903-7583-FDD3-279FDBD5AD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B4C7EEC-460B-7F43-8C2B-29EBC62388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0C79581B-B11E-D101-012D-3E0DE28615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8E276ED-369B-3809-DC21-81C1A52DB299}"/>
                </a:ext>
              </a:extLst>
            </p:cNvPr>
            <p:cNvGrpSpPr/>
            <p:nvPr/>
          </p:nvGrpSpPr>
          <p:grpSpPr>
            <a:xfrm rot="1800000">
              <a:off x="7059637" y="2506166"/>
              <a:ext cx="754643" cy="655037"/>
              <a:chOff x="7054133" y="2145747"/>
              <a:chExt cx="490783" cy="426004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4CDF909-A76E-360E-C4AD-AF97EF6A3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EEE49C57-A561-27D3-80BB-370EA46AE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E68D5953-C529-C460-316E-7E93340D3B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2D1DE2E0-2697-0C3D-2DFE-96DF4AAACD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66A90EA-4E3D-E2A3-F347-9A873B997D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B0C3679-E389-E966-A9BF-9FC6AA83D3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2BD05FE-DE4E-397E-D81C-1185F7172D70}"/>
                </a:ext>
              </a:extLst>
            </p:cNvPr>
            <p:cNvGrpSpPr/>
            <p:nvPr/>
          </p:nvGrpSpPr>
          <p:grpSpPr>
            <a:xfrm rot="1800000">
              <a:off x="5761433" y="2513050"/>
              <a:ext cx="754643" cy="655037"/>
              <a:chOff x="7054133" y="2145747"/>
              <a:chExt cx="490783" cy="426004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501BFC6-2233-E11B-7413-A013884A0E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F88E888-65EE-CD04-09D3-DB67D3DA02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45649F1-47DC-C0B2-D562-B93B7715AF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909F296F-76D7-E7A9-09C1-3906CE1BDD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0FE6549-613D-3AD1-F26B-5D74EFBBB4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B8BF861-72A0-DD30-0410-E4B1E459E6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E8C0952-01EE-04CB-8518-C8069D211E07}"/>
                </a:ext>
              </a:extLst>
            </p:cNvPr>
            <p:cNvGrpSpPr/>
            <p:nvPr/>
          </p:nvGrpSpPr>
          <p:grpSpPr>
            <a:xfrm rot="1800000">
              <a:off x="6089232" y="3080414"/>
              <a:ext cx="754643" cy="655037"/>
              <a:chOff x="7054133" y="2145747"/>
              <a:chExt cx="490783" cy="426004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9D70FC7-E88C-8478-8D21-7017FEAC6C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A5778A97-44AF-4884-41FA-D4DEE8B1DB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CC368457-3865-6CBC-C94F-41CDF656AE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AE936437-46F8-2486-6583-CD2497F1BF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47868BB-A4A9-9083-67FF-D0DDB9CB09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4BE0B7A3-0C94-D72F-1FC3-DE8BD7EB99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92F5D7-94BA-1276-FA68-05556B9ACE1A}"/>
                </a:ext>
              </a:extLst>
            </p:cNvPr>
            <p:cNvGrpSpPr/>
            <p:nvPr/>
          </p:nvGrpSpPr>
          <p:grpSpPr>
            <a:xfrm rot="1800000">
              <a:off x="6737213" y="3077277"/>
              <a:ext cx="754643" cy="655037"/>
              <a:chOff x="7054133" y="2145747"/>
              <a:chExt cx="490783" cy="426004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00F619E-BEA5-6130-12F9-BCD32FD55A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DAF3980-B480-7819-9E60-B1C3B4B505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3793653-5994-6185-C756-4B584033F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C310D13-82F7-02FB-9FD4-BB963E4195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D595321-1CEC-86DE-3039-251381909D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BC301EF-C63E-2BD7-E9D1-30AE5D18E7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64ED549-A6E6-29F6-7D9A-726637C6F946}"/>
                </a:ext>
              </a:extLst>
            </p:cNvPr>
            <p:cNvGrpSpPr/>
            <p:nvPr/>
          </p:nvGrpSpPr>
          <p:grpSpPr>
            <a:xfrm rot="1800000">
              <a:off x="5437866" y="3077277"/>
              <a:ext cx="754643" cy="655037"/>
              <a:chOff x="7054133" y="2145747"/>
              <a:chExt cx="490783" cy="426004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13EE784C-4A65-2A78-A68C-37BDFCB17E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C3A77F0-B187-4292-4198-F884CE661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EA913E5-2652-EE6F-E2B8-545C8231CD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905E6BC-3BE4-747F-F026-51569FABDD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D421D7C-7504-D29B-160F-F8DC48B547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056A800-5E8B-2A31-0A4F-68153CA9C6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4164A4B-60C4-47AB-F863-1722404FFAF6}"/>
                </a:ext>
              </a:extLst>
            </p:cNvPr>
            <p:cNvGrpSpPr/>
            <p:nvPr/>
          </p:nvGrpSpPr>
          <p:grpSpPr>
            <a:xfrm rot="1800000">
              <a:off x="6418920" y="3651516"/>
              <a:ext cx="754643" cy="655037"/>
              <a:chOff x="7054133" y="2145747"/>
              <a:chExt cx="490783" cy="426004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766BEDD-173D-5FD6-6856-4D92D31B8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515C4E3-51DB-9FDF-C85A-F9F07BB07E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028A6EC-9AAB-4B64-69A8-7FF67B0655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AC078AA-9AF1-E093-C2B8-F1D7168CF7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0C062D99-64CD-6782-8979-3F96C56CAB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0AC3B65-AA01-67C8-6239-A5B1C4F2F8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125C53E-82D0-F49B-A9B5-28C057AF8167}"/>
                </a:ext>
              </a:extLst>
            </p:cNvPr>
            <p:cNvGrpSpPr/>
            <p:nvPr/>
          </p:nvGrpSpPr>
          <p:grpSpPr>
            <a:xfrm rot="1800000">
              <a:off x="7386770" y="1942097"/>
              <a:ext cx="754643" cy="655037"/>
              <a:chOff x="7054133" y="2145747"/>
              <a:chExt cx="490783" cy="426004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5F1DF055-963C-C350-E909-DD86A332BE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80F4F47-7DA8-0D7E-9285-D959098863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E6E92A-402C-FAC5-2626-B38CDA00A5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84240FE-3968-CBB0-AD6E-5A07FDF4C9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5D37EAA-66E4-1352-4B1D-EFF017D7C2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51BD290B-9A9D-26D0-3CA9-3B415AEE54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C28F7CE-DDCB-9C63-AC31-C5A6D3B19E2C}"/>
                </a:ext>
              </a:extLst>
            </p:cNvPr>
            <p:cNvGrpSpPr/>
            <p:nvPr/>
          </p:nvGrpSpPr>
          <p:grpSpPr>
            <a:xfrm rot="1800000">
              <a:off x="5427774" y="1945867"/>
              <a:ext cx="754643" cy="655037"/>
              <a:chOff x="7054133" y="2145747"/>
              <a:chExt cx="490783" cy="426004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5FBE9AC-3FEF-20BA-DD7C-F894097B38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9DE91D3-177F-B809-E7C5-10F007A1B9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0B3C0E9-4981-11B8-3ECF-205FC34870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9DA99C5-2303-3540-D100-AB133066CD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31676DC-B7F0-5715-3928-1DD12F1BC6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076A3CE-BB28-B3FC-966F-5D579DA00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6A42D8F-A1B2-249B-1DAA-C828C3B21A2E}"/>
                </a:ext>
              </a:extLst>
            </p:cNvPr>
            <p:cNvGrpSpPr/>
            <p:nvPr/>
          </p:nvGrpSpPr>
          <p:grpSpPr>
            <a:xfrm rot="1800000">
              <a:off x="5105721" y="2512500"/>
              <a:ext cx="754643" cy="655037"/>
              <a:chOff x="7054133" y="2145747"/>
              <a:chExt cx="490783" cy="426004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FEE4539-AE21-3C94-7CD7-031FFA6E1A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F5E5673-851F-5B70-A5C3-B65BFE5F17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9A920C6-9790-0E8A-6735-3EC11E2A1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7348071-7DC5-E8FD-6DC8-4294B21A28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ED4AB23-3030-BA7C-CE2C-C7C5708241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6AACEE9-B522-3597-E6E6-EFBBCC03ED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5257110-27C9-5164-0B3F-DEE46B92E680}"/>
                </a:ext>
              </a:extLst>
            </p:cNvPr>
            <p:cNvGrpSpPr/>
            <p:nvPr/>
          </p:nvGrpSpPr>
          <p:grpSpPr>
            <a:xfrm rot="1800000">
              <a:off x="5761434" y="3650106"/>
              <a:ext cx="754643" cy="655037"/>
              <a:chOff x="7054133" y="2145747"/>
              <a:chExt cx="490783" cy="426004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0B056FB-9F43-5642-86F0-F3537739A1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D417B4D-B545-794C-1B5D-BC358FC1AD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88108F1-B602-1DBB-D74C-33222AD53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26255D5-7335-E56A-5AC5-46B833D1AB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5D4BF9B-7AE6-902C-C1EB-50A08F28A4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F3A54F0-F9ED-04A9-0534-63F8C33461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9343575-5348-10E6-E495-A1C0BB1F9BB5}"/>
                </a:ext>
              </a:extLst>
            </p:cNvPr>
            <p:cNvGrpSpPr/>
            <p:nvPr/>
          </p:nvGrpSpPr>
          <p:grpSpPr>
            <a:xfrm rot="1800000">
              <a:off x="7069373" y="3643906"/>
              <a:ext cx="754643" cy="655037"/>
              <a:chOff x="7054133" y="2145747"/>
              <a:chExt cx="490783" cy="426004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256C74AD-3E19-B45A-9D8B-57A5CDA985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95AA165-36CA-B030-6618-3DA1457D0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54C76C1-6EFE-576C-2F12-BE6747C53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8D418B6-1F76-E020-432A-94842B8D5C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38345AA-FF32-228E-5FEE-AB704A5E7A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E349372-5E24-6B96-7FC7-2C05FD6049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AA1FAE4-8EBC-E3DE-F5E3-B6E2A0431E8C}"/>
                </a:ext>
              </a:extLst>
            </p:cNvPr>
            <p:cNvGrpSpPr/>
            <p:nvPr/>
          </p:nvGrpSpPr>
          <p:grpSpPr>
            <a:xfrm rot="1800000">
              <a:off x="6409686" y="1370347"/>
              <a:ext cx="754643" cy="655037"/>
              <a:chOff x="7054133" y="2145747"/>
              <a:chExt cx="490783" cy="426004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055AFB7-F6C2-FBED-7F4A-34671A8C1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BC825AC-A9C2-5D77-1CB5-997B719ED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691D33B-6C61-9B3B-FF53-C7F0BE5CD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ADD6450-AAF9-1531-275D-E354DA78F1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C9242AE-8150-E17E-05E8-CDCDE778DC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BDAFD1E-0823-4C1D-0A55-E51DFEC64D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D36F660-E81D-AD30-230D-BEA33BE97D93}"/>
                </a:ext>
              </a:extLst>
            </p:cNvPr>
            <p:cNvGrpSpPr/>
            <p:nvPr/>
          </p:nvGrpSpPr>
          <p:grpSpPr>
            <a:xfrm rot="1800000">
              <a:off x="7393184" y="3069991"/>
              <a:ext cx="754643" cy="655037"/>
              <a:chOff x="7054133" y="2145747"/>
              <a:chExt cx="490783" cy="426004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A42631E-E9B2-ED17-55E3-02DBD0EC77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369F716-51DE-DF63-B97D-F138F7BD6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7A6D843-107A-FA8B-250F-8E9482066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1DFC460-D41D-FB5D-4CED-5CA8A03148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4BE03BB-E4F7-4B76-3ECE-4B2FA7A23E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C57B39E-DA87-ABFA-1937-4D893EEF0D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474FCE0-249E-B1DA-7CBF-BC0665EB18A1}"/>
                </a:ext>
              </a:extLst>
            </p:cNvPr>
            <p:cNvGrpSpPr/>
            <p:nvPr/>
          </p:nvGrpSpPr>
          <p:grpSpPr>
            <a:xfrm rot="1800000">
              <a:off x="7717815" y="2506851"/>
              <a:ext cx="754643" cy="655037"/>
              <a:chOff x="7054133" y="2145747"/>
              <a:chExt cx="490783" cy="426004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6DF1A82-EF16-872C-460B-2A28AE98B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A093F35-7A7E-2005-82DF-F875D3FEBF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12ED778-B1A4-1554-5E91-CF4DF049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F33E8EC-1DF1-09CE-ABDC-7C1C60744A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59F24FF-8631-F57E-AB89-4ED0F9599F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D48102E-7E50-12F0-5E23-1E735D901D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8BD143-E59D-7561-AF2A-E2EC6802DD03}"/>
                </a:ext>
              </a:extLst>
            </p:cNvPr>
            <p:cNvGrpSpPr/>
            <p:nvPr/>
          </p:nvGrpSpPr>
          <p:grpSpPr>
            <a:xfrm rot="1800000">
              <a:off x="7057364" y="1370347"/>
              <a:ext cx="754643" cy="655037"/>
              <a:chOff x="7054133" y="2145747"/>
              <a:chExt cx="490783" cy="426004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F96F044-C46D-DB1B-BFE1-C18184B722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1186041-23B2-2A92-68BD-C0BF0B19A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51A7CD6-2B91-AD98-F473-9F549E2EFB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607122-A8C9-395A-5FB1-C3F40404AC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57DF532-D31F-FF4D-1D09-423D7CC014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4490743-091C-8D47-D695-7BC67C2210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CEBADD1-686C-16B4-1F62-27B81CF4BB49}"/>
                </a:ext>
              </a:extLst>
            </p:cNvPr>
            <p:cNvGrpSpPr/>
            <p:nvPr/>
          </p:nvGrpSpPr>
          <p:grpSpPr>
            <a:xfrm rot="1800000">
              <a:off x="5754924" y="1371803"/>
              <a:ext cx="754643" cy="655037"/>
              <a:chOff x="7054133" y="2145747"/>
              <a:chExt cx="490783" cy="426004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A175BDD-1679-D235-D82D-10C450D439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EE72341-A1A2-9886-3901-F2DB2F832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F36F224-2637-E323-B2B4-5FA6C7901E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9E1203B-A88A-89EE-7BFA-CF10AAA4E5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DE5C0DB-9BD6-7A46-93A6-C113918371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0386152-0403-51D5-CF83-7430CCB432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3" name="Google Shape;171;p26">
            <a:extLst>
              <a:ext uri="{FF2B5EF4-FFF2-40B4-BE49-F238E27FC236}">
                <a16:creationId xmlns:a16="http://schemas.microsoft.com/office/drawing/2014/main" id="{53044204-5161-355A-2EFB-3FE4617DA400}"/>
              </a:ext>
            </a:extLst>
          </p:cNvPr>
          <p:cNvSpPr txBox="1">
            <a:spLocks/>
          </p:cNvSpPr>
          <p:nvPr/>
        </p:nvSpPr>
        <p:spPr>
          <a:xfrm>
            <a:off x="-6364619" y="1716788"/>
            <a:ext cx="5962828" cy="497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 baseline="0">
                <a:solidFill>
                  <a:schemeClr val="dk1"/>
                </a:solidFill>
                <a:latin typeface="Helvetica" pitchFamily="2" charset="0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" sz="2400"/>
              <a:t>Consider this scenario</a:t>
            </a:r>
          </a:p>
          <a:p>
            <a:pPr marL="380990" indent="-380990">
              <a:spcAft>
                <a:spcPts val="1600"/>
              </a:spcAft>
              <a:buFont typeface="System Font Regular"/>
              <a:buChar char="-"/>
            </a:pPr>
            <a:r>
              <a:rPr lang="en" sz="2400"/>
              <a:t>Multiple flights vying for center hex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" sz="2400"/>
              <a:t>We present 2 more methods of prioritization</a:t>
            </a:r>
          </a:p>
          <a:p>
            <a:pPr marL="0" indent="0">
              <a:spcAft>
                <a:spcPts val="1600"/>
              </a:spcAft>
              <a:buNone/>
            </a:pPr>
            <a:endParaRPr lang="en" sz="2400"/>
          </a:p>
          <a:p>
            <a:pPr marL="0" indent="0">
              <a:spcAft>
                <a:spcPts val="1600"/>
              </a:spcAft>
              <a:buNone/>
            </a:pPr>
            <a:endParaRPr lang="en" sz="2400"/>
          </a:p>
          <a:p>
            <a:pPr marL="0" indent="0">
              <a:spcAft>
                <a:spcPts val="1600"/>
              </a:spcAft>
              <a:buNone/>
            </a:pPr>
            <a:r>
              <a:rPr lang="en" sz="2400"/>
              <a:t>Weighted methods based on second-price auctions [cite VCG here]</a:t>
            </a:r>
            <a:endParaRPr lang="en" sz="2400" dirty="0"/>
          </a:p>
        </p:txBody>
      </p:sp>
      <p:pic>
        <p:nvPicPr>
          <p:cNvPr id="624" name="Google Shape;226;p29">
            <a:extLst>
              <a:ext uri="{FF2B5EF4-FFF2-40B4-BE49-F238E27FC236}">
                <a16:creationId xmlns:a16="http://schemas.microsoft.com/office/drawing/2014/main" id="{AD6A3977-80CE-6730-9238-A8CB8E3EE3B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838895" y="4534555"/>
            <a:ext cx="519200" cy="51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5" name="Group 624">
            <a:extLst>
              <a:ext uri="{FF2B5EF4-FFF2-40B4-BE49-F238E27FC236}">
                <a16:creationId xmlns:a16="http://schemas.microsoft.com/office/drawing/2014/main" id="{A15658E0-E120-03AA-5C19-C4AF77C1C961}"/>
              </a:ext>
            </a:extLst>
          </p:cNvPr>
          <p:cNvGrpSpPr/>
          <p:nvPr/>
        </p:nvGrpSpPr>
        <p:grpSpPr>
          <a:xfrm>
            <a:off x="-3806120" y="5116289"/>
            <a:ext cx="519200" cy="519200"/>
            <a:chOff x="1836083" y="3200573"/>
            <a:chExt cx="389400" cy="389400"/>
          </a:xfrm>
        </p:grpSpPr>
        <p:pic>
          <p:nvPicPr>
            <p:cNvPr id="626" name="Picture 625">
              <a:extLst>
                <a:ext uri="{FF2B5EF4-FFF2-40B4-BE49-F238E27FC236}">
                  <a16:creationId xmlns:a16="http://schemas.microsoft.com/office/drawing/2014/main" id="{CBD44E5D-EBF7-1D10-BC93-5EF96969BE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030" r="9603" b="22414"/>
            <a:stretch/>
          </p:blipFill>
          <p:spPr>
            <a:xfrm rot="5400000">
              <a:off x="1910965" y="3345410"/>
              <a:ext cx="182606" cy="172009"/>
            </a:xfrm>
            <a:prstGeom prst="rect">
              <a:avLst/>
            </a:prstGeom>
          </p:spPr>
        </p:pic>
        <p:pic>
          <p:nvPicPr>
            <p:cNvPr id="627" name="Google Shape;226;p29">
              <a:extLst>
                <a:ext uri="{FF2B5EF4-FFF2-40B4-BE49-F238E27FC236}">
                  <a16:creationId xmlns:a16="http://schemas.microsoft.com/office/drawing/2014/main" id="{206CD0EA-DAFD-C380-06B4-E1142DB62CA2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36083" y="3200573"/>
              <a:ext cx="389400" cy="38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8" name="TextBox 627">
            <a:extLst>
              <a:ext uri="{FF2B5EF4-FFF2-40B4-BE49-F238E27FC236}">
                <a16:creationId xmlns:a16="http://schemas.microsoft.com/office/drawing/2014/main" id="{9796DB44-2A74-3428-BD96-E5E21DAF4EEE}"/>
              </a:ext>
            </a:extLst>
          </p:cNvPr>
          <p:cNvSpPr txBox="1"/>
          <p:nvPr/>
        </p:nvSpPr>
        <p:spPr>
          <a:xfrm>
            <a:off x="-5823019" y="4600728"/>
            <a:ext cx="2016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Second Price</a:t>
            </a: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6B8B14FF-2750-2880-590A-A547ECD7D224}"/>
              </a:ext>
            </a:extLst>
          </p:cNvPr>
          <p:cNvSpPr txBox="1"/>
          <p:nvPr/>
        </p:nvSpPr>
        <p:spPr>
          <a:xfrm>
            <a:off x="-7004432" y="5178194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Second Backpressure</a:t>
            </a:r>
          </a:p>
        </p:txBody>
      </p: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8AAF0A59-9526-8BBE-8B1A-FA326135F19E}"/>
              </a:ext>
            </a:extLst>
          </p:cNvPr>
          <p:cNvGrpSpPr/>
          <p:nvPr/>
        </p:nvGrpSpPr>
        <p:grpSpPr>
          <a:xfrm>
            <a:off x="6807629" y="1827130"/>
            <a:ext cx="4488983" cy="3914941"/>
            <a:chOff x="5105721" y="1370347"/>
            <a:chExt cx="3366737" cy="2936206"/>
          </a:xfrm>
        </p:grpSpPr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B428485B-8042-40EE-788B-7F141CB93F17}"/>
                </a:ext>
              </a:extLst>
            </p:cNvPr>
            <p:cNvGrpSpPr/>
            <p:nvPr/>
          </p:nvGrpSpPr>
          <p:grpSpPr>
            <a:xfrm rot="1800000">
              <a:off x="6080090" y="1939206"/>
              <a:ext cx="754643" cy="655037"/>
              <a:chOff x="7054133" y="2145747"/>
              <a:chExt cx="490783" cy="426004"/>
            </a:xfrm>
          </p:grpSpPr>
          <p:cxnSp>
            <p:nvCxnSpPr>
              <p:cNvPr id="759" name="Straight Connector 758">
                <a:extLst>
                  <a:ext uri="{FF2B5EF4-FFF2-40B4-BE49-F238E27FC236}">
                    <a16:creationId xmlns:a16="http://schemas.microsoft.com/office/drawing/2014/main" id="{01D5F652-0C95-81DA-6690-88C0C326AC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Connector 759">
                <a:extLst>
                  <a:ext uri="{FF2B5EF4-FFF2-40B4-BE49-F238E27FC236}">
                    <a16:creationId xmlns:a16="http://schemas.microsoft.com/office/drawing/2014/main" id="{C7C02F2C-3B04-C66A-DEFC-7145D03F2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>
                <a:extLst>
                  <a:ext uri="{FF2B5EF4-FFF2-40B4-BE49-F238E27FC236}">
                    <a16:creationId xmlns:a16="http://schemas.microsoft.com/office/drawing/2014/main" id="{2D9BFFC4-7E38-642E-47EA-7CDF09323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>
                <a:extLst>
                  <a:ext uri="{FF2B5EF4-FFF2-40B4-BE49-F238E27FC236}">
                    <a16:creationId xmlns:a16="http://schemas.microsoft.com/office/drawing/2014/main" id="{E4ED2147-B0D6-155F-B148-91529F32A0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>
                <a:extLst>
                  <a:ext uri="{FF2B5EF4-FFF2-40B4-BE49-F238E27FC236}">
                    <a16:creationId xmlns:a16="http://schemas.microsoft.com/office/drawing/2014/main" id="{5A8BC868-8768-74E4-42AE-AA8D547A2F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>
                <a:extLst>
                  <a:ext uri="{FF2B5EF4-FFF2-40B4-BE49-F238E27FC236}">
                    <a16:creationId xmlns:a16="http://schemas.microsoft.com/office/drawing/2014/main" id="{839CF00A-DCF3-9F66-7FE2-28FA41DB1E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3" name="Group 632">
              <a:extLst>
                <a:ext uri="{FF2B5EF4-FFF2-40B4-BE49-F238E27FC236}">
                  <a16:creationId xmlns:a16="http://schemas.microsoft.com/office/drawing/2014/main" id="{6670B555-6C3E-0E07-98E0-2CA4B291B7A6}"/>
                </a:ext>
              </a:extLst>
            </p:cNvPr>
            <p:cNvGrpSpPr/>
            <p:nvPr/>
          </p:nvGrpSpPr>
          <p:grpSpPr>
            <a:xfrm rot="1800000">
              <a:off x="6736830" y="1938899"/>
              <a:ext cx="754643" cy="655037"/>
              <a:chOff x="7054133" y="2145747"/>
              <a:chExt cx="490783" cy="426004"/>
            </a:xfrm>
          </p:grpSpPr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981ADF4E-B4D8-6B79-D8F8-280E740BC1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Straight Connector 753">
                <a:extLst>
                  <a:ext uri="{FF2B5EF4-FFF2-40B4-BE49-F238E27FC236}">
                    <a16:creationId xmlns:a16="http://schemas.microsoft.com/office/drawing/2014/main" id="{5CE21395-F12C-8B1D-5C1F-A96E009D3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 w="38100" cmpd="sng">
                <a:solidFill>
                  <a:srgbClr val="0432FF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Straight Connector 754">
                <a:extLst>
                  <a:ext uri="{FF2B5EF4-FFF2-40B4-BE49-F238E27FC236}">
                    <a16:creationId xmlns:a16="http://schemas.microsoft.com/office/drawing/2014/main" id="{8DFA8D66-0894-E30F-4341-E50BF70BC1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755">
                <a:extLst>
                  <a:ext uri="{FF2B5EF4-FFF2-40B4-BE49-F238E27FC236}">
                    <a16:creationId xmlns:a16="http://schemas.microsoft.com/office/drawing/2014/main" id="{4D84EE54-333C-3AF1-F961-E01C52E7F7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>
                <a:extLst>
                  <a:ext uri="{FF2B5EF4-FFF2-40B4-BE49-F238E27FC236}">
                    <a16:creationId xmlns:a16="http://schemas.microsoft.com/office/drawing/2014/main" id="{680DB2DF-F308-0290-23E4-EC9A1971AC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Straight Connector 757">
                <a:extLst>
                  <a:ext uri="{FF2B5EF4-FFF2-40B4-BE49-F238E27FC236}">
                    <a16:creationId xmlns:a16="http://schemas.microsoft.com/office/drawing/2014/main" id="{A97B9C84-6AE9-937D-E26F-3E15F946F3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4" name="Group 633">
              <a:extLst>
                <a:ext uri="{FF2B5EF4-FFF2-40B4-BE49-F238E27FC236}">
                  <a16:creationId xmlns:a16="http://schemas.microsoft.com/office/drawing/2014/main" id="{9F19FB08-16AF-1920-7635-7919B8F472A2}"/>
                </a:ext>
              </a:extLst>
            </p:cNvPr>
            <p:cNvGrpSpPr/>
            <p:nvPr/>
          </p:nvGrpSpPr>
          <p:grpSpPr>
            <a:xfrm rot="1800000">
              <a:off x="6412518" y="2506167"/>
              <a:ext cx="754643" cy="655037"/>
              <a:chOff x="7054133" y="2145747"/>
              <a:chExt cx="490783" cy="426004"/>
            </a:xfrm>
          </p:grpSpPr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24682FCA-D3A1-8AEE-849F-917A8BA10B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Connector 747">
                <a:extLst>
                  <a:ext uri="{FF2B5EF4-FFF2-40B4-BE49-F238E27FC236}">
                    <a16:creationId xmlns:a16="http://schemas.microsoft.com/office/drawing/2014/main" id="{2827D7FE-20F6-031F-1752-7E13F0AA51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>
                <a:extLst>
                  <a:ext uri="{FF2B5EF4-FFF2-40B4-BE49-F238E27FC236}">
                    <a16:creationId xmlns:a16="http://schemas.microsoft.com/office/drawing/2014/main" id="{076CDB6D-12BF-C208-5BD8-6EE8DC97C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3D35BBFE-7726-66DF-50D6-C8F71D09AE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EC92DD21-9C26-0CD0-5006-533A9CEE4C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A4F49126-34C4-5372-B1D8-F28E60DAE5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 w="38100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5" name="Group 634">
              <a:extLst>
                <a:ext uri="{FF2B5EF4-FFF2-40B4-BE49-F238E27FC236}">
                  <a16:creationId xmlns:a16="http://schemas.microsoft.com/office/drawing/2014/main" id="{4246FE0B-DCCE-68B2-374A-D8251D703DDC}"/>
                </a:ext>
              </a:extLst>
            </p:cNvPr>
            <p:cNvGrpSpPr/>
            <p:nvPr/>
          </p:nvGrpSpPr>
          <p:grpSpPr>
            <a:xfrm rot="1800000">
              <a:off x="7059637" y="2506166"/>
              <a:ext cx="754643" cy="655037"/>
              <a:chOff x="7054133" y="2145747"/>
              <a:chExt cx="490783" cy="426004"/>
            </a:xfrm>
          </p:grpSpPr>
          <p:cxnSp>
            <p:nvCxnSpPr>
              <p:cNvPr id="741" name="Straight Connector 740">
                <a:extLst>
                  <a:ext uri="{FF2B5EF4-FFF2-40B4-BE49-F238E27FC236}">
                    <a16:creationId xmlns:a16="http://schemas.microsoft.com/office/drawing/2014/main" id="{8B350781-F54B-156A-383D-1BA994859C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 w="38100">
                <a:solidFill>
                  <a:srgbClr val="AB79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Straight Connector 741">
                <a:extLst>
                  <a:ext uri="{FF2B5EF4-FFF2-40B4-BE49-F238E27FC236}">
                    <a16:creationId xmlns:a16="http://schemas.microsoft.com/office/drawing/2014/main" id="{7F712888-6C29-1B8E-5C6B-36E2D4F201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Straight Connector 742">
                <a:extLst>
                  <a:ext uri="{FF2B5EF4-FFF2-40B4-BE49-F238E27FC236}">
                    <a16:creationId xmlns:a16="http://schemas.microsoft.com/office/drawing/2014/main" id="{EB936370-72E9-0BA6-AA3F-3548350A7E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Straight Connector 743">
                <a:extLst>
                  <a:ext uri="{FF2B5EF4-FFF2-40B4-BE49-F238E27FC236}">
                    <a16:creationId xmlns:a16="http://schemas.microsoft.com/office/drawing/2014/main" id="{7C1966AA-8D48-06A4-6A1F-C55309B251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Straight Connector 744">
                <a:extLst>
                  <a:ext uri="{FF2B5EF4-FFF2-40B4-BE49-F238E27FC236}">
                    <a16:creationId xmlns:a16="http://schemas.microsoft.com/office/drawing/2014/main" id="{22FB8ECC-3927-D2C7-3943-73BFAC1FD6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Straight Connector 745">
                <a:extLst>
                  <a:ext uri="{FF2B5EF4-FFF2-40B4-BE49-F238E27FC236}">
                    <a16:creationId xmlns:a16="http://schemas.microsoft.com/office/drawing/2014/main" id="{DB839A26-2910-F71B-B629-62DEFEF327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6" name="Group 635">
              <a:extLst>
                <a:ext uri="{FF2B5EF4-FFF2-40B4-BE49-F238E27FC236}">
                  <a16:creationId xmlns:a16="http://schemas.microsoft.com/office/drawing/2014/main" id="{79B4E9E0-4A65-4E71-3353-A05EA56B008D}"/>
                </a:ext>
              </a:extLst>
            </p:cNvPr>
            <p:cNvGrpSpPr/>
            <p:nvPr/>
          </p:nvGrpSpPr>
          <p:grpSpPr>
            <a:xfrm rot="1800000">
              <a:off x="5761433" y="2513050"/>
              <a:ext cx="754643" cy="655037"/>
              <a:chOff x="7054133" y="2145747"/>
              <a:chExt cx="490783" cy="426004"/>
            </a:xfrm>
          </p:grpSpPr>
          <p:cxnSp>
            <p:nvCxnSpPr>
              <p:cNvPr id="735" name="Straight Connector 734">
                <a:extLst>
                  <a:ext uri="{FF2B5EF4-FFF2-40B4-BE49-F238E27FC236}">
                    <a16:creationId xmlns:a16="http://schemas.microsoft.com/office/drawing/2014/main" id="{007E8EE0-A268-B007-2342-26F54D9757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>
                <a:extLst>
                  <a:ext uri="{FF2B5EF4-FFF2-40B4-BE49-F238E27FC236}">
                    <a16:creationId xmlns:a16="http://schemas.microsoft.com/office/drawing/2014/main" id="{A8B7E1C9-47D4-A8B0-A6F3-23A937C14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Straight Connector 736">
                <a:extLst>
                  <a:ext uri="{FF2B5EF4-FFF2-40B4-BE49-F238E27FC236}">
                    <a16:creationId xmlns:a16="http://schemas.microsoft.com/office/drawing/2014/main" id="{89724693-A367-C81A-98D0-0340DA69BF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Straight Connector 737">
                <a:extLst>
                  <a:ext uri="{FF2B5EF4-FFF2-40B4-BE49-F238E27FC236}">
                    <a16:creationId xmlns:a16="http://schemas.microsoft.com/office/drawing/2014/main" id="{8A4965F4-A60B-A5D8-FF11-BC83066181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Straight Connector 738">
                <a:extLst>
                  <a:ext uri="{FF2B5EF4-FFF2-40B4-BE49-F238E27FC236}">
                    <a16:creationId xmlns:a16="http://schemas.microsoft.com/office/drawing/2014/main" id="{23A6B757-018D-96A4-2FC0-CE003F95AD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Straight Connector 739">
                <a:extLst>
                  <a:ext uri="{FF2B5EF4-FFF2-40B4-BE49-F238E27FC236}">
                    <a16:creationId xmlns:a16="http://schemas.microsoft.com/office/drawing/2014/main" id="{91855D68-A787-35CD-2254-890C8A7027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7" name="Group 636">
              <a:extLst>
                <a:ext uri="{FF2B5EF4-FFF2-40B4-BE49-F238E27FC236}">
                  <a16:creationId xmlns:a16="http://schemas.microsoft.com/office/drawing/2014/main" id="{DC8B0A7E-A214-5FC1-7FE2-43F49DE72806}"/>
                </a:ext>
              </a:extLst>
            </p:cNvPr>
            <p:cNvGrpSpPr/>
            <p:nvPr/>
          </p:nvGrpSpPr>
          <p:grpSpPr>
            <a:xfrm rot="1800000">
              <a:off x="6089232" y="3080414"/>
              <a:ext cx="754643" cy="655037"/>
              <a:chOff x="7054133" y="2145747"/>
              <a:chExt cx="490783" cy="426004"/>
            </a:xfrm>
          </p:grpSpPr>
          <p:cxnSp>
            <p:nvCxnSpPr>
              <p:cNvPr id="729" name="Straight Connector 728">
                <a:extLst>
                  <a:ext uri="{FF2B5EF4-FFF2-40B4-BE49-F238E27FC236}">
                    <a16:creationId xmlns:a16="http://schemas.microsoft.com/office/drawing/2014/main" id="{AA60E43C-67DD-C8AE-4846-D4D80C19AF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 w="38100">
                <a:solidFill>
                  <a:srgbClr val="EE8D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>
                <a:extLst>
                  <a:ext uri="{FF2B5EF4-FFF2-40B4-BE49-F238E27FC236}">
                    <a16:creationId xmlns:a16="http://schemas.microsoft.com/office/drawing/2014/main" id="{6B99B60F-EB9C-13A5-9F14-72B0E695E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57A4A136-D27D-4482-E189-D34AC55EA0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E31BDD31-9FEB-9C4E-234C-D58258CA61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>
                <a:extLst>
                  <a:ext uri="{FF2B5EF4-FFF2-40B4-BE49-F238E27FC236}">
                    <a16:creationId xmlns:a16="http://schemas.microsoft.com/office/drawing/2014/main" id="{E884AEED-3726-A177-9A9F-3375ACF4E2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>
                <a:extLst>
                  <a:ext uri="{FF2B5EF4-FFF2-40B4-BE49-F238E27FC236}">
                    <a16:creationId xmlns:a16="http://schemas.microsoft.com/office/drawing/2014/main" id="{2725DD49-2962-8ED9-507D-97A7E7A901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 w="38100">
                <a:solidFill>
                  <a:srgbClr val="EE8D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8" name="Group 637">
              <a:extLst>
                <a:ext uri="{FF2B5EF4-FFF2-40B4-BE49-F238E27FC236}">
                  <a16:creationId xmlns:a16="http://schemas.microsoft.com/office/drawing/2014/main" id="{6D644CAF-750F-ADE3-33B3-4F8D93B58BA2}"/>
                </a:ext>
              </a:extLst>
            </p:cNvPr>
            <p:cNvGrpSpPr/>
            <p:nvPr/>
          </p:nvGrpSpPr>
          <p:grpSpPr>
            <a:xfrm rot="1800000">
              <a:off x="6737213" y="3077277"/>
              <a:ext cx="754643" cy="655037"/>
              <a:chOff x="7054133" y="2145747"/>
              <a:chExt cx="490783" cy="426004"/>
            </a:xfrm>
          </p:grpSpPr>
          <p:cxnSp>
            <p:nvCxnSpPr>
              <p:cNvPr id="723" name="Straight Connector 722">
                <a:extLst>
                  <a:ext uri="{FF2B5EF4-FFF2-40B4-BE49-F238E27FC236}">
                    <a16:creationId xmlns:a16="http://schemas.microsoft.com/office/drawing/2014/main" id="{090CBEC6-3F30-06F8-DAC1-0813BF8DEF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>
                <a:extLst>
                  <a:ext uri="{FF2B5EF4-FFF2-40B4-BE49-F238E27FC236}">
                    <a16:creationId xmlns:a16="http://schemas.microsoft.com/office/drawing/2014/main" id="{FA57BFB9-AB2F-5B60-FFC3-830EB437D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43ABD419-FB21-8843-3044-B29A2CD5C0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11A6D9FC-31AB-690E-870A-E569A2103D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Straight Connector 726">
                <a:extLst>
                  <a:ext uri="{FF2B5EF4-FFF2-40B4-BE49-F238E27FC236}">
                    <a16:creationId xmlns:a16="http://schemas.microsoft.com/office/drawing/2014/main" id="{E148310A-1ECF-8B36-2B99-4DF90CEA53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>
                <a:extLst>
                  <a:ext uri="{FF2B5EF4-FFF2-40B4-BE49-F238E27FC236}">
                    <a16:creationId xmlns:a16="http://schemas.microsoft.com/office/drawing/2014/main" id="{A821037B-90CE-4C41-7515-C94716F77A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9" name="Group 638">
              <a:extLst>
                <a:ext uri="{FF2B5EF4-FFF2-40B4-BE49-F238E27FC236}">
                  <a16:creationId xmlns:a16="http://schemas.microsoft.com/office/drawing/2014/main" id="{1F5AE2EA-4545-A0AB-3FA8-E069055BFBA0}"/>
                </a:ext>
              </a:extLst>
            </p:cNvPr>
            <p:cNvGrpSpPr/>
            <p:nvPr/>
          </p:nvGrpSpPr>
          <p:grpSpPr>
            <a:xfrm rot="1800000">
              <a:off x="5437866" y="3077277"/>
              <a:ext cx="754643" cy="655037"/>
              <a:chOff x="7054133" y="2145747"/>
              <a:chExt cx="490783" cy="426004"/>
            </a:xfrm>
          </p:grpSpPr>
          <p:cxnSp>
            <p:nvCxnSpPr>
              <p:cNvPr id="717" name="Straight Connector 716">
                <a:extLst>
                  <a:ext uri="{FF2B5EF4-FFF2-40B4-BE49-F238E27FC236}">
                    <a16:creationId xmlns:a16="http://schemas.microsoft.com/office/drawing/2014/main" id="{2DCADAAA-C486-8828-2F2A-79AA19106C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Straight Connector 717">
                <a:extLst>
                  <a:ext uri="{FF2B5EF4-FFF2-40B4-BE49-F238E27FC236}">
                    <a16:creationId xmlns:a16="http://schemas.microsoft.com/office/drawing/2014/main" id="{EE58D384-5407-9A56-A570-28D016BE8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Straight Connector 718">
                <a:extLst>
                  <a:ext uri="{FF2B5EF4-FFF2-40B4-BE49-F238E27FC236}">
                    <a16:creationId xmlns:a16="http://schemas.microsoft.com/office/drawing/2014/main" id="{B22104FA-D37A-348D-359E-212EAB560F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Straight Connector 719">
                <a:extLst>
                  <a:ext uri="{FF2B5EF4-FFF2-40B4-BE49-F238E27FC236}">
                    <a16:creationId xmlns:a16="http://schemas.microsoft.com/office/drawing/2014/main" id="{D46C1AB6-0605-4556-18C4-4FF280E2D8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8F4CDB9B-9950-C664-F6DC-B25483AB54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 w="38100">
                <a:solidFill>
                  <a:srgbClr val="EE8D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>
                <a:extLst>
                  <a:ext uri="{FF2B5EF4-FFF2-40B4-BE49-F238E27FC236}">
                    <a16:creationId xmlns:a16="http://schemas.microsoft.com/office/drawing/2014/main" id="{442BB5AF-D95B-8946-A8B7-280B872E0D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12D79185-E85F-923C-E1AF-46B379C79268}"/>
                </a:ext>
              </a:extLst>
            </p:cNvPr>
            <p:cNvGrpSpPr/>
            <p:nvPr/>
          </p:nvGrpSpPr>
          <p:grpSpPr>
            <a:xfrm rot="1800000">
              <a:off x="6418920" y="3651516"/>
              <a:ext cx="754643" cy="655037"/>
              <a:chOff x="7054133" y="2145747"/>
              <a:chExt cx="490783" cy="426004"/>
            </a:xfrm>
          </p:grpSpPr>
          <p:cxnSp>
            <p:nvCxnSpPr>
              <p:cNvPr id="711" name="Straight Connector 710">
                <a:extLst>
                  <a:ext uri="{FF2B5EF4-FFF2-40B4-BE49-F238E27FC236}">
                    <a16:creationId xmlns:a16="http://schemas.microsoft.com/office/drawing/2014/main" id="{8CEC552A-087B-DE23-50D9-36569B3472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 w="38100">
                <a:solidFill>
                  <a:srgbClr val="EE8D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>
                <a:extLst>
                  <a:ext uri="{FF2B5EF4-FFF2-40B4-BE49-F238E27FC236}">
                    <a16:creationId xmlns:a16="http://schemas.microsoft.com/office/drawing/2014/main" id="{FB67BDA4-6C5E-F9E2-EFF9-22F241A50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87EB95E3-B45E-0A78-4CA2-D5BF7EB478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>
                <a:extLst>
                  <a:ext uri="{FF2B5EF4-FFF2-40B4-BE49-F238E27FC236}">
                    <a16:creationId xmlns:a16="http://schemas.microsoft.com/office/drawing/2014/main" id="{7FD7EAF4-F17F-A444-1371-A09EB26A99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>
                <a:extLst>
                  <a:ext uri="{FF2B5EF4-FFF2-40B4-BE49-F238E27FC236}">
                    <a16:creationId xmlns:a16="http://schemas.microsoft.com/office/drawing/2014/main" id="{0DB3A4E8-C3DC-890F-E983-7AE4F5D858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4B31F1B2-2B58-C7DA-C53C-F4EA66936C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1" name="Group 640">
              <a:extLst>
                <a:ext uri="{FF2B5EF4-FFF2-40B4-BE49-F238E27FC236}">
                  <a16:creationId xmlns:a16="http://schemas.microsoft.com/office/drawing/2014/main" id="{D1A4FEC9-511C-7A8B-9A46-5BD42532F8B9}"/>
                </a:ext>
              </a:extLst>
            </p:cNvPr>
            <p:cNvGrpSpPr/>
            <p:nvPr/>
          </p:nvGrpSpPr>
          <p:grpSpPr>
            <a:xfrm rot="1800000">
              <a:off x="7386770" y="1942097"/>
              <a:ext cx="754643" cy="655037"/>
              <a:chOff x="7054133" y="2145747"/>
              <a:chExt cx="490783" cy="426004"/>
            </a:xfrm>
          </p:grpSpPr>
          <p:cxnSp>
            <p:nvCxnSpPr>
              <p:cNvPr id="705" name="Straight Connector 704">
                <a:extLst>
                  <a:ext uri="{FF2B5EF4-FFF2-40B4-BE49-F238E27FC236}">
                    <a16:creationId xmlns:a16="http://schemas.microsoft.com/office/drawing/2014/main" id="{7F203977-ADAE-3907-5E92-4DA1F1313C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Connector 705">
                <a:extLst>
                  <a:ext uri="{FF2B5EF4-FFF2-40B4-BE49-F238E27FC236}">
                    <a16:creationId xmlns:a16="http://schemas.microsoft.com/office/drawing/2014/main" id="{DEBE72EF-CFBE-C122-9B14-67B756D7BC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 w="38100">
                <a:solidFill>
                  <a:srgbClr val="AB79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Straight Connector 706">
                <a:extLst>
                  <a:ext uri="{FF2B5EF4-FFF2-40B4-BE49-F238E27FC236}">
                    <a16:creationId xmlns:a16="http://schemas.microsoft.com/office/drawing/2014/main" id="{A8D8EE28-03B0-34F3-FAB1-6B4A9E0529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Straight Connector 707">
                <a:extLst>
                  <a:ext uri="{FF2B5EF4-FFF2-40B4-BE49-F238E27FC236}">
                    <a16:creationId xmlns:a16="http://schemas.microsoft.com/office/drawing/2014/main" id="{911DDC0A-47FF-04ED-9E64-AE663DE0B3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>
                <a:extLst>
                  <a:ext uri="{FF2B5EF4-FFF2-40B4-BE49-F238E27FC236}">
                    <a16:creationId xmlns:a16="http://schemas.microsoft.com/office/drawing/2014/main" id="{B624E48F-AEC4-4E00-4BBA-66AFE99FBA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>
                <a:extLst>
                  <a:ext uri="{FF2B5EF4-FFF2-40B4-BE49-F238E27FC236}">
                    <a16:creationId xmlns:a16="http://schemas.microsoft.com/office/drawing/2014/main" id="{66E8E518-59DA-B2B7-BBBC-2A8C7B3B98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2" name="Group 641">
              <a:extLst>
                <a:ext uri="{FF2B5EF4-FFF2-40B4-BE49-F238E27FC236}">
                  <a16:creationId xmlns:a16="http://schemas.microsoft.com/office/drawing/2014/main" id="{4D14AFBD-6759-F1BB-C674-137F03A6AA05}"/>
                </a:ext>
              </a:extLst>
            </p:cNvPr>
            <p:cNvGrpSpPr/>
            <p:nvPr/>
          </p:nvGrpSpPr>
          <p:grpSpPr>
            <a:xfrm rot="1800000">
              <a:off x="5427774" y="1945867"/>
              <a:ext cx="754643" cy="655037"/>
              <a:chOff x="7054133" y="2145747"/>
              <a:chExt cx="490783" cy="426004"/>
            </a:xfrm>
          </p:grpSpPr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2D222DC2-B90D-BE03-658F-844882F604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574708FA-4DFB-F0CB-4755-3387BBEC1B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241AD997-06E1-19F6-EE52-067DF22BB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23C5DDD3-00A6-CAD5-E3A0-4F747F557C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DF8D0D86-ACF8-FD2D-07C9-02075E98E9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Straight Connector 703">
                <a:extLst>
                  <a:ext uri="{FF2B5EF4-FFF2-40B4-BE49-F238E27FC236}">
                    <a16:creationId xmlns:a16="http://schemas.microsoft.com/office/drawing/2014/main" id="{A94C2AD4-16BE-6604-947A-91CF01D0EF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3" name="Group 642">
              <a:extLst>
                <a:ext uri="{FF2B5EF4-FFF2-40B4-BE49-F238E27FC236}">
                  <a16:creationId xmlns:a16="http://schemas.microsoft.com/office/drawing/2014/main" id="{57B889C5-EF11-A6B5-1A07-C13E5D80FA58}"/>
                </a:ext>
              </a:extLst>
            </p:cNvPr>
            <p:cNvGrpSpPr/>
            <p:nvPr/>
          </p:nvGrpSpPr>
          <p:grpSpPr>
            <a:xfrm rot="1800000">
              <a:off x="5105721" y="2512500"/>
              <a:ext cx="754643" cy="655037"/>
              <a:chOff x="7054133" y="2145747"/>
              <a:chExt cx="490783" cy="426004"/>
            </a:xfrm>
          </p:grpSpPr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1D1F546F-7147-4488-B3C3-40605891E6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7AD99FE2-E929-9562-0EA3-1C149EA450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86CB0E74-6772-7401-9C1C-FF6567057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FF8622F0-563D-FEAB-4C1F-8DEFE93962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23C62F75-A521-2C7B-5AE5-675E5DEE59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FE3975F0-39C1-6A9E-2D5A-8CF76A32E8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4" name="Group 643">
              <a:extLst>
                <a:ext uri="{FF2B5EF4-FFF2-40B4-BE49-F238E27FC236}">
                  <a16:creationId xmlns:a16="http://schemas.microsoft.com/office/drawing/2014/main" id="{7FDCE6EB-7CEC-758F-7604-81D7F5371D1B}"/>
                </a:ext>
              </a:extLst>
            </p:cNvPr>
            <p:cNvGrpSpPr/>
            <p:nvPr/>
          </p:nvGrpSpPr>
          <p:grpSpPr>
            <a:xfrm rot="1800000">
              <a:off x="5761434" y="3650106"/>
              <a:ext cx="754643" cy="655037"/>
              <a:chOff x="7054133" y="2145747"/>
              <a:chExt cx="490783" cy="426004"/>
            </a:xfrm>
          </p:grpSpPr>
          <p:cxnSp>
            <p:nvCxnSpPr>
              <p:cNvPr id="687" name="Straight Connector 686">
                <a:extLst>
                  <a:ext uri="{FF2B5EF4-FFF2-40B4-BE49-F238E27FC236}">
                    <a16:creationId xmlns:a16="http://schemas.microsoft.com/office/drawing/2014/main" id="{E12A0868-F50E-A457-BEE1-AFF2DF1083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B1DB62C7-472E-845A-04E1-D6902196E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7625518C-C531-720D-95B1-3A5C47EAF2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42267C89-DC8F-5BB9-9B22-4CCD0E9407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6F16DDF1-7327-A9CE-3243-0CE9159CD3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>
                <a:extLst>
                  <a:ext uri="{FF2B5EF4-FFF2-40B4-BE49-F238E27FC236}">
                    <a16:creationId xmlns:a16="http://schemas.microsoft.com/office/drawing/2014/main" id="{AEA1B55C-E186-D394-DFBB-3D3E399EF4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 w="38100">
                <a:solidFill>
                  <a:srgbClr val="EE8D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5" name="Group 644">
              <a:extLst>
                <a:ext uri="{FF2B5EF4-FFF2-40B4-BE49-F238E27FC236}">
                  <a16:creationId xmlns:a16="http://schemas.microsoft.com/office/drawing/2014/main" id="{2CAC3988-C828-7FFC-6246-6989E3899594}"/>
                </a:ext>
              </a:extLst>
            </p:cNvPr>
            <p:cNvGrpSpPr/>
            <p:nvPr/>
          </p:nvGrpSpPr>
          <p:grpSpPr>
            <a:xfrm rot="1800000">
              <a:off x="7069373" y="3643906"/>
              <a:ext cx="754643" cy="655037"/>
              <a:chOff x="7054133" y="2145747"/>
              <a:chExt cx="490783" cy="426004"/>
            </a:xfrm>
          </p:grpSpPr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097D659F-9A0C-2896-3E18-1200190520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C6872607-3A6E-D720-60FA-C1AAD0FEF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8D34D3FA-8558-667D-DADF-F0CA5C90E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>
                <a:extLst>
                  <a:ext uri="{FF2B5EF4-FFF2-40B4-BE49-F238E27FC236}">
                    <a16:creationId xmlns:a16="http://schemas.microsoft.com/office/drawing/2014/main" id="{29CE4F3C-8D2A-0C30-89B3-59CA1E5962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684">
                <a:extLst>
                  <a:ext uri="{FF2B5EF4-FFF2-40B4-BE49-F238E27FC236}">
                    <a16:creationId xmlns:a16="http://schemas.microsoft.com/office/drawing/2014/main" id="{9BED2019-3444-5309-A3C2-7476AA30E1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Straight Connector 685">
                <a:extLst>
                  <a:ext uri="{FF2B5EF4-FFF2-40B4-BE49-F238E27FC236}">
                    <a16:creationId xmlns:a16="http://schemas.microsoft.com/office/drawing/2014/main" id="{C8F6968D-03BA-77D9-5896-38B017230C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6" name="Group 645">
              <a:extLst>
                <a:ext uri="{FF2B5EF4-FFF2-40B4-BE49-F238E27FC236}">
                  <a16:creationId xmlns:a16="http://schemas.microsoft.com/office/drawing/2014/main" id="{2754D0BC-ED43-20C9-376A-4419B25EEA81}"/>
                </a:ext>
              </a:extLst>
            </p:cNvPr>
            <p:cNvGrpSpPr/>
            <p:nvPr/>
          </p:nvGrpSpPr>
          <p:grpSpPr>
            <a:xfrm rot="1800000">
              <a:off x="6409686" y="1370347"/>
              <a:ext cx="754643" cy="655037"/>
              <a:chOff x="7054133" y="2145747"/>
              <a:chExt cx="490783" cy="426004"/>
            </a:xfrm>
          </p:grpSpPr>
          <p:cxnSp>
            <p:nvCxnSpPr>
              <p:cNvPr id="675" name="Straight Connector 674">
                <a:extLst>
                  <a:ext uri="{FF2B5EF4-FFF2-40B4-BE49-F238E27FC236}">
                    <a16:creationId xmlns:a16="http://schemas.microsoft.com/office/drawing/2014/main" id="{F9025B30-21E6-BDF9-67F9-A0B8BF4C2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 w="38100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>
                <a:extLst>
                  <a:ext uri="{FF2B5EF4-FFF2-40B4-BE49-F238E27FC236}">
                    <a16:creationId xmlns:a16="http://schemas.microsoft.com/office/drawing/2014/main" id="{0733063F-5AF5-87D2-CDAB-7378DE9A9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7" name="Straight Connector 676">
                <a:extLst>
                  <a:ext uri="{FF2B5EF4-FFF2-40B4-BE49-F238E27FC236}">
                    <a16:creationId xmlns:a16="http://schemas.microsoft.com/office/drawing/2014/main" id="{C2F91F01-B839-4ED7-7845-FDAD07DA43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 w="38100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>
                <a:extLst>
                  <a:ext uri="{FF2B5EF4-FFF2-40B4-BE49-F238E27FC236}">
                    <a16:creationId xmlns:a16="http://schemas.microsoft.com/office/drawing/2014/main" id="{78D1409D-BA62-4B6D-1866-4956AA162C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 w="38100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>
                <a:extLst>
                  <a:ext uri="{FF2B5EF4-FFF2-40B4-BE49-F238E27FC236}">
                    <a16:creationId xmlns:a16="http://schemas.microsoft.com/office/drawing/2014/main" id="{78CADB58-A87A-5E28-5CA6-F3AFCDFBF4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>
                <a:extLst>
                  <a:ext uri="{FF2B5EF4-FFF2-40B4-BE49-F238E27FC236}">
                    <a16:creationId xmlns:a16="http://schemas.microsoft.com/office/drawing/2014/main" id="{53F578AC-920C-4B91-32D5-1BE67A0DE6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 w="38100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7" name="Group 646">
              <a:extLst>
                <a:ext uri="{FF2B5EF4-FFF2-40B4-BE49-F238E27FC236}">
                  <a16:creationId xmlns:a16="http://schemas.microsoft.com/office/drawing/2014/main" id="{A30A0B00-DBEA-7A1E-3362-903CA4329946}"/>
                </a:ext>
              </a:extLst>
            </p:cNvPr>
            <p:cNvGrpSpPr/>
            <p:nvPr/>
          </p:nvGrpSpPr>
          <p:grpSpPr>
            <a:xfrm rot="1800000">
              <a:off x="7393184" y="3069991"/>
              <a:ext cx="754643" cy="655037"/>
              <a:chOff x="7054133" y="2145747"/>
              <a:chExt cx="490783" cy="426004"/>
            </a:xfrm>
          </p:grpSpPr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35004A09-EC40-31F9-182E-E520AA58D5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3E2AE799-710D-5F11-4F90-DD6EC0FAF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670">
                <a:extLst>
                  <a:ext uri="{FF2B5EF4-FFF2-40B4-BE49-F238E27FC236}">
                    <a16:creationId xmlns:a16="http://schemas.microsoft.com/office/drawing/2014/main" id="{E8D768A5-8962-F9FE-D167-B877EA6AB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3547F534-ADA6-7BF7-0259-3754A55756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>
                <a:extLst>
                  <a:ext uri="{FF2B5EF4-FFF2-40B4-BE49-F238E27FC236}">
                    <a16:creationId xmlns:a16="http://schemas.microsoft.com/office/drawing/2014/main" id="{FCEC1051-0B2A-36EF-E913-ECF27D9FAA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Straight Connector 673">
                <a:extLst>
                  <a:ext uri="{FF2B5EF4-FFF2-40B4-BE49-F238E27FC236}">
                    <a16:creationId xmlns:a16="http://schemas.microsoft.com/office/drawing/2014/main" id="{6825AF09-07C6-FD23-C85B-AC902619BE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8" name="Group 647">
              <a:extLst>
                <a:ext uri="{FF2B5EF4-FFF2-40B4-BE49-F238E27FC236}">
                  <a16:creationId xmlns:a16="http://schemas.microsoft.com/office/drawing/2014/main" id="{051DE5A0-4AE1-ED30-6271-ECD3D51C99C1}"/>
                </a:ext>
              </a:extLst>
            </p:cNvPr>
            <p:cNvGrpSpPr/>
            <p:nvPr/>
          </p:nvGrpSpPr>
          <p:grpSpPr>
            <a:xfrm rot="1800000">
              <a:off x="7717815" y="2506851"/>
              <a:ext cx="754643" cy="655037"/>
              <a:chOff x="7054133" y="2145747"/>
              <a:chExt cx="490783" cy="426004"/>
            </a:xfrm>
          </p:grpSpPr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13D4550E-FFC4-FDE3-07B9-82747C5839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C9E70AE6-7154-82CE-0F03-3484C2D82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9923FD5F-CA63-5BE3-D9FC-6F164C3E13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FE556601-91EB-46BA-0D02-1D5B26C0B0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150A48CD-D9DE-C969-B976-16392B7ED6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0242DB85-E6AD-19AF-3CFA-9A4DA6009F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9" name="Group 648">
              <a:extLst>
                <a:ext uri="{FF2B5EF4-FFF2-40B4-BE49-F238E27FC236}">
                  <a16:creationId xmlns:a16="http://schemas.microsoft.com/office/drawing/2014/main" id="{0CB32D90-A13B-3EF1-6D16-2DEE262B7140}"/>
                </a:ext>
              </a:extLst>
            </p:cNvPr>
            <p:cNvGrpSpPr/>
            <p:nvPr/>
          </p:nvGrpSpPr>
          <p:grpSpPr>
            <a:xfrm rot="1800000">
              <a:off x="7057364" y="1370347"/>
              <a:ext cx="754643" cy="655037"/>
              <a:chOff x="7054133" y="2145747"/>
              <a:chExt cx="490783" cy="426004"/>
            </a:xfrm>
          </p:grpSpPr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7965A75B-5E8A-410B-A1C4-B74450539D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 w="38100">
                <a:solidFill>
                  <a:srgbClr val="AB79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F525E40F-2A11-04EA-0319-A712714B58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 w="38100">
                <a:solidFill>
                  <a:srgbClr val="AB79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9AAB28B3-3883-68A2-07FA-41BE7799A4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 w="38100">
                <a:solidFill>
                  <a:srgbClr val="AB79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E92A9ED0-4F3B-EEA2-C43F-8BF7A093D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 w="38100">
                <a:solidFill>
                  <a:srgbClr val="AB79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0E6E5665-7982-35EC-E034-B34D189605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 w="38100">
                <a:solidFill>
                  <a:srgbClr val="AB79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68772152-5D7E-32D7-B4ED-5195A7AEAC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 w="38100">
                <a:solidFill>
                  <a:srgbClr val="AB79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2377E8D2-B6D7-1EBE-14D2-9B815AD9C8AD}"/>
                </a:ext>
              </a:extLst>
            </p:cNvPr>
            <p:cNvGrpSpPr/>
            <p:nvPr/>
          </p:nvGrpSpPr>
          <p:grpSpPr>
            <a:xfrm rot="1800000">
              <a:off x="5754924" y="1371803"/>
              <a:ext cx="754643" cy="655037"/>
              <a:chOff x="7054133" y="2145747"/>
              <a:chExt cx="490783" cy="426004"/>
            </a:xfrm>
          </p:grpSpPr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08CC99D3-6A42-181E-3722-D1189925A0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 w="38100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28E57B4D-5ABF-81EF-5266-22E66C8D9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 w="38100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BA354DC3-92A5-754B-768A-9F790CEF9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 w="38100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0E6886DD-122A-A1E4-22FF-608EE03C8C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 w="38100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7EA378B1-7EA2-6CB0-17CD-5BF3C71E66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 w="38100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613DC2B9-095E-9C6D-1D9C-F4DAB16601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 w="38100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6C720C8-50A3-7255-38E2-991164493AA1}"/>
              </a:ext>
            </a:extLst>
          </p:cNvPr>
          <p:cNvGrpSpPr/>
          <p:nvPr/>
        </p:nvGrpSpPr>
        <p:grpSpPr>
          <a:xfrm>
            <a:off x="1490882" y="1877930"/>
            <a:ext cx="4488983" cy="3914941"/>
            <a:chOff x="5105721" y="1370347"/>
            <a:chExt cx="3366737" cy="293620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AFC8D61-2BDF-9DE2-609B-DE0975E60D6E}"/>
                </a:ext>
              </a:extLst>
            </p:cNvPr>
            <p:cNvGrpSpPr/>
            <p:nvPr/>
          </p:nvGrpSpPr>
          <p:grpSpPr>
            <a:xfrm rot="1800000">
              <a:off x="6080090" y="1939206"/>
              <a:ext cx="754643" cy="655037"/>
              <a:chOff x="7054133" y="2145747"/>
              <a:chExt cx="490783" cy="426004"/>
            </a:xfrm>
          </p:grpSpPr>
          <p:cxnSp>
            <p:nvCxnSpPr>
              <p:cNvPr id="805" name="Straight Connector 804">
                <a:extLst>
                  <a:ext uri="{FF2B5EF4-FFF2-40B4-BE49-F238E27FC236}">
                    <a16:creationId xmlns:a16="http://schemas.microsoft.com/office/drawing/2014/main" id="{48637D0C-206F-C11F-0419-B9F045B9B6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" name="Straight Connector 805">
                <a:extLst>
                  <a:ext uri="{FF2B5EF4-FFF2-40B4-BE49-F238E27FC236}">
                    <a16:creationId xmlns:a16="http://schemas.microsoft.com/office/drawing/2014/main" id="{7D3BDE9E-725E-8E18-FCBC-D3FA622E6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Connector 806">
                <a:extLst>
                  <a:ext uri="{FF2B5EF4-FFF2-40B4-BE49-F238E27FC236}">
                    <a16:creationId xmlns:a16="http://schemas.microsoft.com/office/drawing/2014/main" id="{0DBDF177-262F-8A41-2B56-F05117622F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Straight Connector 807">
                <a:extLst>
                  <a:ext uri="{FF2B5EF4-FFF2-40B4-BE49-F238E27FC236}">
                    <a16:creationId xmlns:a16="http://schemas.microsoft.com/office/drawing/2014/main" id="{650DF334-8DD3-F265-8040-F1E15F1374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Straight Connector 808">
                <a:extLst>
                  <a:ext uri="{FF2B5EF4-FFF2-40B4-BE49-F238E27FC236}">
                    <a16:creationId xmlns:a16="http://schemas.microsoft.com/office/drawing/2014/main" id="{672537F4-7F05-6DEF-2A93-77973267FA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9E659C4A-B6F9-A701-FDB1-C9941B80EC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E777073-FC08-820B-2011-B33A57A44A01}"/>
                </a:ext>
              </a:extLst>
            </p:cNvPr>
            <p:cNvGrpSpPr/>
            <p:nvPr/>
          </p:nvGrpSpPr>
          <p:grpSpPr>
            <a:xfrm rot="1800000">
              <a:off x="6736830" y="1938899"/>
              <a:ext cx="754643" cy="655037"/>
              <a:chOff x="7054133" y="2145747"/>
              <a:chExt cx="490783" cy="426004"/>
            </a:xfrm>
          </p:grpSpPr>
          <p:cxnSp>
            <p:nvCxnSpPr>
              <p:cNvPr id="799" name="Straight Connector 798">
                <a:extLst>
                  <a:ext uri="{FF2B5EF4-FFF2-40B4-BE49-F238E27FC236}">
                    <a16:creationId xmlns:a16="http://schemas.microsoft.com/office/drawing/2014/main" id="{8DE96C16-A3C0-B9D4-F47F-8E37364358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>
                <a:extLst>
                  <a:ext uri="{FF2B5EF4-FFF2-40B4-BE49-F238E27FC236}">
                    <a16:creationId xmlns:a16="http://schemas.microsoft.com/office/drawing/2014/main" id="{FCA605AA-FC6C-F6A4-0842-B914645E19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 w="38100" cmpd="sng">
                <a:solidFill>
                  <a:srgbClr val="0432FF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>
                <a:extLst>
                  <a:ext uri="{FF2B5EF4-FFF2-40B4-BE49-F238E27FC236}">
                    <a16:creationId xmlns:a16="http://schemas.microsoft.com/office/drawing/2014/main" id="{153CA3F6-A223-34D6-5141-DC48B5214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Straight Connector 801">
                <a:extLst>
                  <a:ext uri="{FF2B5EF4-FFF2-40B4-BE49-F238E27FC236}">
                    <a16:creationId xmlns:a16="http://schemas.microsoft.com/office/drawing/2014/main" id="{101D5591-9127-E9E7-E3A5-CF2A31BFC4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Connector 802">
                <a:extLst>
                  <a:ext uri="{FF2B5EF4-FFF2-40B4-BE49-F238E27FC236}">
                    <a16:creationId xmlns:a16="http://schemas.microsoft.com/office/drawing/2014/main" id="{787ABF9D-73D1-6B88-13E8-BFEC8C8EF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>
                <a:extLst>
                  <a:ext uri="{FF2B5EF4-FFF2-40B4-BE49-F238E27FC236}">
                    <a16:creationId xmlns:a16="http://schemas.microsoft.com/office/drawing/2014/main" id="{42917369-EE6B-9CB9-9D01-F5991AAF00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0B8FF8B-0BE7-2F39-F368-3B268E1DE2D1}"/>
                </a:ext>
              </a:extLst>
            </p:cNvPr>
            <p:cNvGrpSpPr/>
            <p:nvPr/>
          </p:nvGrpSpPr>
          <p:grpSpPr>
            <a:xfrm rot="1800000">
              <a:off x="6412518" y="2506167"/>
              <a:ext cx="754643" cy="655037"/>
              <a:chOff x="7054133" y="2145747"/>
              <a:chExt cx="490783" cy="426004"/>
            </a:xfrm>
          </p:grpSpPr>
          <p:cxnSp>
            <p:nvCxnSpPr>
              <p:cNvPr id="793" name="Straight Connector 792">
                <a:extLst>
                  <a:ext uri="{FF2B5EF4-FFF2-40B4-BE49-F238E27FC236}">
                    <a16:creationId xmlns:a16="http://schemas.microsoft.com/office/drawing/2014/main" id="{D3502DE1-07B0-4F47-B5B6-000328061B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>
                <a:extLst>
                  <a:ext uri="{FF2B5EF4-FFF2-40B4-BE49-F238E27FC236}">
                    <a16:creationId xmlns:a16="http://schemas.microsoft.com/office/drawing/2014/main" id="{0D518BFD-0CFF-DB18-7889-29A9C79120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id="{F72304B3-BC3C-511A-E414-7DEDB5758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>
                <a:extLst>
                  <a:ext uri="{FF2B5EF4-FFF2-40B4-BE49-F238E27FC236}">
                    <a16:creationId xmlns:a16="http://schemas.microsoft.com/office/drawing/2014/main" id="{5FA57568-C7A7-BFC5-AA10-3045B2D059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>
                <a:extLst>
                  <a:ext uri="{FF2B5EF4-FFF2-40B4-BE49-F238E27FC236}">
                    <a16:creationId xmlns:a16="http://schemas.microsoft.com/office/drawing/2014/main" id="{09DB2285-18B2-D610-F346-DC8B89A73E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>
                <a:extLst>
                  <a:ext uri="{FF2B5EF4-FFF2-40B4-BE49-F238E27FC236}">
                    <a16:creationId xmlns:a16="http://schemas.microsoft.com/office/drawing/2014/main" id="{9B57CFB3-EA82-4B49-C3EB-1086B38084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 w="38100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E91D8A5-4019-19EA-EAC3-B54F9DBC770F}"/>
                </a:ext>
              </a:extLst>
            </p:cNvPr>
            <p:cNvGrpSpPr/>
            <p:nvPr/>
          </p:nvGrpSpPr>
          <p:grpSpPr>
            <a:xfrm rot="1800000">
              <a:off x="7059637" y="2506166"/>
              <a:ext cx="754643" cy="655037"/>
              <a:chOff x="7054133" y="2145747"/>
              <a:chExt cx="490783" cy="426004"/>
            </a:xfrm>
          </p:grpSpPr>
          <p:cxnSp>
            <p:nvCxnSpPr>
              <p:cNvPr id="787" name="Straight Connector 786">
                <a:extLst>
                  <a:ext uri="{FF2B5EF4-FFF2-40B4-BE49-F238E27FC236}">
                    <a16:creationId xmlns:a16="http://schemas.microsoft.com/office/drawing/2014/main" id="{2693BC16-97D5-9404-FF1C-CDAD0C7D4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 w="38100">
                <a:solidFill>
                  <a:srgbClr val="AB79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8" name="Straight Connector 787">
                <a:extLst>
                  <a:ext uri="{FF2B5EF4-FFF2-40B4-BE49-F238E27FC236}">
                    <a16:creationId xmlns:a16="http://schemas.microsoft.com/office/drawing/2014/main" id="{F9BA236D-83F3-45A7-EE56-0EF249576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788">
                <a:extLst>
                  <a:ext uri="{FF2B5EF4-FFF2-40B4-BE49-F238E27FC236}">
                    <a16:creationId xmlns:a16="http://schemas.microsoft.com/office/drawing/2014/main" id="{AE1FCC7C-06D9-7DED-9079-58569EC22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Straight Connector 789">
                <a:extLst>
                  <a:ext uri="{FF2B5EF4-FFF2-40B4-BE49-F238E27FC236}">
                    <a16:creationId xmlns:a16="http://schemas.microsoft.com/office/drawing/2014/main" id="{1AE3EF11-A4F2-530D-2372-B4BBB8915B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Straight Connector 790">
                <a:extLst>
                  <a:ext uri="{FF2B5EF4-FFF2-40B4-BE49-F238E27FC236}">
                    <a16:creationId xmlns:a16="http://schemas.microsoft.com/office/drawing/2014/main" id="{5601C689-D936-1667-2ABE-D3F9CD70A3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>
                <a:extLst>
                  <a:ext uri="{FF2B5EF4-FFF2-40B4-BE49-F238E27FC236}">
                    <a16:creationId xmlns:a16="http://schemas.microsoft.com/office/drawing/2014/main" id="{3004D2A4-C7F2-8234-7F7C-39FCD0A3AE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D33D2F9B-0624-D192-5855-68E6F1A1A2BC}"/>
                </a:ext>
              </a:extLst>
            </p:cNvPr>
            <p:cNvGrpSpPr/>
            <p:nvPr/>
          </p:nvGrpSpPr>
          <p:grpSpPr>
            <a:xfrm rot="1800000">
              <a:off x="5761433" y="2513050"/>
              <a:ext cx="754643" cy="655037"/>
              <a:chOff x="7054133" y="2145747"/>
              <a:chExt cx="490783" cy="426004"/>
            </a:xfrm>
          </p:grpSpPr>
          <p:cxnSp>
            <p:nvCxnSpPr>
              <p:cNvPr id="781" name="Straight Connector 780">
                <a:extLst>
                  <a:ext uri="{FF2B5EF4-FFF2-40B4-BE49-F238E27FC236}">
                    <a16:creationId xmlns:a16="http://schemas.microsoft.com/office/drawing/2014/main" id="{7DE6F8D6-D9C2-CDA0-542D-7573C262E0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571B1245-48B4-82C9-7491-FA97879640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" name="Straight Connector 782">
                <a:extLst>
                  <a:ext uri="{FF2B5EF4-FFF2-40B4-BE49-F238E27FC236}">
                    <a16:creationId xmlns:a16="http://schemas.microsoft.com/office/drawing/2014/main" id="{80FADECC-69DB-B9CF-1775-DF59CF396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" name="Straight Connector 783">
                <a:extLst>
                  <a:ext uri="{FF2B5EF4-FFF2-40B4-BE49-F238E27FC236}">
                    <a16:creationId xmlns:a16="http://schemas.microsoft.com/office/drawing/2014/main" id="{C4CF5B26-8B87-724B-21A8-0B498F9F0B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Straight Connector 784">
                <a:extLst>
                  <a:ext uri="{FF2B5EF4-FFF2-40B4-BE49-F238E27FC236}">
                    <a16:creationId xmlns:a16="http://schemas.microsoft.com/office/drawing/2014/main" id="{BF121159-F0DB-6DE5-095B-69E852940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785">
                <a:extLst>
                  <a:ext uri="{FF2B5EF4-FFF2-40B4-BE49-F238E27FC236}">
                    <a16:creationId xmlns:a16="http://schemas.microsoft.com/office/drawing/2014/main" id="{C09D4169-3442-A8C1-225C-8FD0869541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41B833E-7C4A-AD1B-122B-FC367C6CF4F5}"/>
                </a:ext>
              </a:extLst>
            </p:cNvPr>
            <p:cNvGrpSpPr/>
            <p:nvPr/>
          </p:nvGrpSpPr>
          <p:grpSpPr>
            <a:xfrm rot="1800000">
              <a:off x="6089232" y="3080414"/>
              <a:ext cx="754643" cy="655037"/>
              <a:chOff x="7054133" y="2145747"/>
              <a:chExt cx="490783" cy="426004"/>
            </a:xfrm>
          </p:grpSpPr>
          <p:cxnSp>
            <p:nvCxnSpPr>
              <p:cNvPr id="775" name="Straight Connector 774">
                <a:extLst>
                  <a:ext uri="{FF2B5EF4-FFF2-40B4-BE49-F238E27FC236}">
                    <a16:creationId xmlns:a16="http://schemas.microsoft.com/office/drawing/2014/main" id="{CFAF9BBB-1FC5-DCAF-BA1C-6FEE4AB42C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 w="38100">
                <a:solidFill>
                  <a:srgbClr val="EE8D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Straight Connector 775">
                <a:extLst>
                  <a:ext uri="{FF2B5EF4-FFF2-40B4-BE49-F238E27FC236}">
                    <a16:creationId xmlns:a16="http://schemas.microsoft.com/office/drawing/2014/main" id="{F652C914-1FCB-8EB0-B55D-893DDBB2CB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>
                <a:extLst>
                  <a:ext uri="{FF2B5EF4-FFF2-40B4-BE49-F238E27FC236}">
                    <a16:creationId xmlns:a16="http://schemas.microsoft.com/office/drawing/2014/main" id="{1246228D-909A-B176-A1D6-8846633AD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>
                <a:extLst>
                  <a:ext uri="{FF2B5EF4-FFF2-40B4-BE49-F238E27FC236}">
                    <a16:creationId xmlns:a16="http://schemas.microsoft.com/office/drawing/2014/main" id="{0C612340-785C-A114-F096-47CCC53857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>
                <a:extLst>
                  <a:ext uri="{FF2B5EF4-FFF2-40B4-BE49-F238E27FC236}">
                    <a16:creationId xmlns:a16="http://schemas.microsoft.com/office/drawing/2014/main" id="{B3B53FCD-8EE4-F39B-0B3A-43C94CA5C9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Straight Connector 779">
                <a:extLst>
                  <a:ext uri="{FF2B5EF4-FFF2-40B4-BE49-F238E27FC236}">
                    <a16:creationId xmlns:a16="http://schemas.microsoft.com/office/drawing/2014/main" id="{F6EE2F83-F090-351F-C230-DC7D64E3C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 w="38100">
                <a:solidFill>
                  <a:srgbClr val="EE8D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DF79B05-8F5F-CA14-5EE8-5E024E0E44E3}"/>
                </a:ext>
              </a:extLst>
            </p:cNvPr>
            <p:cNvGrpSpPr/>
            <p:nvPr/>
          </p:nvGrpSpPr>
          <p:grpSpPr>
            <a:xfrm rot="1800000">
              <a:off x="6737213" y="3077277"/>
              <a:ext cx="754643" cy="655037"/>
              <a:chOff x="7054133" y="2145747"/>
              <a:chExt cx="490783" cy="426004"/>
            </a:xfrm>
          </p:grpSpPr>
          <p:cxnSp>
            <p:nvCxnSpPr>
              <p:cNvPr id="769" name="Straight Connector 768">
                <a:extLst>
                  <a:ext uri="{FF2B5EF4-FFF2-40B4-BE49-F238E27FC236}">
                    <a16:creationId xmlns:a16="http://schemas.microsoft.com/office/drawing/2014/main" id="{591F1471-5862-E551-C730-B0C55540DA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>
                <a:extLst>
                  <a:ext uri="{FF2B5EF4-FFF2-40B4-BE49-F238E27FC236}">
                    <a16:creationId xmlns:a16="http://schemas.microsoft.com/office/drawing/2014/main" id="{70854156-E088-0624-AC2F-D17ADD30B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>
                <a:extLst>
                  <a:ext uri="{FF2B5EF4-FFF2-40B4-BE49-F238E27FC236}">
                    <a16:creationId xmlns:a16="http://schemas.microsoft.com/office/drawing/2014/main" id="{23600EF9-3166-8DF3-C0FF-7C42FB0E4A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>
                <a:extLst>
                  <a:ext uri="{FF2B5EF4-FFF2-40B4-BE49-F238E27FC236}">
                    <a16:creationId xmlns:a16="http://schemas.microsoft.com/office/drawing/2014/main" id="{8DD7C322-A1D6-6CEC-2612-DD4B23BF1C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>
                <a:extLst>
                  <a:ext uri="{FF2B5EF4-FFF2-40B4-BE49-F238E27FC236}">
                    <a16:creationId xmlns:a16="http://schemas.microsoft.com/office/drawing/2014/main" id="{F0C26ED2-512A-6127-40A6-5030CFFAC7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Straight Connector 773">
                <a:extLst>
                  <a:ext uri="{FF2B5EF4-FFF2-40B4-BE49-F238E27FC236}">
                    <a16:creationId xmlns:a16="http://schemas.microsoft.com/office/drawing/2014/main" id="{B9A0B90C-C3D3-C821-FF6D-8F17E1FD62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DF35A950-926C-5AC0-813B-4817EE96713D}"/>
                </a:ext>
              </a:extLst>
            </p:cNvPr>
            <p:cNvGrpSpPr/>
            <p:nvPr/>
          </p:nvGrpSpPr>
          <p:grpSpPr>
            <a:xfrm rot="1800000">
              <a:off x="5437866" y="3077277"/>
              <a:ext cx="754643" cy="655037"/>
              <a:chOff x="7054133" y="2145747"/>
              <a:chExt cx="490783" cy="426004"/>
            </a:xfrm>
          </p:grpSpPr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A7E5D549-BE19-446B-CCDC-56F0BA194E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6E48D527-8B1E-76FE-C7C4-24BCBA810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F0539A0C-5686-6456-9F35-12AE18F0D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>
                <a:extLst>
                  <a:ext uri="{FF2B5EF4-FFF2-40B4-BE49-F238E27FC236}">
                    <a16:creationId xmlns:a16="http://schemas.microsoft.com/office/drawing/2014/main" id="{A395B3E6-683F-9DA3-C6A2-19D83D2FF4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>
                <a:extLst>
                  <a:ext uri="{FF2B5EF4-FFF2-40B4-BE49-F238E27FC236}">
                    <a16:creationId xmlns:a16="http://schemas.microsoft.com/office/drawing/2014/main" id="{E700B666-7E30-3697-1099-B7375F7443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 w="38100">
                <a:solidFill>
                  <a:srgbClr val="EE8D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>
                <a:extLst>
                  <a:ext uri="{FF2B5EF4-FFF2-40B4-BE49-F238E27FC236}">
                    <a16:creationId xmlns:a16="http://schemas.microsoft.com/office/drawing/2014/main" id="{6EA2583E-C029-F748-A8F3-7968AF8BDC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2318CB41-E512-5F42-ADD3-F2D79144A291}"/>
                </a:ext>
              </a:extLst>
            </p:cNvPr>
            <p:cNvGrpSpPr/>
            <p:nvPr/>
          </p:nvGrpSpPr>
          <p:grpSpPr>
            <a:xfrm rot="1800000">
              <a:off x="6418920" y="3651516"/>
              <a:ext cx="754643" cy="655037"/>
              <a:chOff x="7054133" y="2145747"/>
              <a:chExt cx="490783" cy="426004"/>
            </a:xfrm>
          </p:grpSpPr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1AAFC2CA-5E86-9D5C-E6FC-CA9E784B09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 w="38100">
                <a:solidFill>
                  <a:srgbClr val="EE8D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>
                <a:extLst>
                  <a:ext uri="{FF2B5EF4-FFF2-40B4-BE49-F238E27FC236}">
                    <a16:creationId xmlns:a16="http://schemas.microsoft.com/office/drawing/2014/main" id="{E7C9BE7E-305A-6323-F64E-D6ED764FA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808D526A-A77F-514C-171F-4C5CF9115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52E46FDC-DA5E-94CA-58A5-EC588C5A9A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367DA5DE-206D-9069-F9D4-15FF422C04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6041677E-D785-7313-C952-E76D9D2227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4E51D592-B5C2-6FC8-004E-DA52ED8C2076}"/>
                </a:ext>
              </a:extLst>
            </p:cNvPr>
            <p:cNvGrpSpPr/>
            <p:nvPr/>
          </p:nvGrpSpPr>
          <p:grpSpPr>
            <a:xfrm rot="1800000">
              <a:off x="7386770" y="1942097"/>
              <a:ext cx="754643" cy="655037"/>
              <a:chOff x="7054133" y="2145747"/>
              <a:chExt cx="490783" cy="426004"/>
            </a:xfrm>
          </p:grpSpPr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1BEEF0A7-33B2-637B-70B0-E72E312419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1E17345A-725D-E121-5087-4CA088B58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 w="38100">
                <a:solidFill>
                  <a:srgbClr val="AB79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038F54DD-F9D9-77B8-3D9D-B43F3C072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B0E4C7B-9D79-41A6-F422-28AD03116C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F9F7FF6D-5DF1-1F6A-B862-734846E970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1A0B9DDB-070A-130E-9C54-29D3EB7C80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6A8E5465-03A8-A2A4-9AB9-A95F5F3D8F96}"/>
                </a:ext>
              </a:extLst>
            </p:cNvPr>
            <p:cNvGrpSpPr/>
            <p:nvPr/>
          </p:nvGrpSpPr>
          <p:grpSpPr>
            <a:xfrm rot="1800000">
              <a:off x="5427774" y="1945867"/>
              <a:ext cx="754643" cy="655037"/>
              <a:chOff x="7054133" y="2145747"/>
              <a:chExt cx="490783" cy="426004"/>
            </a:xfrm>
          </p:grpSpPr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DA503CA5-4C5D-0940-ABA0-75588C70B0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2B072226-AAD1-AB21-1839-D807708848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7C97B961-E740-3AD0-7C57-E3DF9FCB10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899895C5-9826-1F25-7ED7-A261766ABC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331F37CB-D0C9-1311-4F8B-C9D6BD8FEF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636F6113-736A-F942-2A1F-C732567623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292B23F8-1B35-0AB7-7B4E-94C05DFD9317}"/>
                </a:ext>
              </a:extLst>
            </p:cNvPr>
            <p:cNvGrpSpPr/>
            <p:nvPr/>
          </p:nvGrpSpPr>
          <p:grpSpPr>
            <a:xfrm rot="1800000">
              <a:off x="5105721" y="2512500"/>
              <a:ext cx="754643" cy="655037"/>
              <a:chOff x="7054133" y="2145747"/>
              <a:chExt cx="490783" cy="426004"/>
            </a:xfrm>
          </p:grpSpPr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C0E3AD19-AA5C-247C-691C-173D6E6264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85FF86EE-29C0-92D9-4AFC-BE60D2A446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79C3AAEE-5977-6981-F0BE-0AFAEC5F6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E65ACAAC-7CAD-D64C-A829-C1A291EA75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F107E0F1-1AF6-7491-5B06-FA78D61D16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40555E08-4BDC-DC89-F4A6-E06E3D09E3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2A0FC120-8368-5EE0-BBC6-8667894CB559}"/>
                </a:ext>
              </a:extLst>
            </p:cNvPr>
            <p:cNvGrpSpPr/>
            <p:nvPr/>
          </p:nvGrpSpPr>
          <p:grpSpPr>
            <a:xfrm rot="1800000">
              <a:off x="5761434" y="3650106"/>
              <a:ext cx="754643" cy="655037"/>
              <a:chOff x="7054133" y="2145747"/>
              <a:chExt cx="490783" cy="426004"/>
            </a:xfrm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A4524791-F29C-4285-45B8-C5416D6D8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DB1ADFA7-CA01-781E-7E3C-7840F0D05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99785DC1-1E22-327C-B90C-61854A4E3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3453321B-283D-637C-FA08-7C313A641B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5C67B79F-37AA-903E-58EE-00247EAD35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AB0E88F9-5D82-4423-B7A0-2AEF366A45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 w="38100">
                <a:solidFill>
                  <a:srgbClr val="EE8D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6C8E3F7F-C8D9-7636-47F8-8B7751A43885}"/>
                </a:ext>
              </a:extLst>
            </p:cNvPr>
            <p:cNvGrpSpPr/>
            <p:nvPr/>
          </p:nvGrpSpPr>
          <p:grpSpPr>
            <a:xfrm rot="1800000">
              <a:off x="7069373" y="3643906"/>
              <a:ext cx="754643" cy="655037"/>
              <a:chOff x="7054133" y="2145747"/>
              <a:chExt cx="490783" cy="426004"/>
            </a:xfrm>
          </p:grpSpPr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9B1F4A28-31C0-BD8C-F341-26B8BB7925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BF6D7D5E-18A1-5CDC-124C-39B789EA8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>
                <a:extLst>
                  <a:ext uri="{FF2B5EF4-FFF2-40B4-BE49-F238E27FC236}">
                    <a16:creationId xmlns:a16="http://schemas.microsoft.com/office/drawing/2014/main" id="{B90EEB5C-FE8B-B5E3-1F89-56A1C6AEC3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>
                <a:extLst>
                  <a:ext uri="{FF2B5EF4-FFF2-40B4-BE49-F238E27FC236}">
                    <a16:creationId xmlns:a16="http://schemas.microsoft.com/office/drawing/2014/main" id="{76B84801-68FC-A7AA-6429-195A8762AC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DCAE0CFF-0093-29F3-9AFC-798211D26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B9BFCB47-CCBE-5706-3712-38FB14AA14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3BB52B7A-5D00-57E8-DAF8-24312084BB51}"/>
                </a:ext>
              </a:extLst>
            </p:cNvPr>
            <p:cNvGrpSpPr/>
            <p:nvPr/>
          </p:nvGrpSpPr>
          <p:grpSpPr>
            <a:xfrm rot="1800000">
              <a:off x="6409686" y="1370347"/>
              <a:ext cx="754643" cy="655037"/>
              <a:chOff x="7054133" y="2145747"/>
              <a:chExt cx="490783" cy="426004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C6E060E-0AED-CB63-C7AA-0430C5EF3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 w="38100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D71485B-1459-D523-08C0-9077E284CC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3A7197C9-1B71-7C1B-C2B3-576F51699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 w="38100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44789C69-3393-D525-1D35-8EB52D8F9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 w="38100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B973F576-CB5A-1C7A-9E8B-A209E60573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69FE714F-5636-F752-4B1C-EA39C45F5C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 w="38100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BB0524E-14B5-C4BD-FDDE-561222462997}"/>
                </a:ext>
              </a:extLst>
            </p:cNvPr>
            <p:cNvGrpSpPr/>
            <p:nvPr/>
          </p:nvGrpSpPr>
          <p:grpSpPr>
            <a:xfrm rot="1800000">
              <a:off x="7393184" y="3069991"/>
              <a:ext cx="754643" cy="655037"/>
              <a:chOff x="7054133" y="2145747"/>
              <a:chExt cx="490783" cy="426004"/>
            </a:xfrm>
          </p:grpSpPr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5BABAD4-8B59-170F-7806-DAE63D2011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C8722DE-3638-AFD3-3F5F-96B27994F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D9302ED4-5100-0D94-131E-AB560D1567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48D84C7D-447F-59BA-D8C6-FFCB3D3F95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3BB24C89-B002-A96A-A9A9-3E289ECA25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D39B745-2F75-B820-7FFB-334C181F99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B43128D-2BEA-8519-B040-15C64D9E8DEB}"/>
                </a:ext>
              </a:extLst>
            </p:cNvPr>
            <p:cNvGrpSpPr/>
            <p:nvPr/>
          </p:nvGrpSpPr>
          <p:grpSpPr>
            <a:xfrm rot="1800000">
              <a:off x="7717815" y="2506851"/>
              <a:ext cx="754643" cy="655037"/>
              <a:chOff x="7054133" y="2145747"/>
              <a:chExt cx="490783" cy="426004"/>
            </a:xfrm>
          </p:grpSpPr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75819CC3-1C3D-2935-0248-8593DBF656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9621C922-F34A-34B3-33E5-DE64585B9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4C071653-A1CB-157E-5B47-F2B746E085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DA57F0F0-B6DF-F19B-5DEA-D7992DE2E0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4973C7D4-C939-2FB6-E07F-ABF4AEA87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697AC4AC-EB44-E390-DFE6-FEC0E0A1A0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66CDB255-8B0C-A226-C403-CB7262689A6A}"/>
                </a:ext>
              </a:extLst>
            </p:cNvPr>
            <p:cNvGrpSpPr/>
            <p:nvPr/>
          </p:nvGrpSpPr>
          <p:grpSpPr>
            <a:xfrm rot="1800000">
              <a:off x="7057364" y="1370347"/>
              <a:ext cx="754643" cy="655037"/>
              <a:chOff x="7054133" y="2145747"/>
              <a:chExt cx="490783" cy="426004"/>
            </a:xfrm>
          </p:grpSpPr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BA0434DD-D19F-1AC4-585E-0861840750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 w="38100">
                <a:solidFill>
                  <a:srgbClr val="AB79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3CC708EE-FD35-CCE5-B6FC-A7228198A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 w="38100">
                <a:solidFill>
                  <a:srgbClr val="AB79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896073B3-DBE6-D569-EDD0-6A21ABB169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 w="38100">
                <a:solidFill>
                  <a:srgbClr val="AB79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C9853534-25AF-9F97-4613-1F871CC7C4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 w="38100">
                <a:solidFill>
                  <a:srgbClr val="AB79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499FF5F-15D0-AE5F-C0E7-CF25519212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 w="38100">
                <a:solidFill>
                  <a:srgbClr val="AB79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95093CB3-8196-3E30-E7DF-1839EE8A05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 w="38100">
                <a:solidFill>
                  <a:srgbClr val="AB79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0DE4926-5322-4757-89FC-0EF6C89F719F}"/>
                </a:ext>
              </a:extLst>
            </p:cNvPr>
            <p:cNvGrpSpPr/>
            <p:nvPr/>
          </p:nvGrpSpPr>
          <p:grpSpPr>
            <a:xfrm rot="1800000">
              <a:off x="5754924" y="1371803"/>
              <a:ext cx="754643" cy="655037"/>
              <a:chOff x="7054133" y="2145747"/>
              <a:chExt cx="490783" cy="426004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CF94B88-8476-AE9F-99B2-E417264BB7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133" y="2145747"/>
                <a:ext cx="121419" cy="213732"/>
              </a:xfrm>
              <a:prstGeom prst="line">
                <a:avLst/>
              </a:prstGeom>
              <a:ln w="38100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160179D5-CCDC-3C69-0300-3C065D5F99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133" y="2358505"/>
                <a:ext cx="122275" cy="213245"/>
              </a:xfrm>
              <a:prstGeom prst="line">
                <a:avLst/>
              </a:prstGeom>
              <a:ln w="38100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35E2A3D-9BFB-CC10-709D-B06F678FC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408" y="2571750"/>
                <a:ext cx="246234" cy="1"/>
              </a:xfrm>
              <a:prstGeom prst="line">
                <a:avLst/>
              </a:prstGeom>
              <a:ln w="38100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1E1E166A-DDA2-DC05-C316-8B0CD906E3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642" y="2358993"/>
                <a:ext cx="122274" cy="212758"/>
              </a:xfrm>
              <a:prstGeom prst="line">
                <a:avLst/>
              </a:prstGeom>
              <a:ln w="38100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7B835B19-C029-0C7A-21A0-CBFF5419F6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943" y="2147207"/>
                <a:ext cx="123117" cy="212271"/>
              </a:xfrm>
              <a:prstGeom prst="line">
                <a:avLst/>
              </a:prstGeom>
              <a:ln w="38100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B1A0AC01-69CB-CDE5-77ED-71FAE294F2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52" y="2145747"/>
                <a:ext cx="245391" cy="1460"/>
              </a:xfrm>
              <a:prstGeom prst="line">
                <a:avLst/>
              </a:prstGeom>
              <a:ln w="38100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5865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Macintosh PowerPoint</Application>
  <PresentationFormat>Widescreen</PresentationFormat>
  <Paragraphs>12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System Font Regular</vt:lpstr>
      <vt:lpstr>Arial</vt:lpstr>
      <vt:lpstr>Calibri</vt:lpstr>
      <vt:lpstr>Calibri Light</vt:lpstr>
      <vt:lpstr>Helvetica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Qin</dc:creator>
  <cp:lastModifiedBy>Victor Qin</cp:lastModifiedBy>
  <cp:revision>1</cp:revision>
  <dcterms:created xsi:type="dcterms:W3CDTF">2023-02-16T20:25:22Z</dcterms:created>
  <dcterms:modified xsi:type="dcterms:W3CDTF">2023-02-16T20:26:03Z</dcterms:modified>
</cp:coreProperties>
</file>