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301" r:id="rId3"/>
    <p:sldId id="302" r:id="rId4"/>
    <p:sldId id="303" r:id="rId5"/>
    <p:sldId id="304" r:id="rId6"/>
    <p:sldId id="281" r:id="rId7"/>
    <p:sldId id="260" r:id="rId8"/>
    <p:sldId id="283" r:id="rId9"/>
    <p:sldId id="257" r:id="rId10"/>
    <p:sldId id="275" r:id="rId11"/>
    <p:sldId id="288" r:id="rId12"/>
    <p:sldId id="276" r:id="rId13"/>
    <p:sldId id="277" r:id="rId14"/>
    <p:sldId id="285" r:id="rId15"/>
    <p:sldId id="286" r:id="rId16"/>
    <p:sldId id="279" r:id="rId17"/>
    <p:sldId id="297" r:id="rId18"/>
    <p:sldId id="299" r:id="rId19"/>
    <p:sldId id="298" r:id="rId20"/>
    <p:sldId id="296" r:id="rId21"/>
    <p:sldId id="287" r:id="rId22"/>
    <p:sldId id="300" r:id="rId23"/>
    <p:sldId id="259" r:id="rId24"/>
    <p:sldId id="289" r:id="rId25"/>
    <p:sldId id="290" r:id="rId26"/>
    <p:sldId id="263" r:id="rId27"/>
    <p:sldId id="305" r:id="rId28"/>
    <p:sldId id="266" r:id="rId29"/>
    <p:sldId id="264" r:id="rId30"/>
    <p:sldId id="291" r:id="rId31"/>
    <p:sldId id="265" r:id="rId32"/>
    <p:sldId id="267" r:id="rId33"/>
    <p:sldId id="278" r:id="rId34"/>
    <p:sldId id="268" r:id="rId35"/>
    <p:sldId id="292" r:id="rId36"/>
    <p:sldId id="293" r:id="rId37"/>
    <p:sldId id="306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7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5A99B-6D42-480F-BFB9-BB12CBCF89E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05955F-69C7-4A4F-BC7A-EE9C2C3ED7C9}">
      <dgm:prSet phldrT="[文本]" custT="1"/>
      <dgm:spPr/>
      <dgm:t>
        <a:bodyPr/>
        <a:lstStyle/>
        <a:p>
          <a:r>
            <a:rPr lang="zh-CN" altLang="en-US" sz="2400" dirty="0" smtClean="0"/>
            <a:t>布政司（明）</a:t>
          </a:r>
          <a:r>
            <a:rPr lang="en-US" altLang="zh-CN" sz="2400" dirty="0" smtClean="0"/>
            <a:t>/</a:t>
          </a:r>
          <a:r>
            <a:rPr lang="zh-CN" altLang="en-US" sz="2400" dirty="0" smtClean="0"/>
            <a:t>省（清）</a:t>
          </a:r>
          <a:endParaRPr lang="zh-CN" altLang="en-US" sz="2400" dirty="0"/>
        </a:p>
      </dgm:t>
    </dgm:pt>
    <dgm:pt modelId="{3C278B8F-C848-4E92-8317-B665490A64AD}" type="parTrans" cxnId="{459A2ED5-FD4C-400D-8F6D-778B15A5FBC3}">
      <dgm:prSet/>
      <dgm:spPr/>
      <dgm:t>
        <a:bodyPr/>
        <a:lstStyle/>
        <a:p>
          <a:endParaRPr lang="zh-CN" altLang="en-US"/>
        </a:p>
      </dgm:t>
    </dgm:pt>
    <dgm:pt modelId="{097F3AAA-7872-48E7-BF41-0BB0CF6996ED}" type="sibTrans" cxnId="{459A2ED5-FD4C-400D-8F6D-778B15A5FBC3}">
      <dgm:prSet/>
      <dgm:spPr/>
      <dgm:t>
        <a:bodyPr/>
        <a:lstStyle/>
        <a:p>
          <a:endParaRPr lang="zh-CN" altLang="en-US"/>
        </a:p>
      </dgm:t>
    </dgm:pt>
    <dgm:pt modelId="{2E23593B-2A74-4FDC-A47B-45AA6354D548}">
      <dgm:prSet phldrT="[文本]" custT="1"/>
      <dgm:spPr/>
      <dgm:t>
        <a:bodyPr/>
        <a:lstStyle/>
        <a:p>
          <a:r>
            <a:rPr lang="zh-CN" altLang="en-US" sz="2000" dirty="0" smtClean="0"/>
            <a:t>府</a:t>
          </a:r>
          <a:endParaRPr lang="zh-CN" altLang="en-US" sz="2000" dirty="0"/>
        </a:p>
      </dgm:t>
    </dgm:pt>
    <dgm:pt modelId="{B7A43C67-4B0B-4AC6-AE58-D85445E738C9}" type="parTrans" cxnId="{FA769D35-9341-444C-815D-4D40E852F7C8}">
      <dgm:prSet/>
      <dgm:spPr/>
      <dgm:t>
        <a:bodyPr/>
        <a:lstStyle/>
        <a:p>
          <a:endParaRPr lang="zh-CN" altLang="en-US"/>
        </a:p>
      </dgm:t>
    </dgm:pt>
    <dgm:pt modelId="{DD83AAF1-1058-4B85-AE3C-7918D10F48B6}" type="sibTrans" cxnId="{FA769D35-9341-444C-815D-4D40E852F7C8}">
      <dgm:prSet/>
      <dgm:spPr/>
      <dgm:t>
        <a:bodyPr/>
        <a:lstStyle/>
        <a:p>
          <a:endParaRPr lang="zh-CN" altLang="en-US"/>
        </a:p>
      </dgm:t>
    </dgm:pt>
    <dgm:pt modelId="{00B0A408-8238-4812-9923-B07CBA03F3AA}">
      <dgm:prSet phldrT="[文本]" custT="1"/>
      <dgm:spPr/>
      <dgm:t>
        <a:bodyPr/>
        <a:lstStyle/>
        <a:p>
          <a:pPr algn="ctr"/>
          <a:r>
            <a:rPr lang="zh-CN" altLang="en-US" sz="1700" dirty="0" smtClean="0"/>
            <a:t>    </a:t>
          </a:r>
          <a:r>
            <a:rPr lang="zh-CN" altLang="en-US" sz="2000" dirty="0" smtClean="0">
              <a:solidFill>
                <a:srgbClr val="0070C0"/>
              </a:solidFill>
            </a:rPr>
            <a:t>散州</a:t>
          </a:r>
          <a:r>
            <a:rPr lang="en-US" altLang="zh-CN" sz="1700" dirty="0" smtClean="0"/>
            <a:t>	</a:t>
          </a:r>
          <a:endParaRPr lang="zh-CN" altLang="en-US" sz="1700" dirty="0"/>
        </a:p>
      </dgm:t>
    </dgm:pt>
    <dgm:pt modelId="{AEB2B0AB-B35B-42C0-8EF1-9B741CD03E50}" type="parTrans" cxnId="{201B7C02-0627-4F7B-AA57-301F2E846E3E}">
      <dgm:prSet/>
      <dgm:spPr/>
      <dgm:t>
        <a:bodyPr/>
        <a:lstStyle/>
        <a:p>
          <a:endParaRPr lang="zh-CN" altLang="en-US"/>
        </a:p>
      </dgm:t>
    </dgm:pt>
    <dgm:pt modelId="{33C8CB3E-B175-49F4-90AA-DEF66D05F6E9}" type="sibTrans" cxnId="{201B7C02-0627-4F7B-AA57-301F2E846E3E}">
      <dgm:prSet/>
      <dgm:spPr/>
      <dgm:t>
        <a:bodyPr/>
        <a:lstStyle/>
        <a:p>
          <a:endParaRPr lang="zh-CN" altLang="en-US"/>
        </a:p>
      </dgm:t>
    </dgm:pt>
    <dgm:pt modelId="{6C266119-9E83-4427-9370-0A370BB6D20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县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BD359B54-8A4A-41AE-A6AF-9C8E1A74C2D2}" type="parTrans" cxnId="{83EE59B0-30BE-4247-93F5-92EF3C3B12BF}">
      <dgm:prSet/>
      <dgm:spPr/>
      <dgm:t>
        <a:bodyPr/>
        <a:lstStyle/>
        <a:p>
          <a:endParaRPr lang="zh-CN" altLang="en-US"/>
        </a:p>
      </dgm:t>
    </dgm:pt>
    <dgm:pt modelId="{894912F6-6B4C-405B-B225-3C7CD56B33BC}" type="sibTrans" cxnId="{83EE59B0-30BE-4247-93F5-92EF3C3B12BF}">
      <dgm:prSet/>
      <dgm:spPr/>
      <dgm:t>
        <a:bodyPr/>
        <a:lstStyle/>
        <a:p>
          <a:endParaRPr lang="zh-CN" altLang="en-US"/>
        </a:p>
      </dgm:t>
    </dgm:pt>
    <dgm:pt modelId="{5C9212CD-3CA3-45A3-BF31-395AA6978247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rgbClr val="0070C0"/>
              </a:solidFill>
            </a:rPr>
            <a:t>直隶州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FA94B79-5EE8-4F9B-8B5A-57B854C1EC44}" type="parTrans" cxnId="{55F6D9D9-05DC-459C-9523-6E36CE03A816}">
      <dgm:prSet/>
      <dgm:spPr/>
      <dgm:t>
        <a:bodyPr/>
        <a:lstStyle/>
        <a:p>
          <a:endParaRPr lang="zh-CN" altLang="en-US"/>
        </a:p>
      </dgm:t>
    </dgm:pt>
    <dgm:pt modelId="{8F003E50-BC5E-439E-A439-4E0BB66BB67D}" type="sibTrans" cxnId="{55F6D9D9-05DC-459C-9523-6E36CE03A816}">
      <dgm:prSet/>
      <dgm:spPr/>
      <dgm:t>
        <a:bodyPr/>
        <a:lstStyle/>
        <a:p>
          <a:endParaRPr lang="zh-CN" altLang="en-US"/>
        </a:p>
      </dgm:t>
    </dgm:pt>
    <dgm:pt modelId="{B5A7FB70-10D9-4E74-81C8-DD61B708E4A3}">
      <dgm:prSet phldrT="[文本]" custT="1"/>
      <dgm:spPr/>
      <dgm:t>
        <a:bodyPr/>
        <a:lstStyle/>
        <a:p>
          <a:r>
            <a:rPr lang="zh-CN" altLang="en-US" sz="2000" dirty="0" smtClean="0"/>
            <a:t>县</a:t>
          </a:r>
          <a:endParaRPr lang="zh-CN" altLang="en-US" sz="2000" dirty="0"/>
        </a:p>
      </dgm:t>
    </dgm:pt>
    <dgm:pt modelId="{8AC6D620-5700-4E84-B8AD-A72170D097B1}" type="parTrans" cxnId="{27A62EDE-AD0E-414B-891B-82584C81AE7D}">
      <dgm:prSet/>
      <dgm:spPr/>
      <dgm:t>
        <a:bodyPr/>
        <a:lstStyle/>
        <a:p>
          <a:endParaRPr lang="zh-CN" altLang="en-US"/>
        </a:p>
      </dgm:t>
    </dgm:pt>
    <dgm:pt modelId="{E569C138-BCC6-4163-B88C-224655435BB9}" type="sibTrans" cxnId="{27A62EDE-AD0E-414B-891B-82584C81AE7D}">
      <dgm:prSet/>
      <dgm:spPr/>
      <dgm:t>
        <a:bodyPr/>
        <a:lstStyle/>
        <a:p>
          <a:endParaRPr lang="zh-CN" altLang="en-US"/>
        </a:p>
      </dgm:t>
    </dgm:pt>
    <dgm:pt modelId="{17045A38-786B-4304-9E84-106C7FC00C5E}">
      <dgm:prSet custT="1"/>
      <dgm:spPr/>
      <dgm:t>
        <a:bodyPr/>
        <a:lstStyle/>
        <a:p>
          <a:r>
            <a:rPr lang="zh-CN" altLang="en-US" sz="2000" dirty="0" smtClean="0"/>
            <a:t>散厅</a:t>
          </a:r>
          <a:endParaRPr lang="en-US" altLang="zh-CN" sz="2000" dirty="0" smtClean="0"/>
        </a:p>
        <a:p>
          <a:r>
            <a:rPr lang="zh-CN" altLang="en-US" sz="2000" dirty="0" smtClean="0"/>
            <a:t>（清设）</a:t>
          </a:r>
          <a:endParaRPr lang="zh-CN" altLang="en-US" sz="2000" dirty="0"/>
        </a:p>
      </dgm:t>
    </dgm:pt>
    <dgm:pt modelId="{54BA5E46-54F5-484E-B399-884F9641A7E4}" type="parTrans" cxnId="{C5533DD3-4CA6-46DC-86DB-F228D0EEE576}">
      <dgm:prSet/>
      <dgm:spPr/>
      <dgm:t>
        <a:bodyPr/>
        <a:lstStyle/>
        <a:p>
          <a:endParaRPr lang="zh-CN" altLang="en-US"/>
        </a:p>
      </dgm:t>
    </dgm:pt>
    <dgm:pt modelId="{BA38F021-D4F8-4A5D-A5D7-2E6FF1B579E9}" type="sibTrans" cxnId="{C5533DD3-4CA6-46DC-86DB-F228D0EEE576}">
      <dgm:prSet/>
      <dgm:spPr/>
      <dgm:t>
        <a:bodyPr/>
        <a:lstStyle/>
        <a:p>
          <a:endParaRPr lang="zh-CN" altLang="en-US"/>
        </a:p>
      </dgm:t>
    </dgm:pt>
    <dgm:pt modelId="{1295B5D3-1995-4493-924B-900016B25594}">
      <dgm:prSet custT="1"/>
      <dgm:spPr/>
      <dgm:t>
        <a:bodyPr/>
        <a:lstStyle/>
        <a:p>
          <a:r>
            <a:rPr lang="zh-CN" altLang="en-US" sz="2000" dirty="0" smtClean="0"/>
            <a:t>直隶厅</a:t>
          </a:r>
          <a:endParaRPr lang="en-US" altLang="zh-CN" sz="2000" dirty="0" smtClean="0"/>
        </a:p>
        <a:p>
          <a:r>
            <a:rPr lang="zh-CN" altLang="en-US" sz="2000" dirty="0" smtClean="0"/>
            <a:t>（清设）</a:t>
          </a:r>
          <a:endParaRPr lang="zh-CN" altLang="en-US" sz="2000" dirty="0"/>
        </a:p>
      </dgm:t>
    </dgm:pt>
    <dgm:pt modelId="{FEA77008-BB7E-43C8-AFE7-727854112973}" type="parTrans" cxnId="{F87A4219-A402-4137-AB74-AA049D61C7B2}">
      <dgm:prSet/>
      <dgm:spPr/>
      <dgm:t>
        <a:bodyPr/>
        <a:lstStyle/>
        <a:p>
          <a:endParaRPr lang="zh-CN" altLang="en-US"/>
        </a:p>
      </dgm:t>
    </dgm:pt>
    <dgm:pt modelId="{B9514EC6-FB2C-409B-9DDB-FCE6C6BAB40B}" type="sibTrans" cxnId="{F87A4219-A402-4137-AB74-AA049D61C7B2}">
      <dgm:prSet/>
      <dgm:spPr/>
      <dgm:t>
        <a:bodyPr/>
        <a:lstStyle/>
        <a:p>
          <a:endParaRPr lang="zh-CN" altLang="en-US"/>
        </a:p>
      </dgm:t>
    </dgm:pt>
    <dgm:pt modelId="{77637A5E-8E4C-478C-BB18-751789EA1F62}" type="pres">
      <dgm:prSet presAssocID="{CC75A99B-6D42-480F-BFB9-BB12CBCF89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CDC54FE-DB4E-41E1-8639-C0715947F4BE}" type="pres">
      <dgm:prSet presAssocID="{3605955F-69C7-4A4F-BC7A-EE9C2C3ED7C9}" presName="hierRoot1" presStyleCnt="0"/>
      <dgm:spPr/>
    </dgm:pt>
    <dgm:pt modelId="{30E4975D-8BB6-4C61-8BB1-BA2D369597B4}" type="pres">
      <dgm:prSet presAssocID="{3605955F-69C7-4A4F-BC7A-EE9C2C3ED7C9}" presName="composite" presStyleCnt="0"/>
      <dgm:spPr/>
    </dgm:pt>
    <dgm:pt modelId="{FDD3420E-9CC8-461C-8F0C-8D211A4B900D}" type="pres">
      <dgm:prSet presAssocID="{3605955F-69C7-4A4F-BC7A-EE9C2C3ED7C9}" presName="background" presStyleLbl="node0" presStyleIdx="0" presStyleCnt="1"/>
      <dgm:spPr/>
    </dgm:pt>
    <dgm:pt modelId="{A4166D0A-9D70-4CE7-B4AA-523B5AE07417}" type="pres">
      <dgm:prSet presAssocID="{3605955F-69C7-4A4F-BC7A-EE9C2C3ED7C9}" presName="text" presStyleLbl="fgAcc0" presStyleIdx="0" presStyleCnt="1" custScaleX="3542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CFB625-1FC5-4BDF-AA37-B04BC945B4B5}" type="pres">
      <dgm:prSet presAssocID="{3605955F-69C7-4A4F-BC7A-EE9C2C3ED7C9}" presName="hierChild2" presStyleCnt="0"/>
      <dgm:spPr/>
    </dgm:pt>
    <dgm:pt modelId="{2898D0B8-83B5-41D0-B508-C2F96DA10B5C}" type="pres">
      <dgm:prSet presAssocID="{B7A43C67-4B0B-4AC6-AE58-D85445E738C9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CAAABB20-98D4-4FFC-A99C-181531E43501}" type="pres">
      <dgm:prSet presAssocID="{2E23593B-2A74-4FDC-A47B-45AA6354D548}" presName="hierRoot2" presStyleCnt="0"/>
      <dgm:spPr/>
    </dgm:pt>
    <dgm:pt modelId="{80BC3534-5CC7-40C7-8DA1-9A3B9A075211}" type="pres">
      <dgm:prSet presAssocID="{2E23593B-2A74-4FDC-A47B-45AA6354D548}" presName="composite2" presStyleCnt="0"/>
      <dgm:spPr/>
    </dgm:pt>
    <dgm:pt modelId="{4ACE15A0-3A74-4B90-9513-50EC45C99602}" type="pres">
      <dgm:prSet presAssocID="{2E23593B-2A74-4FDC-A47B-45AA6354D548}" presName="background2" presStyleLbl="node2" presStyleIdx="0" presStyleCnt="3"/>
      <dgm:spPr/>
    </dgm:pt>
    <dgm:pt modelId="{A29AD0BB-CE6A-414D-855D-E19AAA5A3E32}" type="pres">
      <dgm:prSet presAssocID="{2E23593B-2A74-4FDC-A47B-45AA6354D54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1B369-8984-45C0-A8E3-9676B6FF1444}" type="pres">
      <dgm:prSet presAssocID="{2E23593B-2A74-4FDC-A47B-45AA6354D548}" presName="hierChild3" presStyleCnt="0"/>
      <dgm:spPr/>
    </dgm:pt>
    <dgm:pt modelId="{1CF5B0F9-2F36-4C4E-93F3-BBD662178A3A}" type="pres">
      <dgm:prSet presAssocID="{AEB2B0AB-B35B-42C0-8EF1-9B741CD03E50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3739530C-1ECB-4123-9B98-546040190147}" type="pres">
      <dgm:prSet presAssocID="{00B0A408-8238-4812-9923-B07CBA03F3AA}" presName="hierRoot3" presStyleCnt="0"/>
      <dgm:spPr/>
    </dgm:pt>
    <dgm:pt modelId="{D82EA019-5E13-4352-B585-741F10100901}" type="pres">
      <dgm:prSet presAssocID="{00B0A408-8238-4812-9923-B07CBA03F3AA}" presName="composite3" presStyleCnt="0"/>
      <dgm:spPr/>
    </dgm:pt>
    <dgm:pt modelId="{91B01A14-9E33-49B0-B929-73AE87A341C3}" type="pres">
      <dgm:prSet presAssocID="{00B0A408-8238-4812-9923-B07CBA03F3AA}" presName="background3" presStyleLbl="node3" presStyleIdx="0" presStyleCnt="4"/>
      <dgm:spPr/>
    </dgm:pt>
    <dgm:pt modelId="{72F612D0-FD08-460F-A799-35A16EC1BCFA}" type="pres">
      <dgm:prSet presAssocID="{00B0A408-8238-4812-9923-B07CBA03F3A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1BE413-FBD9-4A1E-B623-F3E158DA8FFE}" type="pres">
      <dgm:prSet presAssocID="{00B0A408-8238-4812-9923-B07CBA03F3AA}" presName="hierChild4" presStyleCnt="0"/>
      <dgm:spPr/>
    </dgm:pt>
    <dgm:pt modelId="{43696873-7408-45BD-9CDF-F844C3219209}" type="pres">
      <dgm:prSet presAssocID="{BD359B54-8A4A-41AE-A6AF-9C8E1A74C2D2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C740E309-E293-4545-A9EF-804AF08313FB}" type="pres">
      <dgm:prSet presAssocID="{6C266119-9E83-4427-9370-0A370BB6D20C}" presName="hierRoot3" presStyleCnt="0"/>
      <dgm:spPr/>
    </dgm:pt>
    <dgm:pt modelId="{E7E548CE-9228-4D35-BF94-FB414D42C226}" type="pres">
      <dgm:prSet presAssocID="{6C266119-9E83-4427-9370-0A370BB6D20C}" presName="composite3" presStyleCnt="0"/>
      <dgm:spPr/>
    </dgm:pt>
    <dgm:pt modelId="{6139A423-8B8B-4DC9-ACF0-C382441FD8CC}" type="pres">
      <dgm:prSet presAssocID="{6C266119-9E83-4427-9370-0A370BB6D20C}" presName="background3" presStyleLbl="node3" presStyleIdx="1" presStyleCnt="4"/>
      <dgm:spPr/>
    </dgm:pt>
    <dgm:pt modelId="{A0AA3A05-7422-4092-B2FE-C4CCA4785EDF}" type="pres">
      <dgm:prSet presAssocID="{6C266119-9E83-4427-9370-0A370BB6D20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C5E915-3260-4EDA-9032-519FCB4620A8}" type="pres">
      <dgm:prSet presAssocID="{6C266119-9E83-4427-9370-0A370BB6D20C}" presName="hierChild4" presStyleCnt="0"/>
      <dgm:spPr/>
    </dgm:pt>
    <dgm:pt modelId="{7036F5D0-2228-4D8E-8601-90E019BE4324}" type="pres">
      <dgm:prSet presAssocID="{54BA5E46-54F5-484E-B399-884F9641A7E4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068C11DF-910F-483E-856B-25E7F344437C}" type="pres">
      <dgm:prSet presAssocID="{17045A38-786B-4304-9E84-106C7FC00C5E}" presName="hierRoot3" presStyleCnt="0"/>
      <dgm:spPr/>
    </dgm:pt>
    <dgm:pt modelId="{BF84BC16-515B-45E5-8C4F-E8442D2AFF98}" type="pres">
      <dgm:prSet presAssocID="{17045A38-786B-4304-9E84-106C7FC00C5E}" presName="composite3" presStyleCnt="0"/>
      <dgm:spPr/>
    </dgm:pt>
    <dgm:pt modelId="{49EE14AF-3C99-4A0B-9D89-FAFE6ED9DAFB}" type="pres">
      <dgm:prSet presAssocID="{17045A38-786B-4304-9E84-106C7FC00C5E}" presName="background3" presStyleLbl="node3" presStyleIdx="2" presStyleCnt="4"/>
      <dgm:spPr/>
    </dgm:pt>
    <dgm:pt modelId="{00A2592E-104A-41B6-8803-8E6B4E7A9A0C}" type="pres">
      <dgm:prSet presAssocID="{17045A38-786B-4304-9E84-106C7FC00C5E}" presName="text3" presStyleLbl="fgAcc3" presStyleIdx="2" presStyleCnt="4" custScaleX="1088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A6871E-4A59-4DA0-97B6-A684C3F752F8}" type="pres">
      <dgm:prSet presAssocID="{17045A38-786B-4304-9E84-106C7FC00C5E}" presName="hierChild4" presStyleCnt="0"/>
      <dgm:spPr/>
    </dgm:pt>
    <dgm:pt modelId="{143A7046-ABEB-4CC5-A542-9D575EF7A781}" type="pres">
      <dgm:prSet presAssocID="{0FA94B79-5EE8-4F9B-8B5A-57B854C1EC44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DFB7277-E496-46F2-8937-F7ECA4BFFC89}" type="pres">
      <dgm:prSet presAssocID="{5C9212CD-3CA3-45A3-BF31-395AA6978247}" presName="hierRoot2" presStyleCnt="0"/>
      <dgm:spPr/>
    </dgm:pt>
    <dgm:pt modelId="{9915AE38-3663-40A1-8053-722F0BBD256F}" type="pres">
      <dgm:prSet presAssocID="{5C9212CD-3CA3-45A3-BF31-395AA6978247}" presName="composite2" presStyleCnt="0"/>
      <dgm:spPr/>
    </dgm:pt>
    <dgm:pt modelId="{63BCAD18-B059-4E0B-9959-0273DC2DB4BC}" type="pres">
      <dgm:prSet presAssocID="{5C9212CD-3CA3-45A3-BF31-395AA6978247}" presName="background2" presStyleLbl="node2" presStyleIdx="1" presStyleCnt="3"/>
      <dgm:spPr/>
    </dgm:pt>
    <dgm:pt modelId="{153DC45C-B993-41E6-AC4A-0504080E4EB6}" type="pres">
      <dgm:prSet presAssocID="{5C9212CD-3CA3-45A3-BF31-395AA697824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D9F70-DA75-42A4-8427-99A0F72D00C7}" type="pres">
      <dgm:prSet presAssocID="{5C9212CD-3CA3-45A3-BF31-395AA6978247}" presName="hierChild3" presStyleCnt="0"/>
      <dgm:spPr/>
    </dgm:pt>
    <dgm:pt modelId="{95CE1102-8087-45BF-A19C-EABDF878E178}" type="pres">
      <dgm:prSet presAssocID="{8AC6D620-5700-4E84-B8AD-A72170D097B1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9E72AE12-152A-4203-B878-5837B6B45E9F}" type="pres">
      <dgm:prSet presAssocID="{B5A7FB70-10D9-4E74-81C8-DD61B708E4A3}" presName="hierRoot3" presStyleCnt="0"/>
      <dgm:spPr/>
    </dgm:pt>
    <dgm:pt modelId="{3E74E561-2FCE-497D-A96D-05DE9098481B}" type="pres">
      <dgm:prSet presAssocID="{B5A7FB70-10D9-4E74-81C8-DD61B708E4A3}" presName="composite3" presStyleCnt="0"/>
      <dgm:spPr/>
    </dgm:pt>
    <dgm:pt modelId="{7475E440-EB7B-4FCA-8774-89771F4770EC}" type="pres">
      <dgm:prSet presAssocID="{B5A7FB70-10D9-4E74-81C8-DD61B708E4A3}" presName="background3" presStyleLbl="node3" presStyleIdx="3" presStyleCnt="4"/>
      <dgm:spPr/>
    </dgm:pt>
    <dgm:pt modelId="{14059F08-6C1F-4C2A-99E3-B731684F4864}" type="pres">
      <dgm:prSet presAssocID="{B5A7FB70-10D9-4E74-81C8-DD61B708E4A3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3D3000-6AA6-4C65-999F-5E9925A9D9CF}" type="pres">
      <dgm:prSet presAssocID="{B5A7FB70-10D9-4E74-81C8-DD61B708E4A3}" presName="hierChild4" presStyleCnt="0"/>
      <dgm:spPr/>
    </dgm:pt>
    <dgm:pt modelId="{6DC70815-CE7A-4FC6-9560-C23D240A255C}" type="pres">
      <dgm:prSet presAssocID="{FEA77008-BB7E-43C8-AFE7-727854112973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2FFA695A-1F59-4F52-A03A-A83014D5F2BD}" type="pres">
      <dgm:prSet presAssocID="{1295B5D3-1995-4493-924B-900016B25594}" presName="hierRoot2" presStyleCnt="0"/>
      <dgm:spPr/>
    </dgm:pt>
    <dgm:pt modelId="{74758D84-D9CE-4A6C-B281-45E5E990F885}" type="pres">
      <dgm:prSet presAssocID="{1295B5D3-1995-4493-924B-900016B25594}" presName="composite2" presStyleCnt="0"/>
      <dgm:spPr/>
    </dgm:pt>
    <dgm:pt modelId="{DF9E1924-EE2E-4F5D-8FAE-BA12856EC410}" type="pres">
      <dgm:prSet presAssocID="{1295B5D3-1995-4493-924B-900016B25594}" presName="background2" presStyleLbl="node2" presStyleIdx="2" presStyleCnt="3"/>
      <dgm:spPr/>
    </dgm:pt>
    <dgm:pt modelId="{34CE27D7-4194-4A51-B0C2-377974732C5B}" type="pres">
      <dgm:prSet presAssocID="{1295B5D3-1995-4493-924B-900016B2559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C22A8F-EF1B-494C-89C6-B8CF2516E28D}" type="pres">
      <dgm:prSet presAssocID="{1295B5D3-1995-4493-924B-900016B25594}" presName="hierChild3" presStyleCnt="0"/>
      <dgm:spPr/>
    </dgm:pt>
  </dgm:ptLst>
  <dgm:cxnLst>
    <dgm:cxn modelId="{55F6D9D9-05DC-459C-9523-6E36CE03A816}" srcId="{3605955F-69C7-4A4F-BC7A-EE9C2C3ED7C9}" destId="{5C9212CD-3CA3-45A3-BF31-395AA6978247}" srcOrd="1" destOrd="0" parTransId="{0FA94B79-5EE8-4F9B-8B5A-57B854C1EC44}" sibTransId="{8F003E50-BC5E-439E-A439-4E0BB66BB67D}"/>
    <dgm:cxn modelId="{388E3A08-7306-4A3C-BAA3-C3E1A0720FAD}" type="presOf" srcId="{8AC6D620-5700-4E84-B8AD-A72170D097B1}" destId="{95CE1102-8087-45BF-A19C-EABDF878E178}" srcOrd="0" destOrd="0" presId="urn:microsoft.com/office/officeart/2005/8/layout/hierarchy1"/>
    <dgm:cxn modelId="{7B35F369-8C0F-4BBA-9AEF-9F51AA6A4C36}" type="presOf" srcId="{6C266119-9E83-4427-9370-0A370BB6D20C}" destId="{A0AA3A05-7422-4092-B2FE-C4CCA4785EDF}" srcOrd="0" destOrd="0" presId="urn:microsoft.com/office/officeart/2005/8/layout/hierarchy1"/>
    <dgm:cxn modelId="{E940B0D3-59DE-4F8C-A099-C821D580650F}" type="presOf" srcId="{5C9212CD-3CA3-45A3-BF31-395AA6978247}" destId="{153DC45C-B993-41E6-AC4A-0504080E4EB6}" srcOrd="0" destOrd="0" presId="urn:microsoft.com/office/officeart/2005/8/layout/hierarchy1"/>
    <dgm:cxn modelId="{8681DAA4-3994-4292-BFBC-86821F65D7C0}" type="presOf" srcId="{54BA5E46-54F5-484E-B399-884F9641A7E4}" destId="{7036F5D0-2228-4D8E-8601-90E019BE4324}" srcOrd="0" destOrd="0" presId="urn:microsoft.com/office/officeart/2005/8/layout/hierarchy1"/>
    <dgm:cxn modelId="{459A2ED5-FD4C-400D-8F6D-778B15A5FBC3}" srcId="{CC75A99B-6D42-480F-BFB9-BB12CBCF89E8}" destId="{3605955F-69C7-4A4F-BC7A-EE9C2C3ED7C9}" srcOrd="0" destOrd="0" parTransId="{3C278B8F-C848-4E92-8317-B665490A64AD}" sibTransId="{097F3AAA-7872-48E7-BF41-0BB0CF6996ED}"/>
    <dgm:cxn modelId="{D6234A25-0C64-48A1-A008-1152534D27B4}" type="presOf" srcId="{17045A38-786B-4304-9E84-106C7FC00C5E}" destId="{00A2592E-104A-41B6-8803-8E6B4E7A9A0C}" srcOrd="0" destOrd="0" presId="urn:microsoft.com/office/officeart/2005/8/layout/hierarchy1"/>
    <dgm:cxn modelId="{FA769D35-9341-444C-815D-4D40E852F7C8}" srcId="{3605955F-69C7-4A4F-BC7A-EE9C2C3ED7C9}" destId="{2E23593B-2A74-4FDC-A47B-45AA6354D548}" srcOrd="0" destOrd="0" parTransId="{B7A43C67-4B0B-4AC6-AE58-D85445E738C9}" sibTransId="{DD83AAF1-1058-4B85-AE3C-7918D10F48B6}"/>
    <dgm:cxn modelId="{82F7E624-E082-4EA1-9C85-A8545AD4180B}" type="presOf" srcId="{2E23593B-2A74-4FDC-A47B-45AA6354D548}" destId="{A29AD0BB-CE6A-414D-855D-E19AAA5A3E32}" srcOrd="0" destOrd="0" presId="urn:microsoft.com/office/officeart/2005/8/layout/hierarchy1"/>
    <dgm:cxn modelId="{FA4A739D-8ACE-41EC-B42F-5385D4A65782}" type="presOf" srcId="{1295B5D3-1995-4493-924B-900016B25594}" destId="{34CE27D7-4194-4A51-B0C2-377974732C5B}" srcOrd="0" destOrd="0" presId="urn:microsoft.com/office/officeart/2005/8/layout/hierarchy1"/>
    <dgm:cxn modelId="{6EE4806B-045A-417C-9D43-C5D3A057A454}" type="presOf" srcId="{0FA94B79-5EE8-4F9B-8B5A-57B854C1EC44}" destId="{143A7046-ABEB-4CC5-A542-9D575EF7A781}" srcOrd="0" destOrd="0" presId="urn:microsoft.com/office/officeart/2005/8/layout/hierarchy1"/>
    <dgm:cxn modelId="{27A62EDE-AD0E-414B-891B-82584C81AE7D}" srcId="{5C9212CD-3CA3-45A3-BF31-395AA6978247}" destId="{B5A7FB70-10D9-4E74-81C8-DD61B708E4A3}" srcOrd="0" destOrd="0" parTransId="{8AC6D620-5700-4E84-B8AD-A72170D097B1}" sibTransId="{E569C138-BCC6-4163-B88C-224655435BB9}"/>
    <dgm:cxn modelId="{3A6467F2-56CF-48DF-9F2D-954E9A03C8FF}" type="presOf" srcId="{CC75A99B-6D42-480F-BFB9-BB12CBCF89E8}" destId="{77637A5E-8E4C-478C-BB18-751789EA1F62}" srcOrd="0" destOrd="0" presId="urn:microsoft.com/office/officeart/2005/8/layout/hierarchy1"/>
    <dgm:cxn modelId="{201B7C02-0627-4F7B-AA57-301F2E846E3E}" srcId="{2E23593B-2A74-4FDC-A47B-45AA6354D548}" destId="{00B0A408-8238-4812-9923-B07CBA03F3AA}" srcOrd="0" destOrd="0" parTransId="{AEB2B0AB-B35B-42C0-8EF1-9B741CD03E50}" sibTransId="{33C8CB3E-B175-49F4-90AA-DEF66D05F6E9}"/>
    <dgm:cxn modelId="{D612504E-D791-41A3-816A-540D15F7CD79}" type="presOf" srcId="{B7A43C67-4B0B-4AC6-AE58-D85445E738C9}" destId="{2898D0B8-83B5-41D0-B508-C2F96DA10B5C}" srcOrd="0" destOrd="0" presId="urn:microsoft.com/office/officeart/2005/8/layout/hierarchy1"/>
    <dgm:cxn modelId="{B5B93266-2415-472D-B406-103E8FAA6A5A}" type="presOf" srcId="{FEA77008-BB7E-43C8-AFE7-727854112973}" destId="{6DC70815-CE7A-4FC6-9560-C23D240A255C}" srcOrd="0" destOrd="0" presId="urn:microsoft.com/office/officeart/2005/8/layout/hierarchy1"/>
    <dgm:cxn modelId="{72D0DD60-D09E-46A1-BDB4-4F5E3C9FBE7F}" type="presOf" srcId="{3605955F-69C7-4A4F-BC7A-EE9C2C3ED7C9}" destId="{A4166D0A-9D70-4CE7-B4AA-523B5AE07417}" srcOrd="0" destOrd="0" presId="urn:microsoft.com/office/officeart/2005/8/layout/hierarchy1"/>
    <dgm:cxn modelId="{C5533DD3-4CA6-46DC-86DB-F228D0EEE576}" srcId="{2E23593B-2A74-4FDC-A47B-45AA6354D548}" destId="{17045A38-786B-4304-9E84-106C7FC00C5E}" srcOrd="2" destOrd="0" parTransId="{54BA5E46-54F5-484E-B399-884F9641A7E4}" sibTransId="{BA38F021-D4F8-4A5D-A5D7-2E6FF1B579E9}"/>
    <dgm:cxn modelId="{F87A4219-A402-4137-AB74-AA049D61C7B2}" srcId="{3605955F-69C7-4A4F-BC7A-EE9C2C3ED7C9}" destId="{1295B5D3-1995-4493-924B-900016B25594}" srcOrd="2" destOrd="0" parTransId="{FEA77008-BB7E-43C8-AFE7-727854112973}" sibTransId="{B9514EC6-FB2C-409B-9DDB-FCE6C6BAB40B}"/>
    <dgm:cxn modelId="{0877D2E9-A951-4AA6-BD49-FC5AA5A15C9C}" type="presOf" srcId="{BD359B54-8A4A-41AE-A6AF-9C8E1A74C2D2}" destId="{43696873-7408-45BD-9CDF-F844C3219209}" srcOrd="0" destOrd="0" presId="urn:microsoft.com/office/officeart/2005/8/layout/hierarchy1"/>
    <dgm:cxn modelId="{4DF12C33-9E22-4BB2-B6FE-BD84085238DB}" type="presOf" srcId="{AEB2B0AB-B35B-42C0-8EF1-9B741CD03E50}" destId="{1CF5B0F9-2F36-4C4E-93F3-BBD662178A3A}" srcOrd="0" destOrd="0" presId="urn:microsoft.com/office/officeart/2005/8/layout/hierarchy1"/>
    <dgm:cxn modelId="{83EE59B0-30BE-4247-93F5-92EF3C3B12BF}" srcId="{2E23593B-2A74-4FDC-A47B-45AA6354D548}" destId="{6C266119-9E83-4427-9370-0A370BB6D20C}" srcOrd="1" destOrd="0" parTransId="{BD359B54-8A4A-41AE-A6AF-9C8E1A74C2D2}" sibTransId="{894912F6-6B4C-405B-B225-3C7CD56B33BC}"/>
    <dgm:cxn modelId="{B693B7C5-4E61-4BB2-9027-2BB62F22D45C}" type="presOf" srcId="{B5A7FB70-10D9-4E74-81C8-DD61B708E4A3}" destId="{14059F08-6C1F-4C2A-99E3-B731684F4864}" srcOrd="0" destOrd="0" presId="urn:microsoft.com/office/officeart/2005/8/layout/hierarchy1"/>
    <dgm:cxn modelId="{BE22896A-ECBF-4AEF-BC82-47750278B744}" type="presOf" srcId="{00B0A408-8238-4812-9923-B07CBA03F3AA}" destId="{72F612D0-FD08-460F-A799-35A16EC1BCFA}" srcOrd="0" destOrd="0" presId="urn:microsoft.com/office/officeart/2005/8/layout/hierarchy1"/>
    <dgm:cxn modelId="{0F7F179A-AB46-461C-A4C3-BD98E6BEE257}" type="presParOf" srcId="{77637A5E-8E4C-478C-BB18-751789EA1F62}" destId="{1CDC54FE-DB4E-41E1-8639-C0715947F4BE}" srcOrd="0" destOrd="0" presId="urn:microsoft.com/office/officeart/2005/8/layout/hierarchy1"/>
    <dgm:cxn modelId="{E9226DDB-8817-43D7-A3F4-2AAABE8D43F5}" type="presParOf" srcId="{1CDC54FE-DB4E-41E1-8639-C0715947F4BE}" destId="{30E4975D-8BB6-4C61-8BB1-BA2D369597B4}" srcOrd="0" destOrd="0" presId="urn:microsoft.com/office/officeart/2005/8/layout/hierarchy1"/>
    <dgm:cxn modelId="{190AE97F-A74B-4870-8EC6-FB6B07997324}" type="presParOf" srcId="{30E4975D-8BB6-4C61-8BB1-BA2D369597B4}" destId="{FDD3420E-9CC8-461C-8F0C-8D211A4B900D}" srcOrd="0" destOrd="0" presId="urn:microsoft.com/office/officeart/2005/8/layout/hierarchy1"/>
    <dgm:cxn modelId="{7BC60F3D-8F2F-4433-98AD-0FC60DFF912F}" type="presParOf" srcId="{30E4975D-8BB6-4C61-8BB1-BA2D369597B4}" destId="{A4166D0A-9D70-4CE7-B4AA-523B5AE07417}" srcOrd="1" destOrd="0" presId="urn:microsoft.com/office/officeart/2005/8/layout/hierarchy1"/>
    <dgm:cxn modelId="{EC0DD81A-AE69-4E60-A12D-DE265AD89FFA}" type="presParOf" srcId="{1CDC54FE-DB4E-41E1-8639-C0715947F4BE}" destId="{D7CFB625-1FC5-4BDF-AA37-B04BC945B4B5}" srcOrd="1" destOrd="0" presId="urn:microsoft.com/office/officeart/2005/8/layout/hierarchy1"/>
    <dgm:cxn modelId="{E49ED77E-7118-4E8C-B7C9-776A17326627}" type="presParOf" srcId="{D7CFB625-1FC5-4BDF-AA37-B04BC945B4B5}" destId="{2898D0B8-83B5-41D0-B508-C2F96DA10B5C}" srcOrd="0" destOrd="0" presId="urn:microsoft.com/office/officeart/2005/8/layout/hierarchy1"/>
    <dgm:cxn modelId="{FBF6A2F9-F4B0-4E8C-86F8-E45B216DEA55}" type="presParOf" srcId="{D7CFB625-1FC5-4BDF-AA37-B04BC945B4B5}" destId="{CAAABB20-98D4-4FFC-A99C-181531E43501}" srcOrd="1" destOrd="0" presId="urn:microsoft.com/office/officeart/2005/8/layout/hierarchy1"/>
    <dgm:cxn modelId="{1AD53219-319E-4672-B516-096388FAF59D}" type="presParOf" srcId="{CAAABB20-98D4-4FFC-A99C-181531E43501}" destId="{80BC3534-5CC7-40C7-8DA1-9A3B9A075211}" srcOrd="0" destOrd="0" presId="urn:microsoft.com/office/officeart/2005/8/layout/hierarchy1"/>
    <dgm:cxn modelId="{B5ABFC24-6F3E-4D9E-8C9A-658425B44B4A}" type="presParOf" srcId="{80BC3534-5CC7-40C7-8DA1-9A3B9A075211}" destId="{4ACE15A0-3A74-4B90-9513-50EC45C99602}" srcOrd="0" destOrd="0" presId="urn:microsoft.com/office/officeart/2005/8/layout/hierarchy1"/>
    <dgm:cxn modelId="{E1BE4743-8E52-4F36-9FBF-468523C9C7E2}" type="presParOf" srcId="{80BC3534-5CC7-40C7-8DA1-9A3B9A075211}" destId="{A29AD0BB-CE6A-414D-855D-E19AAA5A3E32}" srcOrd="1" destOrd="0" presId="urn:microsoft.com/office/officeart/2005/8/layout/hierarchy1"/>
    <dgm:cxn modelId="{5C3F57FA-A43B-4560-882A-46AA2B66D36F}" type="presParOf" srcId="{CAAABB20-98D4-4FFC-A99C-181531E43501}" destId="{3751B369-8984-45C0-A8E3-9676B6FF1444}" srcOrd="1" destOrd="0" presId="urn:microsoft.com/office/officeart/2005/8/layout/hierarchy1"/>
    <dgm:cxn modelId="{3E46871F-E2BC-4B33-955F-16A71487DBEB}" type="presParOf" srcId="{3751B369-8984-45C0-A8E3-9676B6FF1444}" destId="{1CF5B0F9-2F36-4C4E-93F3-BBD662178A3A}" srcOrd="0" destOrd="0" presId="urn:microsoft.com/office/officeart/2005/8/layout/hierarchy1"/>
    <dgm:cxn modelId="{18E11657-5C9E-4FE8-AA90-7CD9155307CA}" type="presParOf" srcId="{3751B369-8984-45C0-A8E3-9676B6FF1444}" destId="{3739530C-1ECB-4123-9B98-546040190147}" srcOrd="1" destOrd="0" presId="urn:microsoft.com/office/officeart/2005/8/layout/hierarchy1"/>
    <dgm:cxn modelId="{37D634F5-50B6-40B2-AB7D-148A66FC1BFF}" type="presParOf" srcId="{3739530C-1ECB-4123-9B98-546040190147}" destId="{D82EA019-5E13-4352-B585-741F10100901}" srcOrd="0" destOrd="0" presId="urn:microsoft.com/office/officeart/2005/8/layout/hierarchy1"/>
    <dgm:cxn modelId="{1DBE72EA-94BB-4B02-B557-D2432156DC28}" type="presParOf" srcId="{D82EA019-5E13-4352-B585-741F10100901}" destId="{91B01A14-9E33-49B0-B929-73AE87A341C3}" srcOrd="0" destOrd="0" presId="urn:microsoft.com/office/officeart/2005/8/layout/hierarchy1"/>
    <dgm:cxn modelId="{97196104-A98E-4B7F-93EF-6FC842CA41B9}" type="presParOf" srcId="{D82EA019-5E13-4352-B585-741F10100901}" destId="{72F612D0-FD08-460F-A799-35A16EC1BCFA}" srcOrd="1" destOrd="0" presId="urn:microsoft.com/office/officeart/2005/8/layout/hierarchy1"/>
    <dgm:cxn modelId="{A979A251-10D7-45A7-BD90-7BB7AE1B9F03}" type="presParOf" srcId="{3739530C-1ECB-4123-9B98-546040190147}" destId="{1C1BE413-FBD9-4A1E-B623-F3E158DA8FFE}" srcOrd="1" destOrd="0" presId="urn:microsoft.com/office/officeart/2005/8/layout/hierarchy1"/>
    <dgm:cxn modelId="{F90487F3-12AE-45B5-8023-076104C1E5BD}" type="presParOf" srcId="{3751B369-8984-45C0-A8E3-9676B6FF1444}" destId="{43696873-7408-45BD-9CDF-F844C3219209}" srcOrd="2" destOrd="0" presId="urn:microsoft.com/office/officeart/2005/8/layout/hierarchy1"/>
    <dgm:cxn modelId="{93E9C6B4-C1B6-4325-A71E-93D161BFD1B4}" type="presParOf" srcId="{3751B369-8984-45C0-A8E3-9676B6FF1444}" destId="{C740E309-E293-4545-A9EF-804AF08313FB}" srcOrd="3" destOrd="0" presId="urn:microsoft.com/office/officeart/2005/8/layout/hierarchy1"/>
    <dgm:cxn modelId="{45E282C6-E35B-42B4-B593-59AA17413E25}" type="presParOf" srcId="{C740E309-E293-4545-A9EF-804AF08313FB}" destId="{E7E548CE-9228-4D35-BF94-FB414D42C226}" srcOrd="0" destOrd="0" presId="urn:microsoft.com/office/officeart/2005/8/layout/hierarchy1"/>
    <dgm:cxn modelId="{60E5134C-12A7-4471-998C-3170F3FA68E0}" type="presParOf" srcId="{E7E548CE-9228-4D35-BF94-FB414D42C226}" destId="{6139A423-8B8B-4DC9-ACF0-C382441FD8CC}" srcOrd="0" destOrd="0" presId="urn:microsoft.com/office/officeart/2005/8/layout/hierarchy1"/>
    <dgm:cxn modelId="{40A3F679-2285-4DAA-8112-2BA464D165CD}" type="presParOf" srcId="{E7E548CE-9228-4D35-BF94-FB414D42C226}" destId="{A0AA3A05-7422-4092-B2FE-C4CCA4785EDF}" srcOrd="1" destOrd="0" presId="urn:microsoft.com/office/officeart/2005/8/layout/hierarchy1"/>
    <dgm:cxn modelId="{5C259561-BDE3-488D-9F38-03B663461FC3}" type="presParOf" srcId="{C740E309-E293-4545-A9EF-804AF08313FB}" destId="{50C5E915-3260-4EDA-9032-519FCB4620A8}" srcOrd="1" destOrd="0" presId="urn:microsoft.com/office/officeart/2005/8/layout/hierarchy1"/>
    <dgm:cxn modelId="{F565AF90-AC66-4417-A907-381B0FC9A0BE}" type="presParOf" srcId="{3751B369-8984-45C0-A8E3-9676B6FF1444}" destId="{7036F5D0-2228-4D8E-8601-90E019BE4324}" srcOrd="4" destOrd="0" presId="urn:microsoft.com/office/officeart/2005/8/layout/hierarchy1"/>
    <dgm:cxn modelId="{ACF6BE20-C57D-4F20-BEB7-1D8961BD995B}" type="presParOf" srcId="{3751B369-8984-45C0-A8E3-9676B6FF1444}" destId="{068C11DF-910F-483E-856B-25E7F344437C}" srcOrd="5" destOrd="0" presId="urn:microsoft.com/office/officeart/2005/8/layout/hierarchy1"/>
    <dgm:cxn modelId="{3E4B1BE0-9C8D-4C2F-A453-9ED76BFDAED2}" type="presParOf" srcId="{068C11DF-910F-483E-856B-25E7F344437C}" destId="{BF84BC16-515B-45E5-8C4F-E8442D2AFF98}" srcOrd="0" destOrd="0" presId="urn:microsoft.com/office/officeart/2005/8/layout/hierarchy1"/>
    <dgm:cxn modelId="{D1B8A635-D8F5-4EC8-A8C8-FA05B2B0F6D4}" type="presParOf" srcId="{BF84BC16-515B-45E5-8C4F-E8442D2AFF98}" destId="{49EE14AF-3C99-4A0B-9D89-FAFE6ED9DAFB}" srcOrd="0" destOrd="0" presId="urn:microsoft.com/office/officeart/2005/8/layout/hierarchy1"/>
    <dgm:cxn modelId="{1C698BD3-55F8-4ECC-A9C6-A887E48291A1}" type="presParOf" srcId="{BF84BC16-515B-45E5-8C4F-E8442D2AFF98}" destId="{00A2592E-104A-41B6-8803-8E6B4E7A9A0C}" srcOrd="1" destOrd="0" presId="urn:microsoft.com/office/officeart/2005/8/layout/hierarchy1"/>
    <dgm:cxn modelId="{986E36D3-97E2-44CE-A043-29B0CF016EC1}" type="presParOf" srcId="{068C11DF-910F-483E-856B-25E7F344437C}" destId="{F5A6871E-4A59-4DA0-97B6-A684C3F752F8}" srcOrd="1" destOrd="0" presId="urn:microsoft.com/office/officeart/2005/8/layout/hierarchy1"/>
    <dgm:cxn modelId="{55B58C85-4DF0-45B8-8D1A-A1C5EB7F35FD}" type="presParOf" srcId="{D7CFB625-1FC5-4BDF-AA37-B04BC945B4B5}" destId="{143A7046-ABEB-4CC5-A542-9D575EF7A781}" srcOrd="2" destOrd="0" presId="urn:microsoft.com/office/officeart/2005/8/layout/hierarchy1"/>
    <dgm:cxn modelId="{2D7A62C7-7257-4239-A26F-6F70EFFD8F50}" type="presParOf" srcId="{D7CFB625-1FC5-4BDF-AA37-B04BC945B4B5}" destId="{DDFB7277-E496-46F2-8937-F7ECA4BFFC89}" srcOrd="3" destOrd="0" presId="urn:microsoft.com/office/officeart/2005/8/layout/hierarchy1"/>
    <dgm:cxn modelId="{2C57ED6B-BD0D-4952-9C3C-F05043A3DB40}" type="presParOf" srcId="{DDFB7277-E496-46F2-8937-F7ECA4BFFC89}" destId="{9915AE38-3663-40A1-8053-722F0BBD256F}" srcOrd="0" destOrd="0" presId="urn:microsoft.com/office/officeart/2005/8/layout/hierarchy1"/>
    <dgm:cxn modelId="{379BB3AE-4760-46F0-A140-3C4F2A349C8D}" type="presParOf" srcId="{9915AE38-3663-40A1-8053-722F0BBD256F}" destId="{63BCAD18-B059-4E0B-9959-0273DC2DB4BC}" srcOrd="0" destOrd="0" presId="urn:microsoft.com/office/officeart/2005/8/layout/hierarchy1"/>
    <dgm:cxn modelId="{D2E0FB4A-08CA-4D6A-BEE8-CFF2D1047603}" type="presParOf" srcId="{9915AE38-3663-40A1-8053-722F0BBD256F}" destId="{153DC45C-B993-41E6-AC4A-0504080E4EB6}" srcOrd="1" destOrd="0" presId="urn:microsoft.com/office/officeart/2005/8/layout/hierarchy1"/>
    <dgm:cxn modelId="{D83D8AE8-CCA8-4A66-A6C5-57B8EEAAC2CE}" type="presParOf" srcId="{DDFB7277-E496-46F2-8937-F7ECA4BFFC89}" destId="{9ACD9F70-DA75-42A4-8427-99A0F72D00C7}" srcOrd="1" destOrd="0" presId="urn:microsoft.com/office/officeart/2005/8/layout/hierarchy1"/>
    <dgm:cxn modelId="{9CF3A67A-C094-48C1-AF0C-AADC674C7B7C}" type="presParOf" srcId="{9ACD9F70-DA75-42A4-8427-99A0F72D00C7}" destId="{95CE1102-8087-45BF-A19C-EABDF878E178}" srcOrd="0" destOrd="0" presId="urn:microsoft.com/office/officeart/2005/8/layout/hierarchy1"/>
    <dgm:cxn modelId="{1A0844B0-5FFA-4C76-AE8A-EA5D34FCE351}" type="presParOf" srcId="{9ACD9F70-DA75-42A4-8427-99A0F72D00C7}" destId="{9E72AE12-152A-4203-B878-5837B6B45E9F}" srcOrd="1" destOrd="0" presId="urn:microsoft.com/office/officeart/2005/8/layout/hierarchy1"/>
    <dgm:cxn modelId="{AFCE8AFC-0E9C-4823-B3B2-1BF77D1A663D}" type="presParOf" srcId="{9E72AE12-152A-4203-B878-5837B6B45E9F}" destId="{3E74E561-2FCE-497D-A96D-05DE9098481B}" srcOrd="0" destOrd="0" presId="urn:microsoft.com/office/officeart/2005/8/layout/hierarchy1"/>
    <dgm:cxn modelId="{7120CEDF-A40C-4E36-9586-087BCA2935B8}" type="presParOf" srcId="{3E74E561-2FCE-497D-A96D-05DE9098481B}" destId="{7475E440-EB7B-4FCA-8774-89771F4770EC}" srcOrd="0" destOrd="0" presId="urn:microsoft.com/office/officeart/2005/8/layout/hierarchy1"/>
    <dgm:cxn modelId="{5598EF29-7F1B-44BD-AC80-839E6B2FB9EA}" type="presParOf" srcId="{3E74E561-2FCE-497D-A96D-05DE9098481B}" destId="{14059F08-6C1F-4C2A-99E3-B731684F4864}" srcOrd="1" destOrd="0" presId="urn:microsoft.com/office/officeart/2005/8/layout/hierarchy1"/>
    <dgm:cxn modelId="{0BE8B801-5F3B-40FF-858D-A251D3C78B32}" type="presParOf" srcId="{9E72AE12-152A-4203-B878-5837B6B45E9F}" destId="{0A3D3000-6AA6-4C65-999F-5E9925A9D9CF}" srcOrd="1" destOrd="0" presId="urn:microsoft.com/office/officeart/2005/8/layout/hierarchy1"/>
    <dgm:cxn modelId="{E493CE59-4D95-441B-9CF1-5E5ED8F84873}" type="presParOf" srcId="{D7CFB625-1FC5-4BDF-AA37-B04BC945B4B5}" destId="{6DC70815-CE7A-4FC6-9560-C23D240A255C}" srcOrd="4" destOrd="0" presId="urn:microsoft.com/office/officeart/2005/8/layout/hierarchy1"/>
    <dgm:cxn modelId="{9A15D4DD-8C47-46AB-A399-2889949A3DD1}" type="presParOf" srcId="{D7CFB625-1FC5-4BDF-AA37-B04BC945B4B5}" destId="{2FFA695A-1F59-4F52-A03A-A83014D5F2BD}" srcOrd="5" destOrd="0" presId="urn:microsoft.com/office/officeart/2005/8/layout/hierarchy1"/>
    <dgm:cxn modelId="{4395888B-F5FD-4D49-929D-E3CDD76B9761}" type="presParOf" srcId="{2FFA695A-1F59-4F52-A03A-A83014D5F2BD}" destId="{74758D84-D9CE-4A6C-B281-45E5E990F885}" srcOrd="0" destOrd="0" presId="urn:microsoft.com/office/officeart/2005/8/layout/hierarchy1"/>
    <dgm:cxn modelId="{AC507526-639F-4E03-8CEF-706187E9ADD4}" type="presParOf" srcId="{74758D84-D9CE-4A6C-B281-45E5E990F885}" destId="{DF9E1924-EE2E-4F5D-8FAE-BA12856EC410}" srcOrd="0" destOrd="0" presId="urn:microsoft.com/office/officeart/2005/8/layout/hierarchy1"/>
    <dgm:cxn modelId="{72FD4036-A7A2-4E6D-86D6-0107E2FDAAE9}" type="presParOf" srcId="{74758D84-D9CE-4A6C-B281-45E5E990F885}" destId="{34CE27D7-4194-4A51-B0C2-377974732C5B}" srcOrd="1" destOrd="0" presId="urn:microsoft.com/office/officeart/2005/8/layout/hierarchy1"/>
    <dgm:cxn modelId="{BDDEB801-A3E1-4D64-9C12-D2C44E387337}" type="presParOf" srcId="{2FFA695A-1F59-4F52-A03A-A83014D5F2BD}" destId="{DCC22A8F-EF1B-494C-89C6-B8CF2516E2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C70815-CE7A-4FC6-9560-C23D240A255C}">
      <dsp:nvSpPr>
        <dsp:cNvPr id="0" name=""/>
        <dsp:cNvSpPr/>
      </dsp:nvSpPr>
      <dsp:spPr>
        <a:xfrm>
          <a:off x="4623122" y="1442601"/>
          <a:ext cx="2367019" cy="371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42"/>
              </a:lnTo>
              <a:lnTo>
                <a:pt x="2367019" y="252842"/>
              </a:lnTo>
              <a:lnTo>
                <a:pt x="2367019" y="371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E1102-8087-45BF-A19C-EABDF878E178}">
      <dsp:nvSpPr>
        <dsp:cNvPr id="0" name=""/>
        <dsp:cNvSpPr/>
      </dsp:nvSpPr>
      <dsp:spPr>
        <a:xfrm>
          <a:off x="5385198" y="2623713"/>
          <a:ext cx="91440" cy="3710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A7046-ABEB-4CC5-A542-9D575EF7A781}">
      <dsp:nvSpPr>
        <dsp:cNvPr id="0" name=""/>
        <dsp:cNvSpPr/>
      </dsp:nvSpPr>
      <dsp:spPr>
        <a:xfrm>
          <a:off x="4623122" y="1442601"/>
          <a:ext cx="807795" cy="371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42"/>
              </a:lnTo>
              <a:lnTo>
                <a:pt x="807795" y="252842"/>
              </a:lnTo>
              <a:lnTo>
                <a:pt x="807795" y="371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6F5D0-2228-4D8E-8601-90E019BE4324}">
      <dsp:nvSpPr>
        <dsp:cNvPr id="0" name=""/>
        <dsp:cNvSpPr/>
      </dsp:nvSpPr>
      <dsp:spPr>
        <a:xfrm>
          <a:off x="2256102" y="2623713"/>
          <a:ext cx="1559223" cy="371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42"/>
              </a:lnTo>
              <a:lnTo>
                <a:pt x="1559223" y="252842"/>
              </a:lnTo>
              <a:lnTo>
                <a:pt x="1559223" y="371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96873-7408-45BD-9CDF-F844C3219209}">
      <dsp:nvSpPr>
        <dsp:cNvPr id="0" name=""/>
        <dsp:cNvSpPr/>
      </dsp:nvSpPr>
      <dsp:spPr>
        <a:xfrm>
          <a:off x="2154014" y="2623713"/>
          <a:ext cx="91440" cy="371024"/>
        </a:xfrm>
        <a:custGeom>
          <a:avLst/>
          <a:gdLst/>
          <a:ahLst/>
          <a:cxnLst/>
          <a:rect l="0" t="0" r="0" b="0"/>
          <a:pathLst>
            <a:path>
              <a:moveTo>
                <a:pt x="102088" y="0"/>
              </a:moveTo>
              <a:lnTo>
                <a:pt x="102088" y="252842"/>
              </a:lnTo>
              <a:lnTo>
                <a:pt x="45720" y="252842"/>
              </a:lnTo>
              <a:lnTo>
                <a:pt x="45720" y="371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5B0F9-2F36-4C4E-93F3-BBD662178A3A}">
      <dsp:nvSpPr>
        <dsp:cNvPr id="0" name=""/>
        <dsp:cNvSpPr/>
      </dsp:nvSpPr>
      <dsp:spPr>
        <a:xfrm>
          <a:off x="640510" y="2623713"/>
          <a:ext cx="1615591" cy="371024"/>
        </a:xfrm>
        <a:custGeom>
          <a:avLst/>
          <a:gdLst/>
          <a:ahLst/>
          <a:cxnLst/>
          <a:rect l="0" t="0" r="0" b="0"/>
          <a:pathLst>
            <a:path>
              <a:moveTo>
                <a:pt x="1615591" y="0"/>
              </a:moveTo>
              <a:lnTo>
                <a:pt x="1615591" y="252842"/>
              </a:lnTo>
              <a:lnTo>
                <a:pt x="0" y="252842"/>
              </a:lnTo>
              <a:lnTo>
                <a:pt x="0" y="3710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8D0B8-83B5-41D0-B508-C2F96DA10B5C}">
      <dsp:nvSpPr>
        <dsp:cNvPr id="0" name=""/>
        <dsp:cNvSpPr/>
      </dsp:nvSpPr>
      <dsp:spPr>
        <a:xfrm>
          <a:off x="2256102" y="1442601"/>
          <a:ext cx="2367019" cy="371024"/>
        </a:xfrm>
        <a:custGeom>
          <a:avLst/>
          <a:gdLst/>
          <a:ahLst/>
          <a:cxnLst/>
          <a:rect l="0" t="0" r="0" b="0"/>
          <a:pathLst>
            <a:path>
              <a:moveTo>
                <a:pt x="2367019" y="0"/>
              </a:moveTo>
              <a:lnTo>
                <a:pt x="2367019" y="252842"/>
              </a:lnTo>
              <a:lnTo>
                <a:pt x="0" y="252842"/>
              </a:lnTo>
              <a:lnTo>
                <a:pt x="0" y="3710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3420E-9CC8-461C-8F0C-8D211A4B900D}">
      <dsp:nvSpPr>
        <dsp:cNvPr id="0" name=""/>
        <dsp:cNvSpPr/>
      </dsp:nvSpPr>
      <dsp:spPr>
        <a:xfrm>
          <a:off x="2363723" y="632513"/>
          <a:ext cx="4518796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66D0A-9D70-4CE7-B4AA-523B5AE07417}">
      <dsp:nvSpPr>
        <dsp:cNvPr id="0" name=""/>
        <dsp:cNvSpPr/>
      </dsp:nvSpPr>
      <dsp:spPr>
        <a:xfrm>
          <a:off x="2505471" y="767174"/>
          <a:ext cx="4518796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布政司（明）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省（清）</a:t>
          </a:r>
          <a:endParaRPr lang="zh-CN" altLang="en-US" sz="2400" kern="1200" dirty="0"/>
        </a:p>
      </dsp:txBody>
      <dsp:txXfrm>
        <a:off x="2505471" y="767174"/>
        <a:ext cx="4518796" cy="810087"/>
      </dsp:txXfrm>
    </dsp:sp>
    <dsp:sp modelId="{4ACE15A0-3A74-4B90-9513-50EC45C99602}">
      <dsp:nvSpPr>
        <dsp:cNvPr id="0" name=""/>
        <dsp:cNvSpPr/>
      </dsp:nvSpPr>
      <dsp:spPr>
        <a:xfrm>
          <a:off x="1618237" y="1813626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D0BB-CE6A-414D-855D-E19AAA5A3E32}">
      <dsp:nvSpPr>
        <dsp:cNvPr id="0" name=""/>
        <dsp:cNvSpPr/>
      </dsp:nvSpPr>
      <dsp:spPr>
        <a:xfrm>
          <a:off x="1759985" y="1948286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府</a:t>
          </a:r>
          <a:endParaRPr lang="zh-CN" altLang="en-US" sz="2000" kern="1200" dirty="0"/>
        </a:p>
      </dsp:txBody>
      <dsp:txXfrm>
        <a:off x="1759985" y="1948286"/>
        <a:ext cx="1275728" cy="810087"/>
      </dsp:txXfrm>
    </dsp:sp>
    <dsp:sp modelId="{91B01A14-9E33-49B0-B929-73AE87A341C3}">
      <dsp:nvSpPr>
        <dsp:cNvPr id="0" name=""/>
        <dsp:cNvSpPr/>
      </dsp:nvSpPr>
      <dsp:spPr>
        <a:xfrm>
          <a:off x="2646" y="2994738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612D0-FD08-460F-A799-35A16EC1BCFA}">
      <dsp:nvSpPr>
        <dsp:cNvPr id="0" name=""/>
        <dsp:cNvSpPr/>
      </dsp:nvSpPr>
      <dsp:spPr>
        <a:xfrm>
          <a:off x="144393" y="3129398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    </a:t>
          </a:r>
          <a:r>
            <a:rPr lang="zh-CN" altLang="en-US" sz="2000" kern="1200" dirty="0" smtClean="0">
              <a:solidFill>
                <a:srgbClr val="0070C0"/>
              </a:solidFill>
            </a:rPr>
            <a:t>散州</a:t>
          </a:r>
          <a:r>
            <a:rPr lang="en-US" altLang="zh-CN" sz="1700" kern="1200" dirty="0" smtClean="0"/>
            <a:t>	</a:t>
          </a:r>
          <a:endParaRPr lang="zh-CN" altLang="en-US" sz="1700" kern="1200" dirty="0"/>
        </a:p>
      </dsp:txBody>
      <dsp:txXfrm>
        <a:off x="144393" y="3129398"/>
        <a:ext cx="1275728" cy="810087"/>
      </dsp:txXfrm>
    </dsp:sp>
    <dsp:sp modelId="{6139A423-8B8B-4DC9-ACF0-C382441FD8CC}">
      <dsp:nvSpPr>
        <dsp:cNvPr id="0" name=""/>
        <dsp:cNvSpPr/>
      </dsp:nvSpPr>
      <dsp:spPr>
        <a:xfrm>
          <a:off x="1561869" y="2994738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A3A05-7422-4092-B2FE-C4CCA4785EDF}">
      <dsp:nvSpPr>
        <dsp:cNvPr id="0" name=""/>
        <dsp:cNvSpPr/>
      </dsp:nvSpPr>
      <dsp:spPr>
        <a:xfrm>
          <a:off x="1703617" y="3129398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tx1"/>
              </a:solidFill>
            </a:rPr>
            <a:t>县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703617" y="3129398"/>
        <a:ext cx="1275728" cy="810087"/>
      </dsp:txXfrm>
    </dsp:sp>
    <dsp:sp modelId="{49EE14AF-3C99-4A0B-9D89-FAFE6ED9DAFB}">
      <dsp:nvSpPr>
        <dsp:cNvPr id="0" name=""/>
        <dsp:cNvSpPr/>
      </dsp:nvSpPr>
      <dsp:spPr>
        <a:xfrm>
          <a:off x="3121093" y="2994738"/>
          <a:ext cx="1388464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2592E-104A-41B6-8803-8E6B4E7A9A0C}">
      <dsp:nvSpPr>
        <dsp:cNvPr id="0" name=""/>
        <dsp:cNvSpPr/>
      </dsp:nvSpPr>
      <dsp:spPr>
        <a:xfrm>
          <a:off x="3262841" y="3129398"/>
          <a:ext cx="1388464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散厅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（清设）</a:t>
          </a:r>
          <a:endParaRPr lang="zh-CN" altLang="en-US" sz="2000" kern="1200" dirty="0"/>
        </a:p>
      </dsp:txBody>
      <dsp:txXfrm>
        <a:off x="3262841" y="3129398"/>
        <a:ext cx="1388464" cy="810087"/>
      </dsp:txXfrm>
    </dsp:sp>
    <dsp:sp modelId="{63BCAD18-B059-4E0B-9959-0273DC2DB4BC}">
      <dsp:nvSpPr>
        <dsp:cNvPr id="0" name=""/>
        <dsp:cNvSpPr/>
      </dsp:nvSpPr>
      <dsp:spPr>
        <a:xfrm>
          <a:off x="4793053" y="1813626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DC45C-B993-41E6-AC4A-0504080E4EB6}">
      <dsp:nvSpPr>
        <dsp:cNvPr id="0" name=""/>
        <dsp:cNvSpPr/>
      </dsp:nvSpPr>
      <dsp:spPr>
        <a:xfrm>
          <a:off x="4934801" y="1948286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0070C0"/>
              </a:solidFill>
            </a:rPr>
            <a:t>直隶州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4934801" y="1948286"/>
        <a:ext cx="1275728" cy="810087"/>
      </dsp:txXfrm>
    </dsp:sp>
    <dsp:sp modelId="{7475E440-EB7B-4FCA-8774-89771F4770EC}">
      <dsp:nvSpPr>
        <dsp:cNvPr id="0" name=""/>
        <dsp:cNvSpPr/>
      </dsp:nvSpPr>
      <dsp:spPr>
        <a:xfrm>
          <a:off x="4793053" y="2994738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9F08-6C1F-4C2A-99E3-B731684F4864}">
      <dsp:nvSpPr>
        <dsp:cNvPr id="0" name=""/>
        <dsp:cNvSpPr/>
      </dsp:nvSpPr>
      <dsp:spPr>
        <a:xfrm>
          <a:off x="4934801" y="3129398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县</a:t>
          </a:r>
          <a:endParaRPr lang="zh-CN" altLang="en-US" sz="2000" kern="1200" dirty="0"/>
        </a:p>
      </dsp:txBody>
      <dsp:txXfrm>
        <a:off x="4934801" y="3129398"/>
        <a:ext cx="1275728" cy="810087"/>
      </dsp:txXfrm>
    </dsp:sp>
    <dsp:sp modelId="{DF9E1924-EE2E-4F5D-8FAE-BA12856EC410}">
      <dsp:nvSpPr>
        <dsp:cNvPr id="0" name=""/>
        <dsp:cNvSpPr/>
      </dsp:nvSpPr>
      <dsp:spPr>
        <a:xfrm>
          <a:off x="6352277" y="1813626"/>
          <a:ext cx="1275728" cy="81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E27D7-4194-4A51-B0C2-377974732C5B}">
      <dsp:nvSpPr>
        <dsp:cNvPr id="0" name=""/>
        <dsp:cNvSpPr/>
      </dsp:nvSpPr>
      <dsp:spPr>
        <a:xfrm>
          <a:off x="6494025" y="1948286"/>
          <a:ext cx="1275728" cy="81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直隶厅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（清设）</a:t>
          </a:r>
          <a:endParaRPr lang="zh-CN" altLang="en-US" sz="2000" kern="1200" dirty="0"/>
        </a:p>
      </dsp:txBody>
      <dsp:txXfrm>
        <a:off x="6494025" y="1948286"/>
        <a:ext cx="1275728" cy="81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5BBE-F3A7-458F-ADC9-00A906A285D7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35D0AD-1898-4A4F-A84B-5FA0655C8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37CC-0821-4D9F-AC14-78B08F22CCC9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499C2-56C6-4DEA-827A-9AB8C31AF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93E9-77FF-49D1-A4FE-98A8FEBC9FA0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E08DB-263E-4735-B64C-7C400A897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45400-C8E1-478A-9610-3B3FE25027A5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2C84B-EB3F-43BB-9448-C427B6AB4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44399-F12B-494E-8D5B-070948E8E4C4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484B1-948E-4C82-A6B9-A9750C97C4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A0199-4E88-415B-9DA5-DE83622A78BF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9C964-15CD-4FF7-BDF4-3297568DC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16AF-0500-4773-94CD-939B9649EB7B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E2395-BAC9-4264-99F2-CE7D00B01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CE2DB-AC96-485B-AFFC-1CD0E6D628EB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6455-E25E-46A2-9F0B-201693AB9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FEEB-AB38-401D-BB81-A7CDD64438BB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EAEDE-2AEB-429B-B1AA-833502B9F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410D-FC3D-44D4-9FC8-D70F669E6F97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03315-BD70-4CE2-AEBA-168C5D5535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CF55F-491F-45D6-8F38-4C8F0C1CB2E8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3F120-8B3D-4AF5-BF43-6A9215B20E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5DA0F6F-4DDC-460C-82CA-141D19A6546F}" type="datetimeFigureOut">
              <a:rPr lang="zh-CN" altLang="en-US"/>
              <a:pPr>
                <a:defRPr/>
              </a:pPr>
              <a:t>22-3-29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A89741A-0A68-44D9-B0FC-7A8083B62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3" r:id="rId2"/>
    <p:sldLayoutId id="2147483861" r:id="rId3"/>
    <p:sldLayoutId id="2147483854" r:id="rId4"/>
    <p:sldLayoutId id="2147483855" r:id="rId5"/>
    <p:sldLayoutId id="2147483856" r:id="rId6"/>
    <p:sldLayoutId id="2147483857" r:id="rId7"/>
    <p:sldLayoutId id="2147483862" r:id="rId8"/>
    <p:sldLayoutId id="2147483863" r:id="rId9"/>
    <p:sldLayoutId id="2147483858" r:id="rId10"/>
    <p:sldLayoutId id="21474838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F6CEAD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B58B80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B58B80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>
                <a:latin typeface="+mn-ea"/>
              </a:rPr>
              <a:t>地方政府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2">
                    <a:satMod val="130000"/>
                  </a:schemeClr>
                </a:solidFill>
              </a:rPr>
              <a:t>明清中国社会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 b="1" dirty="0" smtClean="0">
                <a:latin typeface="+mn-ea"/>
              </a:rPr>
              <a:t>县官的职责</a:t>
            </a:r>
            <a:endParaRPr lang="en-US" altLang="zh-CN" sz="2800" b="1" dirty="0" smtClean="0">
              <a:latin typeface="+mn-ea"/>
            </a:endParaRPr>
          </a:p>
          <a:p>
            <a:pPr eaLnBrk="1" hangingPunct="1"/>
            <a:r>
              <a:rPr lang="zh-CN" altLang="en-US" sz="2800" b="1" u="sng" dirty="0" smtClean="0">
                <a:latin typeface="+mn-ea"/>
              </a:rPr>
              <a:t>征税</a:t>
            </a:r>
            <a:endParaRPr lang="en-US" altLang="zh-CN" sz="2800" b="1" u="sng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征课赋税是地方官政绩考核的主要内容。一个财政年度两次征收。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夏税、秋粮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上忙、下忙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“有漕州县”（江苏、浙江、江西、安徽、湖南、湖北、山东、河南）还有漕粮征收任务。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每年约</a:t>
            </a:r>
            <a:r>
              <a:rPr lang="en-US" altLang="zh-CN" sz="2800" dirty="0" smtClean="0">
                <a:latin typeface="+mn-ea"/>
              </a:rPr>
              <a:t>400</a:t>
            </a:r>
            <a:r>
              <a:rPr lang="zh-CN" altLang="en-US" sz="2800" dirty="0" smtClean="0">
                <a:latin typeface="+mn-ea"/>
              </a:rPr>
              <a:t>万石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+mn-ea"/>
              </a:rPr>
              <a:t>钱粮积欠称“逋负”，江南逋负最多。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顺治十八年（</a:t>
            </a:r>
            <a:r>
              <a:rPr lang="en-US" altLang="zh-CN" sz="2800" dirty="0" smtClean="0">
                <a:latin typeface="+mn-ea"/>
              </a:rPr>
              <a:t>1661</a:t>
            </a:r>
            <a:r>
              <a:rPr lang="zh-CN" altLang="en-US" sz="2800" dirty="0" smtClean="0">
                <a:latin typeface="+mn-ea"/>
              </a:rPr>
              <a:t>），江南发生“奏销案”。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江南苏松等府，康熙元年（</a:t>
            </a:r>
            <a:r>
              <a:rPr lang="en-US" altLang="zh-CN" sz="2800" dirty="0" smtClean="0">
                <a:latin typeface="+mn-ea"/>
              </a:rPr>
              <a:t>1662</a:t>
            </a:r>
            <a:r>
              <a:rPr lang="zh-CN" altLang="en-US" sz="2800" dirty="0" smtClean="0">
                <a:latin typeface="+mn-ea"/>
              </a:rPr>
              <a:t>）至八年（</a:t>
            </a:r>
            <a:r>
              <a:rPr lang="en-US" altLang="zh-CN" sz="2800" dirty="0" smtClean="0">
                <a:latin typeface="+mn-ea"/>
              </a:rPr>
              <a:t>1669</a:t>
            </a:r>
            <a:r>
              <a:rPr lang="zh-CN" altLang="en-US" sz="2800" dirty="0" smtClean="0">
                <a:latin typeface="+mn-ea"/>
              </a:rPr>
              <a:t>）积逋二百余万，通计每年欠三十万之多。</a:t>
            </a:r>
            <a:endParaRPr lang="en-US" altLang="zh-CN" sz="2800" dirty="0" smtClean="0">
              <a:latin typeface="+mn-ea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latin typeface="+mn-ea"/>
              </a:rPr>
              <a:t>雍正时期，大规模清查江南巨额赋税钱粮积欠。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钱粮不完，有司轻则降级罚俸，重则革职。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>
                <a:latin typeface="+mn-ea"/>
              </a:rPr>
              <a:t>刑名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州县官也是地方司法长官，负责辖区内的治安和刑狱事件管理。民有冤屈，先赴州县衙门告状，不得越诉。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州县官的“自理案件”为户婚田土等民事案件和轻微刑事案件。其手段为责罚、训诫和调停。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每月有放告期日。农忙停讼，只处理命盗重案。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清代法定刑法有笞、杖、徒、流、死五刑，县官可判定笞杖刑。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对于命盗重案，州县要进行侦察、勘验现场、检验尸伤，并展开初审，逐级上报。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>
                <a:latin typeface="+mn-ea"/>
              </a:rPr>
              <a:t>教育兴学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清代县学设教谕，州学设学正，为专职教官。然而县官也要定期亲自为生员讲学，并主持县试。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b="1" u="sng" dirty="0" smtClean="0">
                <a:latin typeface="+mn-ea"/>
              </a:rPr>
              <a:t>劝农劝桑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/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b="1" u="sng" dirty="0" smtClean="0">
                <a:latin typeface="+mn-ea"/>
              </a:rPr>
              <a:t>灾荒赈济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 b="1" dirty="0" smtClean="0">
                <a:latin typeface="+mn-ea"/>
              </a:rPr>
              <a:t>俸禄与养廉银</a:t>
            </a:r>
            <a:endParaRPr lang="en-US" altLang="zh-CN" sz="2800" b="1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清代七品知县的岁俸为</a:t>
            </a:r>
            <a:r>
              <a:rPr lang="en-US" altLang="zh-CN" sz="2800" dirty="0" smtClean="0">
                <a:latin typeface="+mn-ea"/>
              </a:rPr>
              <a:t>45</a:t>
            </a:r>
            <a:r>
              <a:rPr lang="zh-CN" altLang="en-US" sz="2800" dirty="0" smtClean="0">
                <a:latin typeface="+mn-ea"/>
              </a:rPr>
              <a:t>两白银。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由于俸禄低，地方官的收入多来自于陋规，即征收赋税时的加耗，有火耗、鼠尾耗、仓场耗等名目。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雍正五年（</a:t>
            </a:r>
            <a:r>
              <a:rPr lang="en-US" altLang="zh-CN" sz="2800" dirty="0" smtClean="0">
                <a:latin typeface="+mn-ea"/>
              </a:rPr>
              <a:t>1727</a:t>
            </a:r>
            <a:r>
              <a:rPr lang="zh-CN" altLang="en-US" sz="2800" dirty="0" smtClean="0">
                <a:latin typeface="+mn-ea"/>
              </a:rPr>
              <a:t>）始创了养廉银制度，又称“火耗归公”。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各地的养廉银数额不一，与政务繁简难易有着密切关系。</a:t>
            </a:r>
            <a:endParaRPr lang="en-US" altLang="zh-CN" sz="28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 b="1" dirty="0" smtClean="0">
                <a:latin typeface="+mn-ea"/>
              </a:rPr>
              <a:t>任期与交代</a:t>
            </a:r>
            <a:endParaRPr lang="en-US" altLang="zh-CN" sz="2800" b="1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清代县官以三年为一个俸期，亦即三年一任。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新任官员以领文凭限票日为始，依定程期</a:t>
            </a:r>
            <a:r>
              <a:rPr lang="zh-CN" altLang="en-US" sz="2800" u="sng" dirty="0" smtClean="0">
                <a:latin typeface="+mn-ea"/>
              </a:rPr>
              <a:t>限期赴任</a:t>
            </a:r>
            <a:r>
              <a:rPr lang="zh-CN" altLang="en-US" sz="2800" dirty="0" smtClean="0">
                <a:latin typeface="+mn-ea"/>
              </a:rPr>
              <a:t>，不得无故过期。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旧官照已定期限交割户口钱粮、刑名等事务，以及相应卷宗、册籍。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县官任满酌情予以升、迁、调、补。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400" b="1" dirty="0" smtClean="0">
                <a:latin typeface="+mn-ea"/>
              </a:rPr>
              <a:t>治事之道</a:t>
            </a:r>
            <a:endParaRPr lang="en-US" altLang="zh-CN" sz="2400" b="1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地方官的个人素质、能力、品行，乃至身体状况，决定其治事之道。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署常州知府徐家槐与江苏按察使李星沅（</a:t>
            </a:r>
            <a:r>
              <a:rPr lang="en-US" altLang="zh-CN" sz="2400" dirty="0" smtClean="0">
                <a:latin typeface="+mn-ea"/>
              </a:rPr>
              <a:t>1797-1851</a:t>
            </a:r>
            <a:r>
              <a:rPr lang="zh-CN" altLang="en-US" sz="2400" dirty="0" smtClean="0">
                <a:latin typeface="+mn-ea"/>
              </a:rPr>
              <a:t>）论江南五府州优劣：</a:t>
            </a:r>
            <a:endParaRPr lang="en-US" altLang="zh-CN" sz="2400" dirty="0" smtClean="0">
              <a:latin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</a:rPr>
              <a:t>“署常州府徐牧（家槐）来，谈悉江南五府州，惟松江一属较好，如上海、南汇最优，次则青浦、金山，又其次则华亭、娄县也。奉贤则周令恭寿善治之故佳，可见事在人为矣。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</a:rPr>
              <a:t>苏属则吴县较优，其次则长洲、昆山、新阳，又其次则元和、昭文、吴江，而以常熟、震泽为最劣。</a:t>
            </a:r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/>
            <a:r>
              <a:rPr lang="zh-CN" altLang="en-US" dirty="0" smtClean="0">
                <a:latin typeface="+mn-ea"/>
              </a:rPr>
              <a:t>太仓则崇明较优，但沙地种花，遇风则歉，嘉定自淡春召后即不可复，宝山均为所累。</a:t>
            </a:r>
            <a:endParaRPr lang="en-US" altLang="zh-CN" dirty="0" smtClean="0">
              <a:latin typeface="+mn-ea"/>
            </a:endParaRPr>
          </a:p>
          <a:p>
            <a:pPr lvl="1" eaLnBrk="1"/>
            <a:r>
              <a:rPr lang="zh-CN" altLang="en-US" dirty="0" smtClean="0">
                <a:latin typeface="+mn-ea"/>
              </a:rPr>
              <a:t>常属则武进、阳湖较优，次则宜兴、荆溪，又次则金匮，若无锡县坏于李彭龄，江阴县坏于陈延恩，皆三年内事。靖江亦不可为。</a:t>
            </a:r>
            <a:endParaRPr lang="en-US" altLang="zh-CN" dirty="0" smtClean="0">
              <a:latin typeface="+mn-ea"/>
            </a:endParaRPr>
          </a:p>
          <a:p>
            <a:pPr lvl="1" eaLnBrk="1"/>
            <a:r>
              <a:rPr lang="zh-CN" altLang="en-US" dirty="0" smtClean="0">
                <a:latin typeface="+mn-ea"/>
              </a:rPr>
              <a:t>镇属则无一可者，丹徒、溧阳、金坛略勉强，丹阳则万过不去。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sz="2800" dirty="0" smtClean="0">
                <a:latin typeface="+mn-ea"/>
              </a:rPr>
              <a:t>州县中如周恭寿、刘光斗皆现在翘楚，不多得。无锡能升方心简，吴县能调孙琬，或元和洪玉珩尚能顾大局。署武进吴时行有首县才，丹徒王德茂贤否不可测，金匮董曰威尚明析，南汇范凤谐见小利，署震泽杨遇恩老而不自振，昆山史璠、新阳冯相棻亦老，元和洪玉珩在华亭有能名，署江阴金咸要好所担在十里外，可骇也。江北则兴化龚润森精敏能事，可称翘楚。</a:t>
            </a:r>
            <a:endParaRPr lang="en-US" altLang="zh-CN" sz="2800" dirty="0" smtClean="0">
              <a:latin typeface="+mn-ea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/>
            <a:r>
              <a:rPr lang="zh-CN" altLang="en-US" sz="2800" dirty="0" smtClean="0">
                <a:latin typeface="+mn-ea"/>
              </a:rPr>
              <a:t>吴中州县，累必得大缺，不累必得苦缺，公道安在？盖一言调剂，即是为人择缺，卒之缺累而人尤累，不如因人而施差，免剜肉医疮之叹也。” （李星沅：</a:t>
            </a:r>
            <a:r>
              <a:rPr lang="en-US" altLang="zh-CN" sz="2800" dirty="0" smtClean="0">
                <a:latin typeface="+mn-ea"/>
              </a:rPr>
              <a:t>《</a:t>
            </a:r>
            <a:r>
              <a:rPr lang="zh-CN" altLang="en-US" sz="2800" dirty="0" smtClean="0">
                <a:latin typeface="+mn-ea"/>
              </a:rPr>
              <a:t>李星沅日记</a:t>
            </a:r>
            <a:r>
              <a:rPr lang="en-US" altLang="zh-CN" sz="2800" dirty="0" smtClean="0">
                <a:latin typeface="+mn-ea"/>
              </a:rPr>
              <a:t>》</a:t>
            </a:r>
            <a:r>
              <a:rPr lang="zh-CN" altLang="en-US" sz="2800" dirty="0" smtClean="0">
                <a:latin typeface="+mn-ea"/>
              </a:rPr>
              <a:t>道光二十二年（</a:t>
            </a:r>
            <a:r>
              <a:rPr lang="en-US" altLang="zh-CN" sz="2800" dirty="0" smtClean="0">
                <a:latin typeface="+mn-ea"/>
              </a:rPr>
              <a:t>1842</a:t>
            </a:r>
            <a:r>
              <a:rPr lang="zh-CN" altLang="en-US" sz="2800" dirty="0" smtClean="0">
                <a:latin typeface="+mn-ea"/>
              </a:rPr>
              <a:t>）正月初八日条）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明清时期的国家权力</a:t>
            </a:r>
            <a:endParaRPr lang="en-US" altLang="zh-CN" b="1" dirty="0" smtClean="0"/>
          </a:p>
          <a:p>
            <a:r>
              <a:rPr lang="zh-CN" altLang="en-US" dirty="0" smtClean="0"/>
              <a:t>秦制</a:t>
            </a:r>
            <a:endParaRPr lang="en-US" altLang="zh-CN" dirty="0" smtClean="0"/>
          </a:p>
          <a:p>
            <a:r>
              <a:rPr lang="zh-CN" altLang="en-US" dirty="0" smtClean="0"/>
              <a:t>帝制社会、专制主义、皇权至上</a:t>
            </a:r>
            <a:endParaRPr lang="en-US" altLang="zh-CN" dirty="0" smtClean="0"/>
          </a:p>
          <a:p>
            <a:r>
              <a:rPr lang="zh-CN" altLang="en-US" dirty="0" smtClean="0"/>
              <a:t>水利社会、东方专制主义（</a:t>
            </a:r>
            <a:r>
              <a:rPr lang="en-US" altLang="zh-CN" dirty="0" smtClean="0"/>
              <a:t>oriental despotism </a:t>
            </a:r>
            <a:r>
              <a:rPr lang="zh-CN" altLang="en-US" dirty="0" smtClean="0"/>
              <a:t>魏特夫 马克思）</a:t>
            </a:r>
            <a:endParaRPr lang="en-US" altLang="zh-CN" dirty="0" smtClean="0"/>
          </a:p>
          <a:p>
            <a:r>
              <a:rPr lang="zh-CN" altLang="en-US" dirty="0" smtClean="0"/>
              <a:t>行政权力决定一切</a:t>
            </a:r>
            <a:endParaRPr lang="en-US" altLang="zh-CN" dirty="0" smtClean="0"/>
          </a:p>
          <a:p>
            <a:r>
              <a:rPr lang="zh-CN" altLang="en-US" dirty="0" smtClean="0"/>
              <a:t>权力的毛细管作用（王汎森）</a:t>
            </a:r>
            <a:endParaRPr lang="en-US" altLang="zh-CN" dirty="0" smtClean="0"/>
          </a:p>
          <a:p>
            <a:r>
              <a:rPr lang="zh-CN" altLang="en-US" dirty="0" smtClean="0"/>
              <a:t>臣民心态（谢天佑）、主奴集团（魏光奇）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zh-CN" sz="2800" dirty="0" smtClean="0">
                <a:latin typeface="+mn-ea"/>
              </a:rPr>
              <a:t>官员不</a:t>
            </a:r>
            <a:r>
              <a:rPr lang="zh-CN" altLang="en-US" sz="2800" dirty="0" smtClean="0">
                <a:latin typeface="+mn-ea"/>
              </a:rPr>
              <a:t>谙政务也</a:t>
            </a:r>
            <a:r>
              <a:rPr lang="zh-CN" altLang="zh-CN" sz="2800" dirty="0" smtClean="0">
                <a:latin typeface="+mn-ea"/>
              </a:rPr>
              <a:t>未必全是坏事。晚清</a:t>
            </a:r>
            <a:r>
              <a:rPr lang="zh-CN" altLang="en-US" sz="2800" dirty="0" smtClean="0">
                <a:latin typeface="+mn-ea"/>
              </a:rPr>
              <a:t>人</a:t>
            </a:r>
            <a:r>
              <a:rPr lang="zh-CN" altLang="zh-CN" sz="2800" dirty="0" smtClean="0">
                <a:latin typeface="+mn-ea"/>
              </a:rPr>
              <a:t>陈康祺曾遇到一</a:t>
            </a:r>
            <a:r>
              <a:rPr lang="zh-CN" altLang="en-US" sz="2800" dirty="0" smtClean="0">
                <a:latin typeface="+mn-ea"/>
              </a:rPr>
              <a:t>名</a:t>
            </a:r>
            <a:r>
              <a:rPr lang="zh-CN" altLang="zh-CN" sz="2800" dirty="0" smtClean="0">
                <a:latin typeface="+mn-ea"/>
              </a:rPr>
              <a:t>老吏，作师爷二十年，作官三十年，游历过九个省，曾谈到各地的吏治之坏，说：“当时</a:t>
            </a:r>
            <a:r>
              <a:rPr lang="zh-CN" altLang="zh-CN" sz="2800" b="1" dirty="0" smtClean="0">
                <a:latin typeface="+mn-ea"/>
              </a:rPr>
              <a:t>知县，幸不甚知，</a:t>
            </a:r>
            <a:r>
              <a:rPr lang="zh-CN" altLang="zh-CN" sz="2800" dirty="0" smtClean="0">
                <a:latin typeface="+mn-ea"/>
              </a:rPr>
              <a:t>知则劫富民，噬弱户，索土产，兴陋规，百姓更不堪命；</a:t>
            </a:r>
            <a:r>
              <a:rPr lang="zh-CN" altLang="zh-CN" sz="2800" b="1" dirty="0" smtClean="0">
                <a:latin typeface="+mn-ea"/>
              </a:rPr>
              <a:t>巡抚、巡道，幸不常巡，</a:t>
            </a:r>
            <a:r>
              <a:rPr lang="zh-CN" altLang="zh-CN" sz="2800" dirty="0" smtClean="0">
                <a:latin typeface="+mn-ea"/>
              </a:rPr>
              <a:t>巡则搅驿道，折夫马，斥供张，勒馈赠，属吏更不堪命，仍苦百姓耳。”（</a:t>
            </a:r>
            <a:r>
              <a:rPr lang="zh-CN" altLang="en-US" sz="2800" dirty="0" smtClean="0">
                <a:latin typeface="+mn-ea"/>
              </a:rPr>
              <a:t>陈康祺：</a:t>
            </a:r>
            <a:r>
              <a:rPr lang="zh-CN" altLang="zh-CN" sz="2800" dirty="0" smtClean="0">
                <a:latin typeface="+mn-ea"/>
              </a:rPr>
              <a:t>《郎潜纪闻·老吏论各省吏治之坏》）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zh-CN" altLang="en-US" sz="2400" b="1" dirty="0" smtClean="0">
                <a:latin typeface="+mn-ea"/>
              </a:rPr>
              <a:t>二、 佐杂官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u="sng" dirty="0" smtClean="0">
                <a:latin typeface="+mn-ea"/>
              </a:rPr>
              <a:t>佐贰官：县丞</a:t>
            </a:r>
            <a:r>
              <a:rPr lang="en-US" altLang="zh-CN" sz="2400" b="1" u="sng" dirty="0" smtClean="0">
                <a:latin typeface="+mn-ea"/>
              </a:rPr>
              <a:t>/</a:t>
            </a:r>
            <a:r>
              <a:rPr lang="zh-CN" altLang="en-US" sz="2400" b="1" u="sng" dirty="0" smtClean="0">
                <a:latin typeface="+mn-ea"/>
              </a:rPr>
              <a:t>州同、主簿</a:t>
            </a:r>
            <a:endParaRPr lang="en-US" altLang="zh-CN" sz="2400" b="1" u="sng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多为举人、恩贡、拔贡、副贡出身。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县丞别称“二尹”，主管全县仓库、粮马、征税、文书等事务，也是朝廷命官，秩正八品。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主簿别称“三尹”，主管户籍、缉捕、文书等事务，秩正九品。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佐贰官有职无权，形同虚设，只能低首下气，无所作为。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>
                <a:latin typeface="+mn-ea"/>
                <a:cs typeface="Times New Roman" pitchFamily="18" charset="0"/>
              </a:rPr>
              <a:t>晚明安徽宣城人梅藩祚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pPr eaLnBrk="1"/>
            <a:r>
              <a:rPr lang="zh-CN" altLang="en-US" sz="2400" dirty="0" smtClean="0">
                <a:latin typeface="+mn-ea"/>
                <a:cs typeface="Times New Roman" pitchFamily="18" charset="0"/>
              </a:rPr>
              <a:t>科举不第，最终</a:t>
            </a:r>
            <a:r>
              <a:rPr lang="zh-CN" altLang="zh-CN" sz="2400" dirty="0" smtClean="0">
                <a:latin typeface="+mn-ea"/>
                <a:cs typeface="Times New Roman" pitchFamily="18" charset="0"/>
              </a:rPr>
              <a:t>以国子监生身份入仕。万历二十八年（1600）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zh-CN" sz="2400" dirty="0" smtClean="0">
                <a:latin typeface="+mn-ea"/>
                <a:cs typeface="Times New Roman" pitchFamily="18" charset="0"/>
              </a:rPr>
              <a:t>梅蕃祚北上赴选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zh-CN" sz="2400" dirty="0" smtClean="0">
                <a:latin typeface="+mn-ea"/>
                <a:cs typeface="Times New Roman" pitchFamily="18" charset="0"/>
              </a:rPr>
              <a:t>掣湖南长沙府宁乡县主簿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。</a:t>
            </a:r>
            <a:r>
              <a:rPr lang="zh-CN" altLang="zh-CN" sz="2400" dirty="0" smtClean="0">
                <a:latin typeface="+mn-ea"/>
                <a:cs typeface="Times New Roman" pitchFamily="18" charset="0"/>
              </a:rPr>
              <a:t>后迁山东允州嵫阳县丞。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或许是对这种“沉滞于下寮”的</a:t>
            </a:r>
            <a:r>
              <a:rPr lang="zh-CN" altLang="zh-CN" sz="2400" dirty="0" smtClean="0">
                <a:latin typeface="+mn-ea"/>
                <a:cs typeface="Times New Roman" pitchFamily="18" charset="0"/>
              </a:rPr>
              <a:t>状态感到厌倦，梅蕃祚不久后回到南京，不数年，死于秦淮。</a:t>
            </a:r>
            <a:endParaRPr lang="en-US" altLang="zh-CN" sz="2400" dirty="0" smtClean="0">
              <a:latin typeface="+mn-ea"/>
              <a:cs typeface="Times New Roman" pitchFamily="18" charset="0"/>
            </a:endParaRPr>
          </a:p>
          <a:p>
            <a:endParaRPr lang="zh-CN" altLang="en-US" dirty="0" smtClean="0"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>
                <a:latin typeface="+mn-ea"/>
              </a:rPr>
              <a:t>典史</a:t>
            </a:r>
            <a:endParaRPr lang="en-US" altLang="zh-CN" sz="2400" b="1" u="sng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典史为县丞、主簿的助手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梁章钜称：“各县典史为流外官，古但称吏攒而已，然往往亦擅作威福。有为十字令者云：‘一命之荣称得，两片竹板拖得，三十俸银领得，四乡地保传得，五下嘴巴打得，六角文书发得，七品堂官靠得，八字衙门开得，九品补服借得，十分高兴不得。’” （《归田琐记》卷七“典史”条，中华书局，</a:t>
            </a:r>
            <a:r>
              <a:rPr lang="en-US" altLang="zh-CN" sz="2400" dirty="0" smtClean="0">
                <a:latin typeface="+mn-ea"/>
              </a:rPr>
              <a:t>1981</a:t>
            </a:r>
            <a:r>
              <a:rPr lang="zh-CN" altLang="zh-CN" sz="2400" dirty="0" smtClean="0">
                <a:latin typeface="+mn-ea"/>
              </a:rPr>
              <a:t>年，第</a:t>
            </a:r>
            <a:r>
              <a:rPr lang="en-US" altLang="zh-CN" sz="2400" dirty="0" smtClean="0">
                <a:latin typeface="+mn-ea"/>
              </a:rPr>
              <a:t>137</a:t>
            </a:r>
            <a:r>
              <a:rPr lang="zh-CN" altLang="zh-CN" sz="2400" dirty="0" smtClean="0">
                <a:latin typeface="+mn-ea"/>
              </a:rPr>
              <a:t>页）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u="sng" dirty="0" smtClean="0">
                <a:latin typeface="+mn-ea"/>
              </a:rPr>
              <a:t>县学教谕、州学学正、府学教授</a:t>
            </a:r>
            <a:endParaRPr lang="en-US" altLang="zh-CN" sz="2400" b="1" u="sng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县学、州学的教官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要随时听从州县官的派遣，执行一些临时性事物，如勘灾、施赈、监督河工等。</a:t>
            </a:r>
            <a:endParaRPr lang="en-US" altLang="zh-CN" sz="2400" dirty="0" smtClean="0">
              <a:latin typeface="+mn-ea"/>
            </a:endParaRPr>
          </a:p>
          <a:p>
            <a:pPr lvl="1" eaLnBrk="1"/>
            <a:r>
              <a:rPr lang="zh-CN" altLang="en-US" dirty="0" smtClean="0">
                <a:latin typeface="+mn-ea"/>
              </a:rPr>
              <a:t>“昨奉台谕，令往茜泾监开澛漕、新塘两河。某因奉宪勘荒一事，将及一月，寒暖饥饱，颇不能均。焦心劳思，以致成病，现今服药未逾。随经遣役持帖叩辞，又蒙台台谆谕，不得已，当抱病力行矣。”（曹煜：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与钟太守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绣虎轩尺牍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二集卷一）</a:t>
            </a:r>
            <a:endParaRPr lang="en-US" altLang="zh-CN" dirty="0" smtClean="0">
              <a:latin typeface="+mn-ea"/>
            </a:endParaRPr>
          </a:p>
          <a:p>
            <a:pPr lvl="1" eaLnBrk="1"/>
            <a:r>
              <a:rPr lang="zh-CN" altLang="en-US" dirty="0" smtClean="0">
                <a:latin typeface="+mn-ea"/>
              </a:rPr>
              <a:t>曹煜为太仓州学学正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u="sng" dirty="0" smtClean="0">
                <a:latin typeface="+mn-ea"/>
              </a:rPr>
              <a:t>巡检司巡检</a:t>
            </a:r>
            <a:endParaRPr lang="en-US" altLang="zh-CN" sz="2400" b="1" u="sng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巡检司一般设置于关津、要冲之处，职责包括盘查过往行人、缉拿奸细、截获脱逃军人及囚犯、打击走私等。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设立巡检司之处，往往发展为市镇。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125" indent="-282575" algn="ctr" eaLnBrk="1" hangingPunct="1"/>
            <a:r>
              <a:rPr lang="zh-CN" altLang="en-US" b="1" dirty="0" smtClean="0">
                <a:latin typeface="+mn-ea"/>
              </a:rPr>
              <a:t>三、书吏与胥役</a:t>
            </a:r>
            <a:endParaRPr lang="en-US" altLang="zh-CN" b="1" dirty="0" smtClean="0">
              <a:latin typeface="+mn-ea"/>
            </a:endParaRPr>
          </a:p>
          <a:p>
            <a:pPr marL="365125" indent="-282575" eaLnBrk="1" hangingPunct="1"/>
            <a:r>
              <a:rPr lang="zh-CN" altLang="en-US" b="1" dirty="0" smtClean="0">
                <a:latin typeface="+mn-ea"/>
              </a:rPr>
              <a:t>白瑞德：</a:t>
            </a:r>
            <a:r>
              <a:rPr lang="en-US" altLang="zh-CN" b="1" dirty="0" smtClean="0">
                <a:latin typeface="+mn-ea"/>
              </a:rPr>
              <a:t>《</a:t>
            </a:r>
            <a:r>
              <a:rPr lang="zh-CN" altLang="en-US" b="1" dirty="0" smtClean="0">
                <a:latin typeface="+mn-ea"/>
              </a:rPr>
              <a:t>爪牙：清代县衙的书吏与差役</a:t>
            </a:r>
            <a:r>
              <a:rPr lang="en-US" altLang="zh-CN" b="1" dirty="0" smtClean="0">
                <a:latin typeface="+mn-ea"/>
              </a:rPr>
              <a:t>》</a:t>
            </a:r>
            <a:r>
              <a:rPr lang="zh-CN" altLang="en-US" b="1" dirty="0" smtClean="0">
                <a:latin typeface="+mn-ea"/>
              </a:rPr>
              <a:t>，尤陈俊、赖骏楠译，广西师范大学出版社，</a:t>
            </a:r>
            <a:r>
              <a:rPr lang="en-US" altLang="zh-CN" b="1" dirty="0" smtClean="0">
                <a:latin typeface="+mn-ea"/>
              </a:rPr>
              <a:t>2021</a:t>
            </a:r>
            <a:r>
              <a:rPr lang="zh-CN" altLang="en-US" b="1" dirty="0" smtClean="0">
                <a:latin typeface="+mn-ea"/>
              </a:rPr>
              <a:t>年。</a:t>
            </a:r>
            <a:endParaRPr lang="en-US" altLang="zh-CN" b="1" dirty="0" smtClean="0">
              <a:latin typeface="+mn-ea"/>
            </a:endParaRPr>
          </a:p>
          <a:p>
            <a:pPr marL="365125" indent="-282575" eaLnBrk="1" hangingPunct="1"/>
            <a:r>
              <a:rPr lang="en-US" altLang="zh-CN" dirty="0" err="1" smtClean="0"/>
              <a:t>Bradly</a:t>
            </a:r>
            <a:r>
              <a:rPr lang="en-US" altLang="zh-CN" dirty="0" smtClean="0"/>
              <a:t> W. Reed, </a:t>
            </a:r>
            <a:r>
              <a:rPr lang="en-US" altLang="zh-CN" i="1" dirty="0" smtClean="0"/>
              <a:t>Talons and Teeth: County Clerks and Runners in the Qing Dynasty</a:t>
            </a:r>
            <a:r>
              <a:rPr lang="en-US" altLang="zh-CN" dirty="0" smtClean="0"/>
              <a:t>, Stanford University Press, 2000.</a:t>
            </a:r>
          </a:p>
          <a:p>
            <a:pPr marL="365125" indent="-282575" eaLnBrk="1" hangingPunct="1"/>
            <a:endParaRPr lang="en-US" altLang="zh-CN" dirty="0" smtClean="0"/>
          </a:p>
          <a:p>
            <a:pPr marL="365125" indent="-282575" eaLnBrk="1" hangingPunct="1"/>
            <a:r>
              <a:rPr lang="zh-CN" altLang="en-US" dirty="0" smtClean="0"/>
              <a:t>四川巴县档案：乾隆十七年（</a:t>
            </a:r>
            <a:r>
              <a:rPr lang="en-US" altLang="zh-CN" dirty="0" smtClean="0"/>
              <a:t>1752</a:t>
            </a:r>
            <a:r>
              <a:rPr lang="zh-CN" altLang="en-US" dirty="0" smtClean="0"/>
              <a:t>）至民国三十年（</a:t>
            </a:r>
            <a:r>
              <a:rPr lang="en-US" altLang="zh-CN" dirty="0" smtClean="0"/>
              <a:t>1941</a:t>
            </a:r>
            <a:r>
              <a:rPr lang="zh-CN" altLang="en-US" dirty="0" smtClean="0"/>
              <a:t>），共约</a:t>
            </a:r>
            <a:r>
              <a:rPr lang="en-US" altLang="zh-CN" dirty="0" smtClean="0"/>
              <a:t>11.6</a:t>
            </a:r>
            <a:r>
              <a:rPr lang="zh-CN" altLang="en-US" dirty="0" smtClean="0"/>
              <a:t>万卷。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125" indent="-282575" eaLnBrk="1" hangingPunct="1"/>
            <a:r>
              <a:rPr lang="zh-CN" altLang="en-US" sz="2800" dirty="0" smtClean="0">
                <a:latin typeface="+mn-ea"/>
              </a:rPr>
              <a:t>书吏也</a:t>
            </a:r>
            <a:r>
              <a:rPr lang="zh-CN" altLang="zh-CN" sz="2800" dirty="0" smtClean="0">
                <a:latin typeface="+mn-ea"/>
              </a:rPr>
              <a:t>是衙门中的佐助</a:t>
            </a:r>
            <a:r>
              <a:rPr lang="zh-CN" altLang="en-US" sz="2800" dirty="0" smtClean="0">
                <a:latin typeface="+mn-ea"/>
              </a:rPr>
              <a:t>群体</a:t>
            </a:r>
            <a:r>
              <a:rPr lang="zh-CN" altLang="zh-CN" sz="2800" dirty="0" smtClean="0">
                <a:latin typeface="+mn-ea"/>
              </a:rPr>
              <a:t>，是指未经铨选而在衙门供职的具体办事人员。自来官与吏分途，官虽然管吏，具体事务却得依靠吏去承办。官有罪也可能贬为吏，吏考满也可升官。</a:t>
            </a:r>
          </a:p>
          <a:p>
            <a:pPr marL="365125" indent="-282575" eaLnBrk="1" hangingPunct="1"/>
            <a:r>
              <a:rPr lang="zh-CN" altLang="en-US" sz="2800" dirty="0" smtClean="0">
                <a:latin typeface="+mn-ea"/>
              </a:rPr>
              <a:t>书吏</a:t>
            </a:r>
            <a:r>
              <a:rPr lang="zh-CN" altLang="zh-CN" sz="2800" dirty="0" smtClean="0">
                <a:latin typeface="+mn-ea"/>
              </a:rPr>
              <a:t>也有实额，明初仅为官的</a:t>
            </a:r>
            <a:r>
              <a:rPr lang="en-US" altLang="zh-CN" sz="2800" dirty="0" smtClean="0">
                <a:latin typeface="+mn-ea"/>
              </a:rPr>
              <a:t>4</a:t>
            </a:r>
            <a:r>
              <a:rPr lang="zh-CN" altLang="zh-CN" sz="2800" dirty="0" smtClean="0">
                <a:latin typeface="+mn-ea"/>
              </a:rPr>
              <a:t>倍。各地总督巡抚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zh-CN" altLang="zh-CN" sz="2800" dirty="0" smtClean="0">
                <a:latin typeface="+mn-ea"/>
              </a:rPr>
              <a:t>布、按、府、县衙门，或几十人，或几人，多少不等，</a:t>
            </a:r>
            <a:r>
              <a:rPr lang="zh-CN" altLang="en-US" sz="2800" dirty="0" smtClean="0">
                <a:latin typeface="+mn-ea"/>
              </a:rPr>
              <a:t>称为“经制吏”。</a:t>
            </a:r>
            <a:endParaRPr lang="en-US" altLang="zh-CN" sz="2800" dirty="0" smtClean="0">
              <a:latin typeface="+mn-ea"/>
            </a:endParaRPr>
          </a:p>
          <a:p>
            <a:pPr marL="365125" indent="-282575" eaLnBrk="1" hangingPunct="1"/>
            <a:r>
              <a:rPr lang="zh-CN" altLang="en-US" sz="2800" dirty="0" smtClean="0">
                <a:latin typeface="+mn-ea"/>
              </a:rPr>
              <a:t>各级衙门里的书吏人数实际</a:t>
            </a:r>
            <a:r>
              <a:rPr lang="zh-CN" altLang="zh-CN" sz="2800" dirty="0" smtClean="0">
                <a:latin typeface="+mn-ea"/>
              </a:rPr>
              <a:t>远超定额。</a:t>
            </a:r>
            <a:r>
              <a:rPr lang="zh-CN" altLang="en-US" sz="2800" dirty="0" smtClean="0">
                <a:latin typeface="+mn-ea"/>
              </a:rPr>
              <a:t>经制吏以外的</a:t>
            </a:r>
            <a:r>
              <a:rPr lang="zh-CN" altLang="zh-CN" sz="2800" dirty="0" smtClean="0">
                <a:latin typeface="+mn-ea"/>
              </a:rPr>
              <a:t>称为散役、白役、帮役、副役等。</a:t>
            </a:r>
            <a:endParaRPr lang="zh-CN" altLang="en-US" sz="28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+mn-ea"/>
              </a:rPr>
              <a:t>明清时期</a:t>
            </a:r>
            <a:r>
              <a:rPr lang="zh-CN" altLang="zh-CN" sz="2400" dirty="0" smtClean="0">
                <a:latin typeface="+mn-ea"/>
              </a:rPr>
              <a:t>吏员来源主要是三个途径：佥充、罚充和求充。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地方衙门的书吏基本没有薪酬，他们获得收入的途径主要是陋规及例费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书吏常常在征收钱粮时做手脚，向百姓多收，而向上少交。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书吏在向上级衙门交文书时，也要向上级衙门的书吏交陋规费，如果不交陋规费，没有一份文书过得了关。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对于书吏贪赃及其恶果，朝廷早已有充分认识。乾隆元年的诏书说：“额粮尚未收纳，而浮费于催征，中饱于蠹吏，已什去二三矣。”（《清高宗实录》卷</a:t>
            </a:r>
            <a:r>
              <a:rPr lang="en-US" altLang="zh-CN" sz="2400" dirty="0" smtClean="0">
                <a:latin typeface="+mn-ea"/>
              </a:rPr>
              <a:t>21</a:t>
            </a:r>
            <a:r>
              <a:rPr lang="zh-CN" altLang="zh-CN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endParaRPr lang="zh-CN" altLang="en-US" sz="24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5125" indent="-282575" eaLnBrk="1" hangingPunct="1"/>
            <a:r>
              <a:rPr lang="zh-CN" altLang="zh-CN" sz="2400" dirty="0" smtClean="0">
                <a:latin typeface="+mn-ea"/>
              </a:rPr>
              <a:t>嘉庆时，洪亮吉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1746-1809</a:t>
            </a:r>
            <a:r>
              <a:rPr lang="zh-CN" altLang="en-US" sz="2400" dirty="0" smtClean="0">
                <a:latin typeface="+mn-ea"/>
              </a:rPr>
              <a:t>）曾言：</a:t>
            </a:r>
            <a:r>
              <a:rPr lang="zh-CN" altLang="zh-CN" sz="2400" dirty="0" smtClean="0">
                <a:latin typeface="+mn-ea"/>
              </a:rPr>
              <a:t>“今州县之大者，胥吏至千人，次至七八百人，至少亦一二百人”。</a:t>
            </a:r>
            <a:endParaRPr lang="en-US" altLang="zh-CN" sz="2400" dirty="0" smtClean="0">
              <a:latin typeface="+mn-ea"/>
            </a:endParaRPr>
          </a:p>
          <a:p>
            <a:pPr marL="365125" indent="-282575" eaLnBrk="1" hangingPunct="1"/>
            <a:r>
              <a:rPr lang="zh-CN" altLang="zh-CN" sz="2400" dirty="0" smtClean="0">
                <a:latin typeface="+mn-ea"/>
              </a:rPr>
              <a:t>山东卯册无名之书办，即白役，大县多至千余名，小县亦多至数百名。</a:t>
            </a:r>
            <a:endParaRPr lang="en-US" altLang="zh-CN" sz="2400" dirty="0" smtClean="0">
              <a:latin typeface="+mn-ea"/>
            </a:endParaRPr>
          </a:p>
          <a:p>
            <a:pPr marL="365125" indent="-282575" eaLnBrk="1" hangingPunct="1"/>
            <a:r>
              <a:rPr lang="zh-CN" altLang="zh-CN" sz="2400" dirty="0" smtClean="0">
                <a:latin typeface="+mn-ea"/>
              </a:rPr>
              <a:t>据嘉庆十一年（</a:t>
            </a:r>
            <a:r>
              <a:rPr lang="en-US" altLang="zh-CN" sz="2400" dirty="0" smtClean="0">
                <a:latin typeface="+mn-ea"/>
              </a:rPr>
              <a:t>1806</a:t>
            </a:r>
            <a:r>
              <a:rPr lang="zh-CN" altLang="zh-CN" sz="2400" dirty="0" smtClean="0">
                <a:latin typeface="+mn-ea"/>
              </a:rPr>
              <a:t>）上谕，直隶正定县吏役多至九百余名，浙江杭州府仁和、钱塘两县正身、白役不下一千五六百名。</a:t>
            </a:r>
            <a:endParaRPr lang="en-US" altLang="zh-CN" sz="2400" dirty="0" smtClean="0">
              <a:latin typeface="+mn-ea"/>
            </a:endParaRPr>
          </a:p>
          <a:p>
            <a:pPr marL="365125" indent="-282575"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天高皇帝远</a:t>
            </a:r>
            <a:endParaRPr lang="en-US" altLang="zh-CN" dirty="0" smtClean="0"/>
          </a:p>
          <a:p>
            <a:r>
              <a:rPr lang="zh-CN" altLang="en-US" dirty="0" smtClean="0"/>
              <a:t>无为政治（费孝通）</a:t>
            </a:r>
            <a:endParaRPr lang="en-US" altLang="zh-CN" dirty="0" smtClean="0"/>
          </a:p>
          <a:p>
            <a:r>
              <a:rPr lang="zh-CN" altLang="en-US" dirty="0" smtClean="0"/>
              <a:t>国权不下县，县下惟宗族，宗族皆自治，自治靠伦理，伦理造乡绅（秦晖）</a:t>
            </a:r>
            <a:endParaRPr lang="en-US" altLang="zh-CN" dirty="0" smtClean="0"/>
          </a:p>
          <a:p>
            <a:r>
              <a:rPr lang="zh-CN" altLang="en-US" dirty="0" smtClean="0"/>
              <a:t>帝国的逻辑（周雪光）</a:t>
            </a:r>
            <a:endParaRPr lang="en-US" altLang="zh-CN" dirty="0" smtClean="0"/>
          </a:p>
          <a:p>
            <a:pPr>
              <a:buFont typeface="Wingdings" pitchFamily="2" charset="2"/>
              <a:buChar char="n"/>
            </a:pPr>
            <a:r>
              <a:rPr lang="zh-CN" altLang="en-US" dirty="0" smtClean="0"/>
              <a:t>官僚君主制（孔飞力 </a:t>
            </a:r>
            <a:r>
              <a:rPr lang="en-US" altLang="zh-CN" dirty="0" smtClean="0"/>
              <a:t>Philip Kuhn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400" dirty="0" smtClean="0">
                <a:latin typeface="+mn-ea"/>
              </a:rPr>
              <a:t>道光十四年（</a:t>
            </a:r>
            <a:r>
              <a:rPr lang="en-US" altLang="zh-CN" sz="2400" dirty="0" smtClean="0">
                <a:latin typeface="+mn-ea"/>
              </a:rPr>
              <a:t>1834</a:t>
            </a:r>
            <a:r>
              <a:rPr lang="zh-CN" altLang="zh-CN" sz="2400" dirty="0" smtClean="0">
                <a:latin typeface="+mn-ea"/>
              </a:rPr>
              <a:t>）上谕</a:t>
            </a:r>
            <a:r>
              <a:rPr lang="zh-CN" altLang="en-US" sz="2400" dirty="0" smtClean="0">
                <a:latin typeface="+mn-ea"/>
              </a:rPr>
              <a:t>称</a:t>
            </a:r>
            <a:r>
              <a:rPr lang="zh-CN" altLang="zh-CN" sz="2400" dirty="0" smtClean="0">
                <a:latin typeface="+mn-ea"/>
              </a:rPr>
              <a:t>，四川地方大州县蠹役或千余人，小县也数百人百余人不等（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zh-CN" sz="2400" dirty="0" smtClean="0">
                <a:latin typeface="+mn-ea"/>
              </a:rPr>
              <a:t>道光实录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zh-CN" sz="2400" dirty="0" smtClean="0">
                <a:latin typeface="+mn-ea"/>
              </a:rPr>
              <a:t>卷二六</a:t>
            </a:r>
            <a:r>
              <a:rPr lang="en-US" altLang="zh-CN" sz="2400" dirty="0" smtClean="0">
                <a:latin typeface="+mn-ea"/>
              </a:rPr>
              <a:t>O</a:t>
            </a:r>
            <a:r>
              <a:rPr lang="zh-CN" altLang="zh-CN" sz="2400" dirty="0" smtClean="0">
                <a:latin typeface="+mn-ea"/>
              </a:rPr>
              <a:t>）。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zh-CN" sz="2400" dirty="0" smtClean="0">
                <a:latin typeface="+mn-ea"/>
              </a:rPr>
              <a:t>小小的四川巴县，额定典吏</a:t>
            </a:r>
            <a:r>
              <a:rPr lang="en-US" altLang="zh-CN" sz="2400" dirty="0" smtClean="0">
                <a:latin typeface="+mn-ea"/>
              </a:rPr>
              <a:t>15</a:t>
            </a:r>
            <a:r>
              <a:rPr lang="zh-CN" altLang="zh-CN" sz="2400" dirty="0" smtClean="0">
                <a:latin typeface="+mn-ea"/>
              </a:rPr>
              <a:t>名，分别配置于十房，但道光年间申报册上多至七千余名衙役（刘衡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latin typeface="+mn-ea"/>
              </a:rPr>
              <a:t>《蜀僚问答》）。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+mn-ea"/>
              </a:rPr>
              <a:t>“内江吴令则大不得人心，士民为之语云：</a:t>
            </a:r>
            <a:r>
              <a:rPr lang="en-US" altLang="zh-CN" sz="2400" dirty="0" smtClean="0">
                <a:latin typeface="+mn-ea"/>
              </a:rPr>
              <a:t>……</a:t>
            </a:r>
            <a:r>
              <a:rPr lang="zh-CN" altLang="en-US" sz="2400" dirty="0" smtClean="0">
                <a:latin typeface="+mn-ea"/>
              </a:rPr>
              <a:t>绅衿是他敌人，书役是他先人。即此数语已不堪为民上矣。”（李星沅：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李星沅日记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道光二十一年七月十一日条）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清末出使过欧洲四国的郭松焘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1818-1891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zh-CN" sz="2400" dirty="0" smtClean="0">
                <a:latin typeface="+mn-ea"/>
              </a:rPr>
              <a:t>纵论古今天下历代政治，说：“</a:t>
            </a:r>
            <a:r>
              <a:rPr lang="zh-CN" altLang="zh-CN" sz="2400" b="1" dirty="0" smtClean="0">
                <a:latin typeface="+mn-ea"/>
              </a:rPr>
              <a:t>汉、唐以来，虽号为君主，然权力实不足，不能不有所分寄。故西汉与宰相、外戚共天下，东汉与太监、名士共天下，唐与后妃、藩镇共天下，北宋与奸臣共天下，南宋与外国共天下，元与奸臣、番僧共天下，明与宰相、太监共天下，本朝则与胥吏共天下耳。”</a:t>
            </a:r>
            <a:endParaRPr lang="zh-CN" altLang="zh-CN" sz="2400" dirty="0" smtClean="0">
              <a:latin typeface="+mn-ea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83464" algn="ct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b="1" dirty="0" smtClean="0">
                <a:latin typeface="+mn-ea"/>
              </a:rPr>
              <a:t>三班衙役</a:t>
            </a:r>
            <a:endParaRPr lang="en-US" altLang="zh-CN" sz="2400" b="1" dirty="0" smtClean="0">
              <a:latin typeface="+mn-ea"/>
            </a:endParaRPr>
          </a:p>
          <a:p>
            <a:pPr marL="365760" indent="283464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 smtClean="0">
                <a:latin typeface="+mn-ea"/>
              </a:rPr>
              <a:t>内中一人问申祥甫道：“你亲家今日在哪里？何不来陪先生坐坐？”申祥甫道：“他到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快班李老爹</a:t>
            </a:r>
            <a:r>
              <a:rPr lang="zh-CN" altLang="en-US" sz="2400" dirty="0" smtClean="0">
                <a:latin typeface="+mn-ea"/>
              </a:rPr>
              <a:t>家吃酒去了。</a:t>
            </a:r>
            <a:r>
              <a:rPr lang="en-US" altLang="zh-CN" sz="2400" dirty="0" smtClean="0">
                <a:latin typeface="+mn-ea"/>
              </a:rPr>
              <a:t>”</a:t>
            </a:r>
            <a:r>
              <a:rPr lang="zh-CN" altLang="en-US" sz="2400" dirty="0" smtClean="0">
                <a:latin typeface="+mn-ea"/>
              </a:rPr>
              <a:t>又一个人道：“李老爹这几年在新任老爷手里着实跑起来了，怕不一年要寻千把银子。只是他老人家好赌，不如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西班黄老爹</a:t>
            </a:r>
            <a:r>
              <a:rPr lang="zh-CN" altLang="en-US" sz="2400" dirty="0" smtClean="0">
                <a:latin typeface="+mn-ea"/>
              </a:rPr>
              <a:t>。当初也在这些事里顽耍，这几年成了正果，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家里房子盖得像天宫一般</a:t>
            </a:r>
            <a:r>
              <a:rPr lang="zh-CN" altLang="en-US" sz="2400" dirty="0" smtClean="0">
                <a:latin typeface="+mn-ea"/>
              </a:rPr>
              <a:t>，好不热闹！” 荀老爹向申祥甫道：“你亲家自从当了门户，时运也算走顺风，再过两年，只怕也要弄到黄老爹的意思哩。”（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儒林外史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第二回）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800" b="1" dirty="0" smtClean="0">
                <a:latin typeface="+mn-ea"/>
              </a:rPr>
              <a:t>四、师爷</a:t>
            </a:r>
            <a:endParaRPr lang="en-US" altLang="zh-CN" sz="2800" b="1" dirty="0" smtClean="0">
              <a:latin typeface="+mn-ea"/>
            </a:endParaRPr>
          </a:p>
          <a:p>
            <a:pPr eaLnBrk="1" hangingPunct="1"/>
            <a:r>
              <a:rPr lang="zh-CN" altLang="zh-CN" sz="2800" dirty="0" smtClean="0">
                <a:latin typeface="+mn-ea"/>
              </a:rPr>
              <a:t>地方官是流动的，所谓“官如传舍”，就是说官员之于官府，就像住旅馆的旅客，对地方情况不熟悉</a:t>
            </a:r>
            <a:r>
              <a:rPr lang="zh-CN" altLang="en-US" sz="2800" dirty="0" smtClean="0">
                <a:latin typeface="+mn-ea"/>
              </a:rPr>
              <a:t>。</a:t>
            </a:r>
            <a:r>
              <a:rPr lang="zh-CN" altLang="zh-CN" sz="2800" dirty="0" smtClean="0">
                <a:latin typeface="+mn-ea"/>
              </a:rPr>
              <a:t>科举考试准备的是四书五经，讲求治国平天下的大道理，官员对具体事务未必内行，因此治理地方要靠</a:t>
            </a:r>
            <a:r>
              <a:rPr lang="zh-CN" altLang="en-US" sz="2800" dirty="0" smtClean="0">
                <a:latin typeface="+mn-ea"/>
              </a:rPr>
              <a:t>胥吏。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 smtClean="0">
                <a:latin typeface="+mn-ea"/>
              </a:rPr>
              <a:t>处于胥吏围绕圈中的州县官，为了不被蒙蔽，不被书吏等捉弄或架空，就需要有高级参议作为心腹幕僚和朋友人等，这在地方官场中就是幕友。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zh-CN" sz="2800" dirty="0" smtClean="0">
                <a:latin typeface="+mn-ea"/>
              </a:rPr>
              <a:t>幕友俗称</a:t>
            </a:r>
            <a:r>
              <a:rPr lang="zh-CN" altLang="zh-CN" sz="2800" b="1" dirty="0" smtClean="0">
                <a:latin typeface="+mn-ea"/>
              </a:rPr>
              <a:t>师爷，</a:t>
            </a:r>
            <a:r>
              <a:rPr lang="zh-CN" altLang="zh-CN" sz="2800" dirty="0" smtClean="0">
                <a:latin typeface="+mn-ea"/>
              </a:rPr>
              <a:t>不是政府官员，不食国家俸禄，也没有品秩</a:t>
            </a:r>
            <a:r>
              <a:rPr lang="zh-CN" altLang="en-US" sz="2800" dirty="0" smtClean="0">
                <a:latin typeface="+mn-ea"/>
              </a:rPr>
              <a:t>。</a:t>
            </a:r>
            <a:r>
              <a:rPr lang="zh-CN" altLang="zh-CN" sz="2800" dirty="0" smtClean="0">
                <a:latin typeface="+mn-ea"/>
              </a:rPr>
              <a:t>他们受地方官之聘请，接受主官赠与的束修，与官员是主客关系，是官员的客人或朋友，无上下级关系，更不是主佣关系。幕客称本官为主人、东家、东翁，本官称幕客作西席、西宾或老夫子，旁人都呼为师爷</a:t>
            </a:r>
            <a:r>
              <a:rPr lang="zh-CN" altLang="en-US" sz="2800" dirty="0" smtClean="0">
                <a:latin typeface="+mn-ea"/>
              </a:rPr>
              <a:t>、家人</a:t>
            </a:r>
            <a:r>
              <a:rPr lang="zh-CN" altLang="zh-CN" sz="2800" dirty="0" smtClean="0">
                <a:latin typeface="+mn-ea"/>
              </a:rPr>
              <a:t>。</a:t>
            </a:r>
            <a:endParaRPr lang="zh-CN" altLang="en-US" sz="28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+mn-ea"/>
              </a:rPr>
              <a:t>胥吏与师爷，构成地方官的“两套班子”。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zh-CN" sz="2800" dirty="0" smtClean="0">
                <a:latin typeface="+mn-ea"/>
              </a:rPr>
              <a:t>河南巡抚田文镜</a:t>
            </a:r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1662-1733</a:t>
            </a:r>
            <a:r>
              <a:rPr lang="zh-CN" altLang="en-US" sz="2800" dirty="0" smtClean="0">
                <a:latin typeface="+mn-ea"/>
              </a:rPr>
              <a:t>）曾</a:t>
            </a:r>
            <a:r>
              <a:rPr lang="zh-CN" altLang="zh-CN" sz="2800" dirty="0" smtClean="0">
                <a:latin typeface="+mn-ea"/>
              </a:rPr>
              <a:t>说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zh-CN" altLang="zh-CN" sz="2800" dirty="0" smtClean="0">
                <a:latin typeface="+mn-ea"/>
              </a:rPr>
              <a:t>清代地方行政的一大特点是“自督抚以下，司、道、府、州、县，衙门虽自不同，俱各延有幕宾。”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士人入幕，推动了晚清“经世致用”的复兴</a:t>
            </a:r>
            <a:endParaRPr lang="en-US" altLang="zh-CN" sz="2800" dirty="0" smtClean="0">
              <a:latin typeface="+mn-ea"/>
            </a:endParaRPr>
          </a:p>
          <a:p>
            <a:pPr lvl="1" eaLnBrk="1" hangingPunct="1"/>
            <a:r>
              <a:rPr lang="zh-CN" altLang="en-US" sz="2800" dirty="0" smtClean="0">
                <a:latin typeface="+mn-ea"/>
              </a:rPr>
              <a:t>汪辉祖（</a:t>
            </a:r>
            <a:r>
              <a:rPr lang="en-US" altLang="zh-CN" sz="2800" dirty="0" smtClean="0">
                <a:latin typeface="+mn-ea"/>
              </a:rPr>
              <a:t>1731-1807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《</a:t>
            </a:r>
            <a:r>
              <a:rPr lang="zh-CN" altLang="en-US" sz="2800" dirty="0" smtClean="0">
                <a:latin typeface="+mn-ea"/>
              </a:rPr>
              <a:t>佐治要言</a:t>
            </a:r>
            <a:r>
              <a:rPr lang="en-US" altLang="zh-CN" sz="2800" dirty="0" smtClean="0">
                <a:latin typeface="+mn-ea"/>
              </a:rPr>
              <a:t>》</a:t>
            </a:r>
          </a:p>
          <a:p>
            <a:pPr lvl="1" eaLnBrk="1" hangingPunct="1"/>
            <a:r>
              <a:rPr lang="zh-CN" altLang="en-US" sz="2800" dirty="0" smtClean="0">
                <a:latin typeface="+mn-ea"/>
              </a:rPr>
              <a:t>钱泳（</a:t>
            </a:r>
            <a:r>
              <a:rPr lang="en-US" altLang="zh-CN" sz="2800" dirty="0" smtClean="0">
                <a:latin typeface="+mn-ea"/>
              </a:rPr>
              <a:t>1759-1844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《</a:t>
            </a:r>
            <a:r>
              <a:rPr lang="zh-CN" altLang="en-US" sz="2800" dirty="0" smtClean="0">
                <a:latin typeface="+mn-ea"/>
              </a:rPr>
              <a:t>履园丛话</a:t>
            </a:r>
            <a:r>
              <a:rPr lang="en-US" altLang="zh-CN" sz="2800" dirty="0" smtClean="0">
                <a:latin typeface="+mn-ea"/>
              </a:rPr>
              <a:t>》</a:t>
            </a:r>
          </a:p>
          <a:p>
            <a:pPr lvl="1" eaLnBrk="1" hangingPunct="1"/>
            <a:r>
              <a:rPr lang="zh-CN" altLang="en-US" sz="2800" dirty="0" smtClean="0">
                <a:latin typeface="+mn-ea"/>
              </a:rPr>
              <a:t>包世臣（</a:t>
            </a:r>
            <a:r>
              <a:rPr lang="en-US" altLang="zh-CN" sz="2800" dirty="0" smtClean="0">
                <a:latin typeface="+mn-ea"/>
              </a:rPr>
              <a:t>1775-1855</a:t>
            </a:r>
            <a:r>
              <a:rPr lang="zh-CN" altLang="en-US" sz="2800" dirty="0" smtClean="0">
                <a:latin typeface="+mn-ea"/>
              </a:rPr>
              <a:t>，</a:t>
            </a:r>
            <a:r>
              <a:rPr lang="en-US" altLang="zh-CN" sz="2800" dirty="0" smtClean="0">
                <a:latin typeface="+mn-ea"/>
              </a:rPr>
              <a:t>《</a:t>
            </a:r>
            <a:r>
              <a:rPr lang="zh-CN" altLang="en-US" sz="2800" dirty="0" smtClean="0">
                <a:latin typeface="+mn-ea"/>
              </a:rPr>
              <a:t>安吴四种</a:t>
            </a:r>
            <a:r>
              <a:rPr lang="en-US" altLang="zh-CN" sz="2800" dirty="0" smtClean="0">
                <a:latin typeface="+mn-ea"/>
              </a:rPr>
              <a:t>》</a:t>
            </a:r>
          </a:p>
          <a:p>
            <a:pPr eaLnBrk="1" hangingPunct="1"/>
            <a:endParaRPr lang="zh-CN" altLang="zh-CN" sz="24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/>
            <a:r>
              <a:rPr lang="zh-CN" altLang="en-US" sz="2800" dirty="0" smtClean="0">
                <a:latin typeface="+mn-ea"/>
              </a:rPr>
              <a:t>五、“官须自做”</a:t>
            </a:r>
            <a:endParaRPr lang="en-US" altLang="zh-CN" sz="2800" dirty="0" smtClean="0">
              <a:latin typeface="+mn-ea"/>
            </a:endParaRPr>
          </a:p>
          <a:p>
            <a:pPr eaLnBrk="1"/>
            <a:r>
              <a:rPr lang="zh-CN" altLang="en-US" sz="2800" dirty="0" smtClean="0">
                <a:latin typeface="+mn-ea"/>
              </a:rPr>
              <a:t>曾为师爷</a:t>
            </a:r>
            <a:r>
              <a:rPr lang="en-US" altLang="zh-CN" sz="2800" dirty="0" smtClean="0">
                <a:latin typeface="+mn-ea"/>
              </a:rPr>
              <a:t>30</a:t>
            </a:r>
            <a:r>
              <a:rPr lang="zh-CN" altLang="en-US" sz="2800" dirty="0" smtClean="0">
                <a:latin typeface="+mn-ea"/>
              </a:rPr>
              <a:t>多年，后出仕为县官的汪辉祖曾说：“事无巨细，权操在手，则人为我用。若胸无成见，听人主张，将用亲而亲官，用友而友官，用长随吏役而长随吏役无一人非官。人人有权即人人做官，势必尾大不掉。故曰官须自做。”</a:t>
            </a:r>
            <a:endParaRPr lang="en-US" altLang="zh-CN" sz="2800" dirty="0" smtClean="0">
              <a:latin typeface="+mn-ea"/>
            </a:endParaRPr>
          </a:p>
          <a:p>
            <a:pPr eaLnBrk="1"/>
            <a:endParaRPr lang="zh-CN" altLang="en-US" sz="24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en-US" sz="2400" dirty="0" smtClean="0">
                <a:latin typeface="+mn-ea"/>
              </a:rPr>
              <a:t>“一人政府”、“两套班子”与“混沌整体”</a:t>
            </a:r>
            <a:endParaRPr lang="en-US" altLang="zh-CN" sz="2400" dirty="0" smtClean="0">
              <a:latin typeface="+mn-ea"/>
            </a:endParaRPr>
          </a:p>
          <a:p>
            <a:pPr eaLnBrk="1"/>
            <a:r>
              <a:rPr lang="zh-CN" altLang="en-US" sz="2400" dirty="0" smtClean="0">
                <a:latin typeface="+mn-ea"/>
              </a:rPr>
              <a:t>州县政府与地方政府的概念</a:t>
            </a:r>
            <a:endParaRPr lang="en-US" altLang="zh-CN" sz="2400" dirty="0" smtClean="0">
              <a:latin typeface="+mn-ea"/>
            </a:endParaRPr>
          </a:p>
          <a:p>
            <a:pPr eaLnBrk="1"/>
            <a:r>
              <a:rPr lang="zh-CN" altLang="en-US" sz="2400" dirty="0" smtClean="0">
                <a:latin typeface="+mn-ea"/>
              </a:rPr>
              <a:t>日常行政中的规则与潜规则</a:t>
            </a:r>
            <a:endParaRPr lang="en-US" altLang="zh-CN" sz="2400" dirty="0" smtClean="0">
              <a:latin typeface="+mn-ea"/>
            </a:endParaRPr>
          </a:p>
          <a:p>
            <a:pPr eaLnBrk="1"/>
            <a:r>
              <a:rPr lang="zh-CN" altLang="en-US" sz="2400" dirty="0" smtClean="0">
                <a:latin typeface="+mn-ea"/>
              </a:rPr>
              <a:t>正式权力与非正式权力的关系</a:t>
            </a:r>
            <a:endParaRPr lang="en-US" altLang="zh-CN" sz="2400" dirty="0" smtClean="0">
              <a:latin typeface="+mn-ea"/>
            </a:endParaRPr>
          </a:p>
          <a:p>
            <a:pPr eaLnBrk="1"/>
            <a:r>
              <a:rPr lang="zh-CN" altLang="en-US" sz="2400" dirty="0" smtClean="0">
                <a:latin typeface="+mn-ea"/>
              </a:rPr>
              <a:t>官与绅的关系</a:t>
            </a:r>
            <a:endParaRPr lang="en-US" altLang="zh-CN" sz="2400" dirty="0" smtClean="0">
              <a:latin typeface="+mn-ea"/>
            </a:endParaRPr>
          </a:p>
          <a:p>
            <a:pPr eaLnBrk="1"/>
            <a:r>
              <a:rPr lang="zh-CN" altLang="en-US" sz="2400" dirty="0" smtClean="0">
                <a:latin typeface="+mn-ea"/>
              </a:rPr>
              <a:t>官员的自我定位与“行政理性”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魏光奇：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清代州县的主奴集团统治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伍跃：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官告民：雍正年间的一件维权案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周雪光：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从“黄宗羲定律”到帝国的逻辑：中国国家治理逻辑的历史线索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帝制中国是小政府还是大政府？</a:t>
            </a:r>
            <a:endParaRPr lang="en-US" altLang="zh-CN" dirty="0" smtClean="0"/>
          </a:p>
          <a:p>
            <a:r>
              <a:rPr lang="zh-CN" altLang="en-US" dirty="0" smtClean="0"/>
              <a:t>国家“汲取能力”是强是弱？</a:t>
            </a:r>
            <a:endParaRPr lang="en-US" altLang="zh-CN" dirty="0" smtClean="0"/>
          </a:p>
          <a:p>
            <a:r>
              <a:rPr lang="zh-CN" altLang="en-US" dirty="0" smtClean="0"/>
              <a:t>国家权力是刚性还是柔性？官治还是自治？法治还是人治？有法还是无法？</a:t>
            </a:r>
          </a:p>
          <a:p>
            <a:r>
              <a:rPr lang="zh-CN" altLang="en-US" dirty="0" smtClean="0"/>
              <a:t>张五常之问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杜凤治：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杜凤治日记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，邱捷点校，广东人民出版社，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年。</a:t>
            </a:r>
            <a:endParaRPr lang="en-US" altLang="zh-CN" dirty="0" smtClean="0"/>
          </a:p>
          <a:p>
            <a:r>
              <a:rPr lang="zh-CN" altLang="en-US" dirty="0" smtClean="0"/>
              <a:t>邱捷：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晚清官场镜像：杜凤治日记研究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，社会科学文献出版社，</a:t>
            </a:r>
            <a:r>
              <a:rPr lang="en-US" altLang="zh-CN" dirty="0" smtClean="0"/>
              <a:t>2021</a:t>
            </a:r>
            <a:r>
              <a:rPr lang="zh-CN" altLang="en-US" smtClean="0"/>
              <a:t>年。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明清时期的地方行政层级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188913"/>
          <a:ext cx="8496944" cy="6423527"/>
        </p:xfrm>
        <a:graphic>
          <a:graphicData uri="http://schemas.openxmlformats.org/drawingml/2006/table">
            <a:tbl>
              <a:tblPr/>
              <a:tblGrid>
                <a:gridCol w="1584176"/>
                <a:gridCol w="1512168"/>
                <a:gridCol w="2729940"/>
                <a:gridCol w="2670660"/>
              </a:tblGrid>
              <a:tr h="5743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正印官</a:t>
                      </a:r>
                      <a:endParaRPr lang="zh-CN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知县（正七品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1314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缺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</a:t>
                      </a:r>
                      <a:r>
                        <a:rPr lang="en-US" alt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《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光绪会典</a:t>
                      </a:r>
                      <a:r>
                        <a:rPr lang="en-US" alt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》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  <a:endParaRPr lang="zh-CN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钱谷、刑名、教化、治安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365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佐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杂官</a:t>
                      </a:r>
                      <a:endParaRPr lang="zh-CN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佐贰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县丞（正八品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345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缺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主簿（正九品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55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缺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粮马、征税、户籍、缉捕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典史</a:t>
                      </a:r>
                      <a:r>
                        <a:rPr lang="en-US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县尉（未入流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）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1307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缺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3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儒学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教谕（正八品）、训导（正九品）</a:t>
                      </a:r>
                      <a:endParaRPr lang="en-US" altLang="zh-CN" sz="1800" kern="100" dirty="0" smtClean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巡检司巡检（从九品）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908</a:t>
                      </a:r>
                      <a:r>
                        <a:rPr lang="zh-CN" altLang="en-US" sz="1800" kern="1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缺</a:t>
                      </a:r>
                      <a:endParaRPr lang="zh-CN" sz="1800" kern="100" dirty="0" smtClean="0">
                        <a:solidFill>
                          <a:srgbClr val="FF0000"/>
                        </a:solidFill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驿丞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（未入流）</a:t>
                      </a:r>
                      <a:endParaRPr lang="zh-CN" altLang="zh-CN" sz="1800" kern="100" dirty="0" smtClean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医学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训科（未入流）</a:t>
                      </a:r>
                      <a:endParaRPr lang="zh-CN" sz="1800" kern="100" dirty="0" smtClean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阴阳学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训术（未入流）</a:t>
                      </a:r>
                      <a:endParaRPr lang="zh-CN" sz="1800" kern="100" dirty="0" smtClean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管理僧道各官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（未入流）</a:t>
                      </a:r>
                      <a:endParaRPr lang="zh-CN" sz="1800" kern="100" dirty="0" smtClean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591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三班六房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书吏、胥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役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，合称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“胥吏”</a:t>
                      </a:r>
                      <a:endParaRPr lang="zh-CN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六房书吏，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即经</a:t>
                      </a: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制吏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县衙吏、户、礼、兵、刑、工六房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文书档案部门（“架阁库”）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因事设房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职掌</a:t>
                      </a: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文案，办理衙门的日常政务，包括拟写、缮誊、笔录各种公文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等</a:t>
                      </a:r>
                      <a:r>
                        <a:rPr lang="zh-CN" altLang="en-US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。书吏执首为典吏。</a:t>
                      </a:r>
                      <a:endParaRPr lang="zh-CN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胥役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三班衙役（皂、快、壮）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以县官发给的牌票为准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直属知县的胥役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各种杂务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548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在册不在编的胥吏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各房招募非正式的书吏，即书手、书办、帖写、帮差、白书等</a:t>
                      </a:r>
                      <a:r>
                        <a:rPr lang="zh-CN" sz="1800" kern="100" dirty="0" smtClean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；经</a:t>
                      </a:r>
                      <a:r>
                        <a:rPr lang="zh-CN" sz="1800" kern="100" dirty="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制吏手下私雇办理文案的学徒，即清书、小书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1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itchFamily="2" charset="-122"/>
                          <a:ea typeface="华文楷体" pitchFamily="2" charset="-122"/>
                          <a:cs typeface="Times New Roman"/>
                        </a:rPr>
                        <a:t>白役、帮役</a:t>
                      </a: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华文楷体" pitchFamily="2" charset="-122"/>
                        <a:ea typeface="华文楷体" pitchFamily="2" charset="-122"/>
                        <a:cs typeface="Times New Roman"/>
                      </a:endParaRPr>
                    </a:p>
                  </a:txBody>
                  <a:tcPr marL="51612" marR="516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明清地方政府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瞿同祖：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清代地方政府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Local Government in China under the Ch’ing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(1962)</a:t>
            </a:r>
          </a:p>
          <a:p>
            <a:pPr algn="ctr"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地方行政特征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“一人政府”：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配置到州县的所有公共权力都由州县官独揽。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“混沌整体”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：州县官与其辅助群体之间，没有中间权力。后者完成州县官分派的任务，是其行使“混沌整体”权力的工具。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私人性、非正式因素的重要影响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z="2400" b="1" dirty="0" smtClean="0">
                <a:latin typeface="+mn-ea"/>
              </a:rPr>
              <a:t>一 、州县官</a:t>
            </a:r>
            <a:endParaRPr lang="en-US" altLang="zh-CN" sz="2400" b="1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州县官是真正的行“政”之官、治“事”之官，其它各级上司多少都是监督官，治官之官。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做为唯一的“正印官”，县令、知州是</a:t>
            </a:r>
            <a:r>
              <a:rPr lang="zh-CN" altLang="zh-CN" sz="2400" b="1" dirty="0" smtClean="0">
                <a:latin typeface="+mn-ea"/>
              </a:rPr>
              <a:t>税</a:t>
            </a:r>
            <a:r>
              <a:rPr lang="zh-CN" altLang="en-US" sz="2400" b="1" dirty="0" smtClean="0">
                <a:latin typeface="+mn-ea"/>
              </a:rPr>
              <a:t>收</a:t>
            </a:r>
            <a:r>
              <a:rPr lang="zh-CN" altLang="zh-CN" sz="2400" b="1" dirty="0" smtClean="0">
                <a:latin typeface="+mn-ea"/>
              </a:rPr>
              <a:t>官、</a:t>
            </a:r>
            <a:r>
              <a:rPr lang="zh-CN" altLang="en-US" sz="2400" b="1" dirty="0" smtClean="0">
                <a:latin typeface="+mn-ea"/>
              </a:rPr>
              <a:t>司</a:t>
            </a:r>
            <a:r>
              <a:rPr lang="zh-CN" altLang="zh-CN" sz="2400" b="1" dirty="0" smtClean="0">
                <a:latin typeface="+mn-ea"/>
              </a:rPr>
              <a:t>法官和一般行政官</a:t>
            </a:r>
            <a:r>
              <a:rPr lang="zh-CN" altLang="en-US" sz="2400" dirty="0" smtClean="0">
                <a:latin typeface="+mn-ea"/>
              </a:rPr>
              <a:t>，负责税收、司法、治安、教育、社会保障、公共工程等一切地方事务。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en-US" sz="2400" dirty="0" smtClean="0">
                <a:latin typeface="+mn-ea"/>
              </a:rPr>
              <a:t>地方事务中出现任何问题，也由州县官一人负责。</a:t>
            </a:r>
            <a:endParaRPr lang="en-US" altLang="zh-CN" sz="2400" dirty="0" smtClean="0">
              <a:latin typeface="+mn-ea"/>
            </a:endParaRPr>
          </a:p>
          <a:p>
            <a:pPr eaLnBrk="1" hangingPunct="1"/>
            <a:r>
              <a:rPr lang="zh-CN" altLang="zh-CN" sz="2400" dirty="0" smtClean="0">
                <a:latin typeface="+mn-ea"/>
              </a:rPr>
              <a:t>曾任县学教谕的谢金銮（</a:t>
            </a:r>
            <a:r>
              <a:rPr lang="en-US" altLang="zh-CN" sz="2400" dirty="0" smtClean="0">
                <a:latin typeface="+mn-ea"/>
              </a:rPr>
              <a:t>1789</a:t>
            </a:r>
            <a:r>
              <a:rPr lang="zh-CN" altLang="zh-CN" sz="2400" dirty="0" smtClean="0">
                <a:latin typeface="+mn-ea"/>
              </a:rPr>
              <a:t>年举人）</a:t>
            </a:r>
            <a:r>
              <a:rPr lang="zh-CN" altLang="en-US" sz="2400" dirty="0" smtClean="0">
                <a:latin typeface="+mn-ea"/>
              </a:rPr>
              <a:t>曾</a:t>
            </a:r>
            <a:r>
              <a:rPr lang="zh-CN" altLang="zh-CN" sz="2400" dirty="0" smtClean="0">
                <a:latin typeface="+mn-ea"/>
              </a:rPr>
              <a:t>说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latin typeface="+mn-ea"/>
              </a:rPr>
              <a:t>“天下真实紧要之官只有两员，</a:t>
            </a:r>
            <a:r>
              <a:rPr lang="zh-CN" altLang="zh-CN" sz="2400" b="1" dirty="0" smtClean="0">
                <a:latin typeface="+mn-ea"/>
              </a:rPr>
              <a:t>在内则宰相，在外则县令</a:t>
            </a:r>
            <a:r>
              <a:rPr lang="zh-CN" altLang="zh-CN" sz="2400" dirty="0" smtClean="0">
                <a:latin typeface="+mn-ea"/>
              </a:rPr>
              <a:t>”（《居官致用》，《牧令书》卷一）。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10330</TotalTime>
  <Words>3417</Words>
  <Application>Microsoft Office PowerPoint</Application>
  <PresentationFormat>全屏显示(4:3)</PresentationFormat>
  <Paragraphs>180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平衡</vt:lpstr>
      <vt:lpstr>明清中国社会</vt:lpstr>
      <vt:lpstr>幻灯片 2</vt:lpstr>
      <vt:lpstr>幻灯片 3</vt:lpstr>
      <vt:lpstr>幻灯片 4</vt:lpstr>
      <vt:lpstr>幻灯片 5</vt:lpstr>
      <vt:lpstr>明清时期的地方行政层级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明清中国社会</dc:title>
  <dc:creator>Windows 用户</dc:creator>
  <cp:lastModifiedBy>lxx</cp:lastModifiedBy>
  <cp:revision>510</cp:revision>
  <dcterms:created xsi:type="dcterms:W3CDTF">2014-03-31T12:31:31Z</dcterms:created>
  <dcterms:modified xsi:type="dcterms:W3CDTF">2022-03-29T11:43:23Z</dcterms:modified>
</cp:coreProperties>
</file>