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50" d="100"/>
          <a:sy n="150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2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green_plants_simple_20230503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green_plants_simple_20230503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green_plants_simple_20230503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green_plants_simple_20230503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4363" y="1219200"/>
            <a:ext cx="3906203" cy="13335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杆塔检测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614363" y="3757613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郁博文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614363" y="4071937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2023-10-06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90975" y="9429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8DC11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990975" y="2185988"/>
            <a:ext cx="4777740" cy="19526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结果示例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结果示例</a:t>
            </a:r>
            <a:endParaRPr 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FEB4AB-FC4A-4BF4-A84C-7A0AA983E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1" y="2082735"/>
            <a:ext cx="3784600" cy="29240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C6EA6D7-F44D-439D-8D42-DCC8347DB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524" y="2082735"/>
            <a:ext cx="4580952" cy="18285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31CE25A-480B-4A85-BE43-FC40D4737CB0}"/>
              </a:ext>
            </a:extLst>
          </p:cNvPr>
          <p:cNvSpPr txBox="1"/>
          <p:nvPr/>
        </p:nvSpPr>
        <p:spPr>
          <a:xfrm>
            <a:off x="761999" y="958850"/>
            <a:ext cx="7994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根据结果绘制的包围框如图所示</a:t>
            </a:r>
            <a:endParaRPr lang="en-US" altLang="zh-CN" dirty="0"/>
          </a:p>
          <a:p>
            <a:r>
              <a:rPr lang="zh-CN" altLang="en-US" dirty="0"/>
              <a:t>结果链接：</a:t>
            </a:r>
            <a:endParaRPr lang="en-US" altLang="zh-CN" dirty="0"/>
          </a:p>
          <a:p>
            <a:r>
              <a:rPr lang="en-US" altLang="zh-CN" dirty="0"/>
              <a:t>https://drive.google.com/drive/folders/1asUkomebRbe0A5Rt89FEL2hax9jWvp6_?usp=sharing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0063" y="1614488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00063" y="2057400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500" b="1" dirty="0">
                <a:solidFill>
                  <a:srgbClr val="8DC11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62238" y="428625"/>
            <a:ext cx="5162550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6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CONTENTS 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2662238" y="1347787"/>
            <a:ext cx="5386388" cy="3219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问题描述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方法流程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关键细节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结果示例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90975" y="9429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8DC11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990975" y="2185988"/>
            <a:ext cx="4777740" cy="19526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问题描述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问题描述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1371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这个任务中，给定的输入是图片，同时在训练和验证集中，用xml的形式标记了在图片里面杆塔的包围框。我们需要训练模型让模型输出目标包围框。同时，在训练的验证步骤中，需要使用杆塔类别在不同Recall下的平均Precision（AP）作为评估模型的标准</a:t>
            </a:r>
            <a:endParaRPr lang="en-US" sz="153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90975" y="9429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8DC11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990975" y="2185988"/>
            <a:ext cx="4777740" cy="19526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方法流程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方法流程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3038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08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首先构建数据集。数据集需要读取图片和xml文件。同时需要解析xml文件中的object对象</a:t>
            </a:r>
            <a:r>
              <a:rPr lang="en-US" sz="140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。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08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构建完数据集类后，就需要完成训练函数。具体流程就是将输入喂给模型计算loss然后反向传播</a:t>
            </a:r>
            <a:r>
              <a:rPr lang="en-US" sz="140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。</a:t>
            </a:r>
            <a:endParaRPr lang="en-US" sz="1408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0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按照上一个section中所说，我们将AP作为验证标准，所以需要实现验证函数。</a:t>
            </a:r>
            <a:endParaRPr lang="en-US" sz="1408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08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同时需要实现计算AP的函数</a:t>
            </a:r>
            <a:endParaRPr lang="en-US" sz="1408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08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在完成了训练和验证步骤后，我们需要进行测试。加载先前训练中AP最高的模型，然后读取测试集中的文件进行测试</a:t>
            </a:r>
            <a:endParaRPr lang="en-US" sz="140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90975" y="9429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8DC11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990975" y="2185988"/>
            <a:ext cx="4777740" cy="19526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关键细节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altLang="zh-CN" sz="2400" b="1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图片尺寸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1943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训练集和测试集中的图片尺寸不是统一的，所以如果不加处理直接读取的话，会导致输入模型的张量大小不对齐。所以我将每个图片拉伸到800*600的大小</a:t>
            </a:r>
            <a:r>
              <a:rPr lang="zh-CN" alt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。</a:t>
            </a:r>
            <a:endParaRPr lang="en-US" sz="1536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多个杆塔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1943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对于一张图片，可能有只有一个杆塔，也可能有多个杆塔。这就导致了模型的输出不确定。所以在训练时，我将包围框坐标和label信息用一个词典包装，这样在输入时就不会有多个输出冲突的问题。</a:t>
            </a:r>
            <a:endParaRPr lang="en-US" sz="1536" dirty="0"/>
          </a:p>
          <a:p>
            <a:pPr algn="l">
              <a:lnSpc>
                <a:spcPct val="150000"/>
              </a:lnSpc>
              <a:buSzPct val="100000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而在输出时，我们采用IoU(交并比)阈值过滤的方式，把IoU低于阈值的输出过滤，这样就可以得到多个输出。</a:t>
            </a:r>
            <a:endParaRPr lang="en-US" sz="153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176</Words>
  <Application>Microsoft Office PowerPoint</Application>
  <PresentationFormat>全屏显示(16:9)</PresentationFormat>
  <Paragraphs>47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Noto Sans SC</vt:lpstr>
      <vt:lpstr>等线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杆塔检测</dc:title>
  <dc:subject>SUBTITLE HERE</dc:subject>
  <dc:creator>MindShow.fun</dc:creator>
  <cp:lastModifiedBy>Wilson Fox</cp:lastModifiedBy>
  <cp:revision>3</cp:revision>
  <dcterms:created xsi:type="dcterms:W3CDTF">2023-10-06T11:11:11Z</dcterms:created>
  <dcterms:modified xsi:type="dcterms:W3CDTF">2023-10-06T11:17:53Z</dcterms:modified>
</cp:coreProperties>
</file>