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7C533-CED7-4A9C-82A8-A47C27CEF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0E72F-B20A-4FF8-8F8E-983F22A7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06E72-CF61-40B8-A0BE-FD9FF3FC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17316-F7EE-4F25-8A27-3FA14B91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0F6D1-82E8-4659-B2A0-E2CB1C13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E942-80E4-412C-B82D-50B60C8F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E996E-313C-4CAC-9729-8DD93831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0B0B-2DEA-4BB8-BBA7-E1A6E90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AD856-D7A2-482F-96F6-78C215AA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BE4BD-0F55-4E3D-95E2-98F40589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E9F62-77B4-4437-AEC0-116CD18F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2EE0B-8FE4-4F95-8369-B558386B9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02C72-B577-466D-98E2-CC9CE09E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D7B8F-41BD-4C94-83B4-45E6BCD0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B0F8C-DBE4-4F63-851C-EA8B3E88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9579C-F716-4EF6-BDD7-13DA418F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77A48-B2AA-4AE9-BA1F-2B1A0084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87B9E-881F-4DCB-9000-786FAB0B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C6991-A6C4-4F61-B0C7-9F1A1136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8B8ED-A3AF-4223-AD5C-FA1310AF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209F-632A-4D57-B50B-D8D76C7A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41453-0EA7-4271-940E-D10DB52D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C4621-DD0C-41CA-9C18-AF4873F5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3B170-A5BA-4B0B-9F2A-EF25CE46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FDFFE-BF97-487D-8FCE-A9550814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C3CF4-8290-437C-8E8C-B0A002A6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9FCFA-1830-466D-BCFD-3F2F2264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FFB8-AE26-493E-95DD-6E4FBB70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1983C-DCE3-46C3-BF32-BE432F61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C20AC-6493-4389-A62D-243563E2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B30ED-ED22-4344-B0A0-A5152667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7E65-590A-4250-97B3-E93590A4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DE47-48A0-424D-8940-39962EDA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547FE-3078-4A03-AEB4-E0D89C05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4EB04-EAB6-4A38-AD97-E6A93BD0B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8D8F1C-A581-4610-A57B-FB659E371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923727-7C64-4A91-8F25-08A919C7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88D87D-5BD3-4488-982C-58A770E0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2B6FC1-4ACC-4B01-A525-2B0780D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9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4635E-D620-40FA-A452-CBD3623F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01DBAD-FD62-4B67-9D8B-8FD49EC9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CDBE5-9629-478C-8A07-72FC0BD1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D5B2A-6BEB-41F6-857D-16E83AB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3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3E4D5-2485-4984-9F96-76FE2969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4F072-D299-4E23-ADF9-1DE152FC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FC9CD-EF2A-4BE6-BFF2-313E0A7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444D0-2BAA-4199-AE5D-EBC4BE9C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08E4-FDD8-4961-8319-906B4980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CD11B-B886-44D4-81F4-CCA1C54C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81862-F03B-4699-A7D2-6472AB4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787B6-FA52-49ED-8870-B10A57D3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C34C2-89F1-4C67-A12D-035D886B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A759-95CE-4BAF-A19C-04682AC1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B1C3E-98C7-41CE-84DA-010356DF2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4B676-9F07-4675-8894-B8B508CF8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EEDCC-A33B-4FE3-9C4E-B1AC788A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FC5BE-7F81-41AD-8FAE-E5B2F6EA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C4751-6E95-4C22-9748-3C5C674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6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4BB3B-E6A8-4E41-B3E6-98FD75C9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85405-BD79-43F6-B17F-EF98E759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68888-77AF-471B-B1E2-4F9F9BA9E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335B-E002-46C4-B44C-AFBA31601416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23C96-3C95-41B2-AA10-8EE6010B6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43EC8-653B-4A49-B6ED-EA1DF9EB4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94E8-3E74-4403-B392-E958A618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4820-297E-44B1-B17C-97089691E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A55FFF-F620-4A9A-8604-F671825E1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65992-F730-4E9A-988F-E22675E2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" y="0"/>
            <a:ext cx="10280196" cy="66768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0D5D40-22D9-4A25-9C57-C633A991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85" y="692410"/>
            <a:ext cx="1962237" cy="767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AB470C-763A-45C0-A907-693539DB6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85" y="1639902"/>
            <a:ext cx="1962237" cy="801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28D66-EB7B-4B86-8D02-6A60C8B79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26" y="760154"/>
            <a:ext cx="2044376" cy="7000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BAB564-9517-42A3-B280-335D518FD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61" y="5349875"/>
            <a:ext cx="1809750" cy="962025"/>
          </a:xfrm>
          <a:prstGeom prst="rect">
            <a:avLst/>
          </a:prstGeom>
        </p:spPr>
      </p:pic>
      <p:pic>
        <p:nvPicPr>
          <p:cNvPr id="1026" name="Picture 2" descr="https://docimg9.docs.qq.com/image/AgAABTZxEG3S-z96Z_tE6ZnFmK-Rkys6.png?w=171&amp;h=180">
            <a:extLst>
              <a:ext uri="{FF2B5EF4-FFF2-40B4-BE49-F238E27FC236}">
                <a16:creationId xmlns:a16="http://schemas.microsoft.com/office/drawing/2014/main" id="{36E7B348-43DD-44BC-AE2C-8FBBAACD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53" y="634418"/>
            <a:ext cx="1628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AA06BB-A879-4685-9CBE-90ABA84C5D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7155" y="2921681"/>
            <a:ext cx="1154168" cy="9504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73AC54-C140-482C-8582-B1197C7BBC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0024" y="5304193"/>
            <a:ext cx="2159509" cy="7271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3C6901-0D4C-4505-A25E-D7492B92F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8791" y="5454354"/>
            <a:ext cx="1763040" cy="5625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F65F13-D3D5-4E05-B1A0-1399F704C6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7155" y="515757"/>
            <a:ext cx="713703" cy="1029061"/>
          </a:xfrm>
          <a:prstGeom prst="rect">
            <a:avLst/>
          </a:prstGeom>
        </p:spPr>
      </p:pic>
      <p:pic>
        <p:nvPicPr>
          <p:cNvPr id="1028" name="Picture 4" descr="https://docimg10.docs.qq.com/image/AgAABTZxEG1NJ2_FVgtK0r62wc2NSGf1.png?w=164&amp;h=180">
            <a:extLst>
              <a:ext uri="{FF2B5EF4-FFF2-40B4-BE49-F238E27FC236}">
                <a16:creationId xmlns:a16="http://schemas.microsoft.com/office/drawing/2014/main" id="{DE13A593-2146-41C5-A73C-14E8A9F2F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34" y="2567508"/>
            <a:ext cx="972296" cy="106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F7FF97-CE4F-48A5-AFA0-6A333B0709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3981" y="1651519"/>
            <a:ext cx="1930951" cy="5817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98CFCB-6555-43AA-B27E-7AFF7A8DD5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7155" y="3939916"/>
            <a:ext cx="1713812" cy="8144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600BEB-A50F-4A44-ADE4-DD99676AA6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442" y="2582605"/>
            <a:ext cx="2469397" cy="5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099A-1EE8-4161-B309-A1D2F395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C604B-42E8-4839-A865-46D91AA2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C05AAB-C73F-46B1-A2C3-D72BF930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1" y="-21771"/>
            <a:ext cx="10515599" cy="6879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52BD03-B8DA-4347-B3F3-B63C39FB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73" y="3140355"/>
            <a:ext cx="1123646" cy="793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16E4B6-A70E-44CA-A902-BB9C69A5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4" y="1027906"/>
            <a:ext cx="2378631" cy="575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448FDC-8417-48EF-BFC5-824A9095E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836" y="4194514"/>
            <a:ext cx="1383226" cy="7096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BA3E4A-1B0A-4978-8ED3-4773735EB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836" y="444219"/>
            <a:ext cx="1383226" cy="658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82092-A554-49E6-9C59-26AA84BCB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118" y="5486750"/>
            <a:ext cx="2409356" cy="690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D969C1-4A5A-428D-9ABD-1644358F3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060" y="3034092"/>
            <a:ext cx="2044867" cy="789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EDAFF0-0B86-4187-B852-9183BE5045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6990" y="1223976"/>
            <a:ext cx="1871443" cy="5530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708F75-0CA7-49DE-B4D2-2A797DF64F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1128" y="722837"/>
            <a:ext cx="2197284" cy="690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A58816-C7A3-403C-B354-828AC544AA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6345" y="823926"/>
            <a:ext cx="2181225" cy="800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2FFA84-D41A-4A63-8892-5E84D5C6E5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2092" y="1825625"/>
            <a:ext cx="1876430" cy="553053"/>
          </a:xfrm>
          <a:prstGeom prst="rect">
            <a:avLst/>
          </a:prstGeom>
        </p:spPr>
      </p:pic>
      <p:pic>
        <p:nvPicPr>
          <p:cNvPr id="2050" name="Picture 2" descr="https://docimg1.docs.qq.com/image/AgAABTZxEG3_5UDVu4BCVpgpKpNuROfV.png?w=180&amp;h=180">
            <a:extLst>
              <a:ext uri="{FF2B5EF4-FFF2-40B4-BE49-F238E27FC236}">
                <a16:creationId xmlns:a16="http://schemas.microsoft.com/office/drawing/2014/main" id="{1C02B2A4-0CE8-49C1-9BA9-E53B231C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93" y="194168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1BC16B-A46B-4954-8F91-8810BB598C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1259" y="3176450"/>
            <a:ext cx="921041" cy="7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7BABF-3974-4CB5-96F0-1644F4A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A2E66-931D-4743-8289-57F5E46D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14DE0-4CAB-4083-9F29-2755AECA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" y="29158"/>
            <a:ext cx="10393188" cy="6799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6BB44C-9EAA-4027-92CF-6CAEA3C1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669" y="854826"/>
            <a:ext cx="1804618" cy="637839"/>
          </a:xfrm>
          <a:prstGeom prst="rect">
            <a:avLst/>
          </a:prstGeom>
        </p:spPr>
      </p:pic>
      <p:pic>
        <p:nvPicPr>
          <p:cNvPr id="3074" name="Picture 2" descr="https://docimg7.docs.qq.com/image/AgAABTZxEG0QOdkWuetCWqx1lJnbXI_2.png?imageMogr2/thumbnail/1600x%3E/ignore-error/1">
            <a:extLst>
              <a:ext uri="{FF2B5EF4-FFF2-40B4-BE49-F238E27FC236}">
                <a16:creationId xmlns:a16="http://schemas.microsoft.com/office/drawing/2014/main" id="{71EBB6E5-C609-495F-87B7-41639C7CB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94" y="905835"/>
            <a:ext cx="1647406" cy="16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1BC757-A93A-4095-A37C-93881F9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64" y="5538370"/>
            <a:ext cx="1685925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5FD90-3D93-4074-9E0F-5AD855893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014" y="725923"/>
            <a:ext cx="777245" cy="15334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937D25-578D-43A4-9AE6-5C122CBE8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64" y="1173745"/>
            <a:ext cx="1751753" cy="827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53BD80-D81D-456F-A6D7-3E1B61677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9508" y="3031958"/>
            <a:ext cx="1462410" cy="12678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2F8D2C-0C03-44C0-B562-B72B24E8F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0529" y="3282655"/>
            <a:ext cx="1375109" cy="13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2022-12-21T06:11:13Z</dcterms:created>
  <dcterms:modified xsi:type="dcterms:W3CDTF">2022-12-21T06:50:53Z</dcterms:modified>
</cp:coreProperties>
</file>