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8" r:id="rId2"/>
  </p:sldIdLst>
  <p:sldSz cx="30260925" cy="42795825"/>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A5091-5C13-D603-6770-18BE752DFA95}" v="253" dt="2024-11-26T16:56:46.974"/>
    <p1510:client id="{11DD8210-6852-B4D1-39D6-870CC653FD7A}" v="86" dt="2024-11-26T15:44:58.322"/>
    <p1510:client id="{1E342FCE-3F32-F8CF-C454-D678C2B865A8}" v="56" dt="2024-11-26T15:16:27.738"/>
    <p1510:client id="{253D7FB1-A68B-B2DD-C100-E6243D0DA1D3}" v="10" dt="2024-11-26T15:10:41.699"/>
    <p1510:client id="{2A22EDF1-F48D-8CE0-4A32-44F4FEF4891F}" v="2495" dt="2024-11-27T22:37:51.938"/>
    <p1510:client id="{340AE1E8-DAE3-C574-F0F8-50915ED176B7}" v="172" dt="2024-11-26T16:44:10.515"/>
    <p1510:client id="{3EEDCBC4-5C36-7986-9AF8-766C770DBFFB}" v="134" dt="2024-11-26T15:43:00.802"/>
    <p1510:client id="{4F5B9640-D39A-6D66-1FB3-11805CB6FF7B}" v="79" dt="2024-11-26T15:50:50.436"/>
    <p1510:client id="{4FE3759D-F6AA-1A08-8548-3B6803841F36}" v="6" dt="2024-11-26T15:09:55.935"/>
    <p1510:client id="{5F3E3CA4-6ACB-CA40-A3C9-4B154115CCCA}" v="350" dt="2024-11-26T16:48:21.491"/>
    <p1510:client id="{6A66C82E-CD27-3DF1-49BD-28EED2B80E00}" v="963" dt="2024-11-27T14:16:26.252"/>
    <p1510:client id="{8415F0B8-8141-D603-9528-4689B680CBFD}" v="19" dt="2024-11-26T15:40:08.107"/>
    <p1510:client id="{915CFA10-72A8-D8D1-AF42-83586B6B84BD}" v="728" dt="2024-11-26T17:05:59.703"/>
    <p1510:client id="{92487831-337A-DFEB-E30E-06DB64163B91}" v="641" dt="2024-11-26T16:37:14.602"/>
    <p1510:client id="{990ECCC1-954C-7BA2-B812-AAEC4D5C4BF2}" v="10" dt="2024-11-26T15:56:17.030"/>
    <p1510:client id="{A92C7803-1DD4-1EDC-2DE0-F69CA7470B15}" v="3" dt="2024-11-26T14:33:43.961"/>
    <p1510:client id="{AB67AFCC-C255-E56B-AB74-D9BE30F478A2}" v="1074" dt="2024-11-26T16:46:29.580"/>
    <p1510:client id="{BEA45040-07E4-9EDD-050C-A6354C5761E3}" v="87" dt="2024-11-26T15:19:49.908"/>
    <p1510:client id="{C65B3921-3C6B-A104-314B-3D876632253F}" v="672" dt="2024-11-26T15:37:45.240"/>
    <p1510:client id="{D61DED07-6329-1D3C-AA18-C4F6552E7977}" v="3355" dt="2024-11-26T15:53:39.576"/>
    <p1510:client id="{E7EA6920-275B-07F4-683D-E8DF003B69EE}" v="8" dt="2024-11-27T00:52:57.010"/>
    <p1510:client id="{F244FBFE-F390-0EF0-1C83-CB60ACA67AE3}" v="354" dt="2024-11-26T14:45:17.1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7" d="100"/>
          <a:sy n="17" d="100"/>
        </p:scale>
        <p:origin x="2484"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anyu Hu" userId="S::k24024964@kcl.ac.uk::4a8dc39c-e7d3-4ae1-abb9-d58dd890e7ba" providerId="AD" clId="Web-{3EEDCBC4-5C36-7986-9AF8-766C770DBFFB}"/>
    <pc:docChg chg="modSld">
      <pc:chgData name="Qianyu Hu" userId="S::k24024964@kcl.ac.uk::4a8dc39c-e7d3-4ae1-abb9-d58dd890e7ba" providerId="AD" clId="Web-{3EEDCBC4-5C36-7986-9AF8-766C770DBFFB}" dt="2024-11-26T15:43:00.802" v="79"/>
      <pc:docMkLst>
        <pc:docMk/>
      </pc:docMkLst>
      <pc:sldChg chg="addSp delSp modSp">
        <pc:chgData name="Qianyu Hu" userId="S::k24024964@kcl.ac.uk::4a8dc39c-e7d3-4ae1-abb9-d58dd890e7ba" providerId="AD" clId="Web-{3EEDCBC4-5C36-7986-9AF8-766C770DBFFB}" dt="2024-11-26T15:43:00.802" v="79"/>
        <pc:sldMkLst>
          <pc:docMk/>
          <pc:sldMk cId="703088496" sldId="256"/>
        </pc:sldMkLst>
        <pc:spChg chg="mod">
          <ac:chgData name="Qianyu Hu" userId="S::k24024964@kcl.ac.uk::4a8dc39c-e7d3-4ae1-abb9-d58dd890e7ba" providerId="AD" clId="Web-{3EEDCBC4-5C36-7986-9AF8-766C770DBFFB}" dt="2024-11-26T15:42:33.551" v="73" actId="20577"/>
          <ac:spMkLst>
            <pc:docMk/>
            <pc:sldMk cId="703088496" sldId="256"/>
            <ac:spMk id="3" creationId="{3FA606C6-11B9-A507-385A-0F32149CB8BA}"/>
          </ac:spMkLst>
        </pc:spChg>
        <pc:spChg chg="mod">
          <ac:chgData name="Qianyu Hu" userId="S::k24024964@kcl.ac.uk::4a8dc39c-e7d3-4ae1-abb9-d58dd890e7ba" providerId="AD" clId="Web-{3EEDCBC4-5C36-7986-9AF8-766C770DBFFB}" dt="2024-11-26T15:34:28.789" v="65" actId="20577"/>
          <ac:spMkLst>
            <pc:docMk/>
            <pc:sldMk cId="703088496" sldId="256"/>
            <ac:spMk id="5" creationId="{C2D0E226-F7A7-65C5-16E2-3638BD410403}"/>
          </ac:spMkLst>
        </pc:spChg>
        <pc:picChg chg="mod">
          <ac:chgData name="Qianyu Hu" userId="S::k24024964@kcl.ac.uk::4a8dc39c-e7d3-4ae1-abb9-d58dd890e7ba" providerId="AD" clId="Web-{3EEDCBC4-5C36-7986-9AF8-766C770DBFFB}" dt="2024-11-26T15:30:26.627" v="31" actId="1076"/>
          <ac:picMkLst>
            <pc:docMk/>
            <pc:sldMk cId="703088496" sldId="256"/>
            <ac:picMk id="4" creationId="{F8B94B95-BDFB-120F-7F1E-D74C170078EE}"/>
          </ac:picMkLst>
        </pc:picChg>
        <pc:picChg chg="mod">
          <ac:chgData name="Qianyu Hu" userId="S::k24024964@kcl.ac.uk::4a8dc39c-e7d3-4ae1-abb9-d58dd890e7ba" providerId="AD" clId="Web-{3EEDCBC4-5C36-7986-9AF8-766C770DBFFB}" dt="2024-11-26T15:33:18.444" v="63" actId="1076"/>
          <ac:picMkLst>
            <pc:docMk/>
            <pc:sldMk cId="703088496" sldId="256"/>
            <ac:picMk id="7" creationId="{71A93AFC-EE27-C94E-D2DB-0DEE218A649D}"/>
          </ac:picMkLst>
        </pc:picChg>
        <pc:picChg chg="mod">
          <ac:chgData name="Qianyu Hu" userId="S::k24024964@kcl.ac.uk::4a8dc39c-e7d3-4ae1-abb9-d58dd890e7ba" providerId="AD" clId="Web-{3EEDCBC4-5C36-7986-9AF8-766C770DBFFB}" dt="2024-11-26T15:33:20.303" v="64" actId="1076"/>
          <ac:picMkLst>
            <pc:docMk/>
            <pc:sldMk cId="703088496" sldId="256"/>
            <ac:picMk id="9" creationId="{18678868-5839-BFDF-D68D-B34A484CCA98}"/>
          </ac:picMkLst>
        </pc:picChg>
        <pc:picChg chg="add del mod">
          <ac:chgData name="Qianyu Hu" userId="S::k24024964@kcl.ac.uk::4a8dc39c-e7d3-4ae1-abb9-d58dd890e7ba" providerId="AD" clId="Web-{3EEDCBC4-5C36-7986-9AF8-766C770DBFFB}" dt="2024-11-26T15:43:00.802" v="79"/>
          <ac:picMkLst>
            <pc:docMk/>
            <pc:sldMk cId="703088496" sldId="256"/>
            <ac:picMk id="17" creationId="{60AE0FB0-0A24-643D-3F25-7ED922D16777}"/>
          </ac:picMkLst>
        </pc:picChg>
      </pc:sldChg>
    </pc:docChg>
  </pc:docChgLst>
  <pc:docChgLst>
    <pc:chgData name="Yutong Cui" userId="S::k24040946@kcl.ac.uk::6b35d391-f6a0-4bdb-829c-3f66fdb30e5d" providerId="AD" clId="Web-{AB67AFCC-C255-E56B-AB74-D9BE30F478A2}"/>
    <pc:docChg chg="addSld modSld">
      <pc:chgData name="Yutong Cui" userId="S::k24040946@kcl.ac.uk::6b35d391-f6a0-4bdb-829c-3f66fdb30e5d" providerId="AD" clId="Web-{AB67AFCC-C255-E56B-AB74-D9BE30F478A2}" dt="2024-11-26T16:46:29.580" v="522" actId="1076"/>
      <pc:docMkLst>
        <pc:docMk/>
      </pc:docMkLst>
      <pc:sldChg chg="addSp modSp">
        <pc:chgData name="Yutong Cui" userId="S::k24040946@kcl.ac.uk::6b35d391-f6a0-4bdb-829c-3f66fdb30e5d" providerId="AD" clId="Web-{AB67AFCC-C255-E56B-AB74-D9BE30F478A2}" dt="2024-11-26T16:46:29.580" v="522" actId="1076"/>
        <pc:sldMkLst>
          <pc:docMk/>
          <pc:sldMk cId="703088496" sldId="256"/>
        </pc:sldMkLst>
        <pc:spChg chg="mod">
          <ac:chgData name="Yutong Cui" userId="S::k24040946@kcl.ac.uk::6b35d391-f6a0-4bdb-829c-3f66fdb30e5d" providerId="AD" clId="Web-{AB67AFCC-C255-E56B-AB74-D9BE30F478A2}" dt="2024-11-26T16:40:05.828" v="520" actId="20577"/>
          <ac:spMkLst>
            <pc:docMk/>
            <pc:sldMk cId="703088496" sldId="256"/>
            <ac:spMk id="3" creationId="{3FA606C6-11B9-A507-385A-0F32149CB8BA}"/>
          </ac:spMkLst>
        </pc:spChg>
        <pc:spChg chg="mod">
          <ac:chgData name="Yutong Cui" userId="S::k24040946@kcl.ac.uk::6b35d391-f6a0-4bdb-829c-3f66fdb30e5d" providerId="AD" clId="Web-{AB67AFCC-C255-E56B-AB74-D9BE30F478A2}" dt="2024-11-26T15:48:07.530" v="243" actId="20577"/>
          <ac:spMkLst>
            <pc:docMk/>
            <pc:sldMk cId="703088496" sldId="256"/>
            <ac:spMk id="5" creationId="{C2D0E226-F7A7-65C5-16E2-3638BD410403}"/>
          </ac:spMkLst>
        </pc:spChg>
        <pc:spChg chg="mod">
          <ac:chgData name="Yutong Cui" userId="S::k24040946@kcl.ac.uk::6b35d391-f6a0-4bdb-829c-3f66fdb30e5d" providerId="AD" clId="Web-{AB67AFCC-C255-E56B-AB74-D9BE30F478A2}" dt="2024-11-26T16:20:30.853" v="448" actId="20577"/>
          <ac:spMkLst>
            <pc:docMk/>
            <pc:sldMk cId="703088496" sldId="256"/>
            <ac:spMk id="15" creationId="{0ADEAA8E-4528-3258-764B-3557253DF67E}"/>
          </ac:spMkLst>
        </pc:spChg>
        <pc:picChg chg="add mod">
          <ac:chgData name="Yutong Cui" userId="S::k24040946@kcl.ac.uk::6b35d391-f6a0-4bdb-829c-3f66fdb30e5d" providerId="AD" clId="Web-{AB67AFCC-C255-E56B-AB74-D9BE30F478A2}" dt="2024-11-26T16:46:29.580" v="522" actId="1076"/>
          <ac:picMkLst>
            <pc:docMk/>
            <pc:sldMk cId="703088496" sldId="256"/>
            <ac:picMk id="9" creationId="{66B38227-B393-E336-A80B-9A6532EB65F2}"/>
          </ac:picMkLst>
        </pc:picChg>
      </pc:sldChg>
      <pc:sldChg chg="new">
        <pc:chgData name="Yutong Cui" userId="S::k24040946@kcl.ac.uk::6b35d391-f6a0-4bdb-829c-3f66fdb30e5d" providerId="AD" clId="Web-{AB67AFCC-C255-E56B-AB74-D9BE30F478A2}" dt="2024-11-26T16:14:50.964" v="273"/>
        <pc:sldMkLst>
          <pc:docMk/>
          <pc:sldMk cId="110054124" sldId="257"/>
        </pc:sldMkLst>
      </pc:sldChg>
    </pc:docChg>
  </pc:docChgLst>
  <pc:docChgLst>
    <pc:chgData name="Yutong Cui" userId="S::k24040946@kcl.ac.uk::6b35d391-f6a0-4bdb-829c-3f66fdb30e5d" providerId="AD" clId="Web-{E7EA6920-275B-07F4-683D-E8DF003B69EE}"/>
    <pc:docChg chg="addSld delSld modSld sldOrd">
      <pc:chgData name="Yutong Cui" userId="S::k24040946@kcl.ac.uk::6b35d391-f6a0-4bdb-829c-3f66fdb30e5d" providerId="AD" clId="Web-{E7EA6920-275B-07F4-683D-E8DF003B69EE}" dt="2024-11-27T00:52:57.010" v="7"/>
      <pc:docMkLst>
        <pc:docMk/>
      </pc:docMkLst>
      <pc:sldChg chg="addSp delSp modSp new del">
        <pc:chgData name="Yutong Cui" userId="S::k24040946@kcl.ac.uk::6b35d391-f6a0-4bdb-829c-3f66fdb30e5d" providerId="AD" clId="Web-{E7EA6920-275B-07F4-683D-E8DF003B69EE}" dt="2024-11-27T00:51:54.165" v="6"/>
        <pc:sldMkLst>
          <pc:docMk/>
          <pc:sldMk cId="3974412212" sldId="257"/>
        </pc:sldMkLst>
        <pc:spChg chg="del">
          <ac:chgData name="Yutong Cui" userId="S::k24040946@kcl.ac.uk::6b35d391-f6a0-4bdb-829c-3f66fdb30e5d" providerId="AD" clId="Web-{E7EA6920-275B-07F4-683D-E8DF003B69EE}" dt="2024-11-27T00:51:35.972" v="2"/>
          <ac:spMkLst>
            <pc:docMk/>
            <pc:sldMk cId="3974412212" sldId="257"/>
            <ac:spMk id="2" creationId="{7686C324-9CBB-6BE9-C08F-BE36106F6E0D}"/>
          </ac:spMkLst>
        </pc:spChg>
        <pc:spChg chg="del">
          <ac:chgData name="Yutong Cui" userId="S::k24040946@kcl.ac.uk::6b35d391-f6a0-4bdb-829c-3f66fdb30e5d" providerId="AD" clId="Web-{E7EA6920-275B-07F4-683D-E8DF003B69EE}" dt="2024-11-27T00:51:33.941" v="1"/>
          <ac:spMkLst>
            <pc:docMk/>
            <pc:sldMk cId="3974412212" sldId="257"/>
            <ac:spMk id="3" creationId="{AD9D70C0-45F0-9B09-3931-99792C703DD5}"/>
          </ac:spMkLst>
        </pc:spChg>
        <pc:picChg chg="add del mod">
          <ac:chgData name="Yutong Cui" userId="S::k24040946@kcl.ac.uk::6b35d391-f6a0-4bdb-829c-3f66fdb30e5d" providerId="AD" clId="Web-{E7EA6920-275B-07F4-683D-E8DF003B69EE}" dt="2024-11-27T00:51:43.477" v="4"/>
          <ac:picMkLst>
            <pc:docMk/>
            <pc:sldMk cId="3974412212" sldId="257"/>
            <ac:picMk id="4" creationId="{7166C881-B020-1C37-850A-992AF13576BD}"/>
          </ac:picMkLst>
        </pc:picChg>
      </pc:sldChg>
      <pc:sldChg chg="add ord">
        <pc:chgData name="Yutong Cui" userId="S::k24040946@kcl.ac.uk::6b35d391-f6a0-4bdb-829c-3f66fdb30e5d" providerId="AD" clId="Web-{E7EA6920-275B-07F4-683D-E8DF003B69EE}" dt="2024-11-27T00:52:57.010" v="7"/>
        <pc:sldMkLst>
          <pc:docMk/>
          <pc:sldMk cId="2380584369" sldId="258"/>
        </pc:sldMkLst>
      </pc:sldChg>
    </pc:docChg>
  </pc:docChgLst>
  <pc:docChgLst>
    <pc:chgData name="Botong Wen" userId="S::k24003185@kcl.ac.uk::7a6f614a-054d-4b44-9f59-54c4386ce225" providerId="AD" clId="Web-{8415F0B8-8141-D603-9528-4689B680CBFD}"/>
    <pc:docChg chg="modSld">
      <pc:chgData name="Botong Wen" userId="S::k24003185@kcl.ac.uk::7a6f614a-054d-4b44-9f59-54c4386ce225" providerId="AD" clId="Web-{8415F0B8-8141-D603-9528-4689B680CBFD}" dt="2024-11-26T15:40:08.092" v="10" actId="20577"/>
      <pc:docMkLst>
        <pc:docMk/>
      </pc:docMkLst>
      <pc:sldChg chg="addSp modSp">
        <pc:chgData name="Botong Wen" userId="S::k24003185@kcl.ac.uk::7a6f614a-054d-4b44-9f59-54c4386ce225" providerId="AD" clId="Web-{8415F0B8-8141-D603-9528-4689B680CBFD}" dt="2024-11-26T15:40:08.092" v="10" actId="20577"/>
        <pc:sldMkLst>
          <pc:docMk/>
          <pc:sldMk cId="703088496" sldId="256"/>
        </pc:sldMkLst>
        <pc:spChg chg="mod">
          <ac:chgData name="Botong Wen" userId="S::k24003185@kcl.ac.uk::7a6f614a-054d-4b44-9f59-54c4386ce225" providerId="AD" clId="Web-{8415F0B8-8141-D603-9528-4689B680CBFD}" dt="2024-11-26T15:38:58.621" v="1" actId="20577"/>
          <ac:spMkLst>
            <pc:docMk/>
            <pc:sldMk cId="703088496" sldId="256"/>
            <ac:spMk id="3" creationId="{3FA606C6-11B9-A507-385A-0F32149CB8BA}"/>
          </ac:spMkLst>
        </pc:spChg>
        <pc:spChg chg="mod">
          <ac:chgData name="Botong Wen" userId="S::k24003185@kcl.ac.uk::7a6f614a-054d-4b44-9f59-54c4386ce225" providerId="AD" clId="Web-{8415F0B8-8141-D603-9528-4689B680CBFD}" dt="2024-11-26T15:39:18.856" v="5" actId="1076"/>
          <ac:spMkLst>
            <pc:docMk/>
            <pc:sldMk cId="703088496" sldId="256"/>
            <ac:spMk id="10" creationId="{01A18A6F-BC2E-D53E-8057-7DFCF6475974}"/>
          </ac:spMkLst>
        </pc:spChg>
        <pc:spChg chg="mod">
          <ac:chgData name="Botong Wen" userId="S::k24003185@kcl.ac.uk::7a6f614a-054d-4b44-9f59-54c4386ce225" providerId="AD" clId="Web-{8415F0B8-8141-D603-9528-4689B680CBFD}" dt="2024-11-26T15:39:11.246" v="4" actId="1076"/>
          <ac:spMkLst>
            <pc:docMk/>
            <pc:sldMk cId="703088496" sldId="256"/>
            <ac:spMk id="14" creationId="{B9B96D29-168C-C8E7-D233-027FDB081437}"/>
          </ac:spMkLst>
        </pc:spChg>
        <pc:spChg chg="add mod">
          <ac:chgData name="Botong Wen" userId="S::k24003185@kcl.ac.uk::7a6f614a-054d-4b44-9f59-54c4386ce225" providerId="AD" clId="Web-{8415F0B8-8141-D603-9528-4689B680CBFD}" dt="2024-11-26T15:40:08.092" v="10" actId="20577"/>
          <ac:spMkLst>
            <pc:docMk/>
            <pc:sldMk cId="703088496" sldId="256"/>
            <ac:spMk id="16" creationId="{E4088C7C-9EC3-F254-F7DE-9459EDD69672}"/>
          </ac:spMkLst>
        </pc:spChg>
      </pc:sldChg>
    </pc:docChg>
  </pc:docChgLst>
  <pc:docChgLst>
    <pc:chgData name="Dongjian Ma" userId="S::k24045617@kcl.ac.uk::730db484-8620-4038-a221-bfcafd8056f8" providerId="AD" clId="Web-{340AE1E8-DAE3-C574-F0F8-50915ED176B7}"/>
    <pc:docChg chg="modSld">
      <pc:chgData name="Dongjian Ma" userId="S::k24045617@kcl.ac.uk::730db484-8620-4038-a221-bfcafd8056f8" providerId="AD" clId="Web-{340AE1E8-DAE3-C574-F0F8-50915ED176B7}" dt="2024-11-26T16:44:10.515" v="92" actId="1076"/>
      <pc:docMkLst>
        <pc:docMk/>
      </pc:docMkLst>
      <pc:sldChg chg="addSp delSp modSp">
        <pc:chgData name="Dongjian Ma" userId="S::k24045617@kcl.ac.uk::730db484-8620-4038-a221-bfcafd8056f8" providerId="AD" clId="Web-{340AE1E8-DAE3-C574-F0F8-50915ED176B7}" dt="2024-11-26T16:44:10.515" v="92" actId="1076"/>
        <pc:sldMkLst>
          <pc:docMk/>
          <pc:sldMk cId="703088496" sldId="256"/>
        </pc:sldMkLst>
        <pc:spChg chg="mod">
          <ac:chgData name="Dongjian Ma" userId="S::k24045617@kcl.ac.uk::730db484-8620-4038-a221-bfcafd8056f8" providerId="AD" clId="Web-{340AE1E8-DAE3-C574-F0F8-50915ED176B7}" dt="2024-11-26T16:44:08.811" v="91" actId="20577"/>
          <ac:spMkLst>
            <pc:docMk/>
            <pc:sldMk cId="703088496" sldId="256"/>
            <ac:spMk id="3" creationId="{3FA606C6-11B9-A507-385A-0F32149CB8BA}"/>
          </ac:spMkLst>
        </pc:spChg>
        <pc:picChg chg="del">
          <ac:chgData name="Dongjian Ma" userId="S::k24045617@kcl.ac.uk::730db484-8620-4038-a221-bfcafd8056f8" providerId="AD" clId="Web-{340AE1E8-DAE3-C574-F0F8-50915ED176B7}" dt="2024-11-26T16:41:04.925" v="8"/>
          <ac:picMkLst>
            <pc:docMk/>
            <pc:sldMk cId="703088496" sldId="256"/>
            <ac:picMk id="7" creationId="{71A93AFC-EE27-C94E-D2DB-0DEE218A649D}"/>
          </ac:picMkLst>
        </pc:picChg>
        <pc:picChg chg="del">
          <ac:chgData name="Dongjian Ma" userId="S::k24045617@kcl.ac.uk::730db484-8620-4038-a221-bfcafd8056f8" providerId="AD" clId="Web-{340AE1E8-DAE3-C574-F0F8-50915ED176B7}" dt="2024-11-26T16:40:50.705" v="0"/>
          <ac:picMkLst>
            <pc:docMk/>
            <pc:sldMk cId="703088496" sldId="256"/>
            <ac:picMk id="9" creationId="{18678868-5839-BFDF-D68D-B34A484CCA98}"/>
          </ac:picMkLst>
        </pc:picChg>
        <pc:picChg chg="add mod">
          <ac:chgData name="Dongjian Ma" userId="S::k24045617@kcl.ac.uk::730db484-8620-4038-a221-bfcafd8056f8" providerId="AD" clId="Web-{340AE1E8-DAE3-C574-F0F8-50915ED176B7}" dt="2024-11-26T16:44:10.515" v="92" actId="1076"/>
          <ac:picMkLst>
            <pc:docMk/>
            <pc:sldMk cId="703088496" sldId="256"/>
            <ac:picMk id="20" creationId="{7608F3A6-6214-985C-16F9-47661C11ABC5}"/>
          </ac:picMkLst>
        </pc:picChg>
      </pc:sldChg>
    </pc:docChg>
  </pc:docChgLst>
  <pc:docChgLst>
    <pc:chgData name="Botong Wen" userId="S::k24003185@kcl.ac.uk::7a6f614a-054d-4b44-9f59-54c4386ce225" providerId="AD" clId="Web-{A92C7803-1DD4-1EDC-2DE0-F69CA7470B15}"/>
    <pc:docChg chg="mod modSld modMainMaster setSldSz">
      <pc:chgData name="Botong Wen" userId="S::k24003185@kcl.ac.uk::7a6f614a-054d-4b44-9f59-54c4386ce225" providerId="AD" clId="Web-{A92C7803-1DD4-1EDC-2DE0-F69CA7470B15}" dt="2024-11-26T14:33:43.961" v="2"/>
      <pc:docMkLst>
        <pc:docMk/>
      </pc:docMkLst>
      <pc:sldChg chg="delSp">
        <pc:chgData name="Botong Wen" userId="S::k24003185@kcl.ac.uk::7a6f614a-054d-4b44-9f59-54c4386ce225" providerId="AD" clId="Web-{A92C7803-1DD4-1EDC-2DE0-F69CA7470B15}" dt="2024-11-26T14:27:39.654" v="1"/>
        <pc:sldMkLst>
          <pc:docMk/>
          <pc:sldMk cId="703088496" sldId="256"/>
        </pc:sldMkLst>
        <pc:spChg chg="del">
          <ac:chgData name="Botong Wen" userId="S::k24003185@kcl.ac.uk::7a6f614a-054d-4b44-9f59-54c4386ce225" providerId="AD" clId="Web-{A92C7803-1DD4-1EDC-2DE0-F69CA7470B15}" dt="2024-11-26T14:27:39.654" v="1"/>
          <ac:spMkLst>
            <pc:docMk/>
            <pc:sldMk cId="703088496" sldId="256"/>
            <ac:spMk id="2" creationId="{00000000-0000-0000-0000-000000000000}"/>
          </ac:spMkLst>
        </pc:spChg>
        <pc:spChg chg="del">
          <ac:chgData name="Botong Wen" userId="S::k24003185@kcl.ac.uk::7a6f614a-054d-4b44-9f59-54c4386ce225" providerId="AD" clId="Web-{A92C7803-1DD4-1EDC-2DE0-F69CA7470B15}" dt="2024-11-26T14:27:39.654" v="0"/>
          <ac:spMkLst>
            <pc:docMk/>
            <pc:sldMk cId="703088496" sldId="256"/>
            <ac:spMk id="3" creationId="{00000000-0000-0000-0000-000000000000}"/>
          </ac:spMkLst>
        </pc:spChg>
      </pc:sldChg>
      <pc:sldMasterChg chg="modSp modSldLayout">
        <pc:chgData name="Botong Wen" userId="S::k24003185@kcl.ac.uk::7a6f614a-054d-4b44-9f59-54c4386ce225" providerId="AD" clId="Web-{A92C7803-1DD4-1EDC-2DE0-F69CA7470B15}" dt="2024-11-26T14:33:43.961" v="2"/>
        <pc:sldMasterMkLst>
          <pc:docMk/>
          <pc:sldMasterMk cId="2563146177" sldId="2147483648"/>
        </pc:sldMasterMkLst>
        <pc:spChg chg="mod">
          <ac:chgData name="Botong Wen" userId="S::k24003185@kcl.ac.uk::7a6f614a-054d-4b44-9f59-54c4386ce225" providerId="AD" clId="Web-{A92C7803-1DD4-1EDC-2DE0-F69CA7470B15}" dt="2024-11-26T14:33:43.961" v="2"/>
          <ac:spMkLst>
            <pc:docMk/>
            <pc:sldMasterMk cId="2563146177" sldId="2147483648"/>
            <ac:spMk id="2" creationId="{00000000-0000-0000-0000-000000000000}"/>
          </ac:spMkLst>
        </pc:spChg>
        <pc:spChg chg="mod">
          <ac:chgData name="Botong Wen" userId="S::k24003185@kcl.ac.uk::7a6f614a-054d-4b44-9f59-54c4386ce225" providerId="AD" clId="Web-{A92C7803-1DD4-1EDC-2DE0-F69CA7470B15}" dt="2024-11-26T14:33:43.961" v="2"/>
          <ac:spMkLst>
            <pc:docMk/>
            <pc:sldMasterMk cId="2563146177" sldId="2147483648"/>
            <ac:spMk id="3" creationId="{00000000-0000-0000-0000-000000000000}"/>
          </ac:spMkLst>
        </pc:spChg>
        <pc:spChg chg="mod">
          <ac:chgData name="Botong Wen" userId="S::k24003185@kcl.ac.uk::7a6f614a-054d-4b44-9f59-54c4386ce225" providerId="AD" clId="Web-{A92C7803-1DD4-1EDC-2DE0-F69CA7470B15}" dt="2024-11-26T14:33:43.961" v="2"/>
          <ac:spMkLst>
            <pc:docMk/>
            <pc:sldMasterMk cId="2563146177" sldId="2147483648"/>
            <ac:spMk id="4" creationId="{00000000-0000-0000-0000-000000000000}"/>
          </ac:spMkLst>
        </pc:spChg>
        <pc:spChg chg="mod">
          <ac:chgData name="Botong Wen" userId="S::k24003185@kcl.ac.uk::7a6f614a-054d-4b44-9f59-54c4386ce225" providerId="AD" clId="Web-{A92C7803-1DD4-1EDC-2DE0-F69CA7470B15}" dt="2024-11-26T14:33:43.961" v="2"/>
          <ac:spMkLst>
            <pc:docMk/>
            <pc:sldMasterMk cId="2563146177" sldId="2147483648"/>
            <ac:spMk id="5" creationId="{00000000-0000-0000-0000-000000000000}"/>
          </ac:spMkLst>
        </pc:spChg>
        <pc:spChg chg="mod">
          <ac:chgData name="Botong Wen" userId="S::k24003185@kcl.ac.uk::7a6f614a-054d-4b44-9f59-54c4386ce225" providerId="AD" clId="Web-{A92C7803-1DD4-1EDC-2DE0-F69CA7470B15}" dt="2024-11-26T14:33:43.961" v="2"/>
          <ac:spMkLst>
            <pc:docMk/>
            <pc:sldMasterMk cId="2563146177" sldId="2147483648"/>
            <ac:spMk id="6" creationId="{00000000-0000-0000-0000-000000000000}"/>
          </ac:spMkLst>
        </pc:spChg>
        <pc:sldLayoutChg chg="modSp">
          <pc:chgData name="Botong Wen" userId="S::k24003185@kcl.ac.uk::7a6f614a-054d-4b44-9f59-54c4386ce225" providerId="AD" clId="Web-{A92C7803-1DD4-1EDC-2DE0-F69CA7470B15}" dt="2024-11-26T14:33:43.961" v="2"/>
          <pc:sldLayoutMkLst>
            <pc:docMk/>
            <pc:sldMasterMk cId="2563146177" sldId="2147483648"/>
            <pc:sldLayoutMk cId="2805086613" sldId="2147483649"/>
          </pc:sldLayoutMkLst>
          <pc:spChg chg="mod">
            <ac:chgData name="Botong Wen" userId="S::k24003185@kcl.ac.uk::7a6f614a-054d-4b44-9f59-54c4386ce225" providerId="AD" clId="Web-{A92C7803-1DD4-1EDC-2DE0-F69CA7470B15}" dt="2024-11-26T14:33:43.961" v="2"/>
            <ac:spMkLst>
              <pc:docMk/>
              <pc:sldMasterMk cId="2563146177" sldId="2147483648"/>
              <pc:sldLayoutMk cId="2805086613" sldId="2147483649"/>
              <ac:spMk id="2" creationId="{00000000-0000-0000-0000-000000000000}"/>
            </ac:spMkLst>
          </pc:spChg>
          <pc:spChg chg="mod">
            <ac:chgData name="Botong Wen" userId="S::k24003185@kcl.ac.uk::7a6f614a-054d-4b44-9f59-54c4386ce225" providerId="AD" clId="Web-{A92C7803-1DD4-1EDC-2DE0-F69CA7470B15}" dt="2024-11-26T14:33:43.961" v="2"/>
            <ac:spMkLst>
              <pc:docMk/>
              <pc:sldMasterMk cId="2563146177" sldId="2147483648"/>
              <pc:sldLayoutMk cId="2805086613" sldId="2147483649"/>
              <ac:spMk id="3" creationId="{00000000-0000-0000-0000-000000000000}"/>
            </ac:spMkLst>
          </pc:spChg>
        </pc:sldLayoutChg>
        <pc:sldLayoutChg chg="modSp">
          <pc:chgData name="Botong Wen" userId="S::k24003185@kcl.ac.uk::7a6f614a-054d-4b44-9f59-54c4386ce225" providerId="AD" clId="Web-{A92C7803-1DD4-1EDC-2DE0-F69CA7470B15}" dt="2024-11-26T14:33:43.961" v="2"/>
          <pc:sldLayoutMkLst>
            <pc:docMk/>
            <pc:sldMasterMk cId="2563146177" sldId="2147483648"/>
            <pc:sldLayoutMk cId="3407052612" sldId="2147483651"/>
          </pc:sldLayoutMkLst>
          <pc:spChg chg="mod">
            <ac:chgData name="Botong Wen" userId="S::k24003185@kcl.ac.uk::7a6f614a-054d-4b44-9f59-54c4386ce225" providerId="AD" clId="Web-{A92C7803-1DD4-1EDC-2DE0-F69CA7470B15}" dt="2024-11-26T14:33:43.961" v="2"/>
            <ac:spMkLst>
              <pc:docMk/>
              <pc:sldMasterMk cId="2563146177" sldId="2147483648"/>
              <pc:sldLayoutMk cId="3407052612" sldId="2147483651"/>
              <ac:spMk id="2" creationId="{00000000-0000-0000-0000-000000000000}"/>
            </ac:spMkLst>
          </pc:spChg>
          <pc:spChg chg="mod">
            <ac:chgData name="Botong Wen" userId="S::k24003185@kcl.ac.uk::7a6f614a-054d-4b44-9f59-54c4386ce225" providerId="AD" clId="Web-{A92C7803-1DD4-1EDC-2DE0-F69CA7470B15}" dt="2024-11-26T14:33:43.961" v="2"/>
            <ac:spMkLst>
              <pc:docMk/>
              <pc:sldMasterMk cId="2563146177" sldId="2147483648"/>
              <pc:sldLayoutMk cId="3407052612" sldId="2147483651"/>
              <ac:spMk id="3" creationId="{00000000-0000-0000-0000-000000000000}"/>
            </ac:spMkLst>
          </pc:spChg>
        </pc:sldLayoutChg>
        <pc:sldLayoutChg chg="modSp">
          <pc:chgData name="Botong Wen" userId="S::k24003185@kcl.ac.uk::7a6f614a-054d-4b44-9f59-54c4386ce225" providerId="AD" clId="Web-{A92C7803-1DD4-1EDC-2DE0-F69CA7470B15}" dt="2024-11-26T14:33:43.961" v="2"/>
          <pc:sldLayoutMkLst>
            <pc:docMk/>
            <pc:sldMasterMk cId="2563146177" sldId="2147483648"/>
            <pc:sldLayoutMk cId="188702279" sldId="2147483652"/>
          </pc:sldLayoutMkLst>
          <pc:spChg chg="mod">
            <ac:chgData name="Botong Wen" userId="S::k24003185@kcl.ac.uk::7a6f614a-054d-4b44-9f59-54c4386ce225" providerId="AD" clId="Web-{A92C7803-1DD4-1EDC-2DE0-F69CA7470B15}" dt="2024-11-26T14:33:43.961" v="2"/>
            <ac:spMkLst>
              <pc:docMk/>
              <pc:sldMasterMk cId="2563146177" sldId="2147483648"/>
              <pc:sldLayoutMk cId="188702279" sldId="2147483652"/>
              <ac:spMk id="3" creationId="{00000000-0000-0000-0000-000000000000}"/>
            </ac:spMkLst>
          </pc:spChg>
          <pc:spChg chg="mod">
            <ac:chgData name="Botong Wen" userId="S::k24003185@kcl.ac.uk::7a6f614a-054d-4b44-9f59-54c4386ce225" providerId="AD" clId="Web-{A92C7803-1DD4-1EDC-2DE0-F69CA7470B15}" dt="2024-11-26T14:33:43.961" v="2"/>
            <ac:spMkLst>
              <pc:docMk/>
              <pc:sldMasterMk cId="2563146177" sldId="2147483648"/>
              <pc:sldLayoutMk cId="188702279" sldId="2147483652"/>
              <ac:spMk id="4" creationId="{00000000-0000-0000-0000-000000000000}"/>
            </ac:spMkLst>
          </pc:spChg>
        </pc:sldLayoutChg>
        <pc:sldLayoutChg chg="modSp">
          <pc:chgData name="Botong Wen" userId="S::k24003185@kcl.ac.uk::7a6f614a-054d-4b44-9f59-54c4386ce225" providerId="AD" clId="Web-{A92C7803-1DD4-1EDC-2DE0-F69CA7470B15}" dt="2024-11-26T14:33:43.961" v="2"/>
          <pc:sldLayoutMkLst>
            <pc:docMk/>
            <pc:sldMasterMk cId="2563146177" sldId="2147483648"/>
            <pc:sldLayoutMk cId="4068082727" sldId="2147483653"/>
          </pc:sldLayoutMkLst>
          <pc:spChg chg="mod">
            <ac:chgData name="Botong Wen" userId="S::k24003185@kcl.ac.uk::7a6f614a-054d-4b44-9f59-54c4386ce225" providerId="AD" clId="Web-{A92C7803-1DD4-1EDC-2DE0-F69CA7470B15}" dt="2024-11-26T14:33:43.961" v="2"/>
            <ac:spMkLst>
              <pc:docMk/>
              <pc:sldMasterMk cId="2563146177" sldId="2147483648"/>
              <pc:sldLayoutMk cId="4068082727" sldId="2147483653"/>
              <ac:spMk id="2" creationId="{00000000-0000-0000-0000-000000000000}"/>
            </ac:spMkLst>
          </pc:spChg>
          <pc:spChg chg="mod">
            <ac:chgData name="Botong Wen" userId="S::k24003185@kcl.ac.uk::7a6f614a-054d-4b44-9f59-54c4386ce225" providerId="AD" clId="Web-{A92C7803-1DD4-1EDC-2DE0-F69CA7470B15}" dt="2024-11-26T14:33:43.961" v="2"/>
            <ac:spMkLst>
              <pc:docMk/>
              <pc:sldMasterMk cId="2563146177" sldId="2147483648"/>
              <pc:sldLayoutMk cId="4068082727" sldId="2147483653"/>
              <ac:spMk id="3" creationId="{00000000-0000-0000-0000-000000000000}"/>
            </ac:spMkLst>
          </pc:spChg>
          <pc:spChg chg="mod">
            <ac:chgData name="Botong Wen" userId="S::k24003185@kcl.ac.uk::7a6f614a-054d-4b44-9f59-54c4386ce225" providerId="AD" clId="Web-{A92C7803-1DD4-1EDC-2DE0-F69CA7470B15}" dt="2024-11-26T14:33:43.961" v="2"/>
            <ac:spMkLst>
              <pc:docMk/>
              <pc:sldMasterMk cId="2563146177" sldId="2147483648"/>
              <pc:sldLayoutMk cId="4068082727" sldId="2147483653"/>
              <ac:spMk id="4" creationId="{00000000-0000-0000-0000-000000000000}"/>
            </ac:spMkLst>
          </pc:spChg>
          <pc:spChg chg="mod">
            <ac:chgData name="Botong Wen" userId="S::k24003185@kcl.ac.uk::7a6f614a-054d-4b44-9f59-54c4386ce225" providerId="AD" clId="Web-{A92C7803-1DD4-1EDC-2DE0-F69CA7470B15}" dt="2024-11-26T14:33:43.961" v="2"/>
            <ac:spMkLst>
              <pc:docMk/>
              <pc:sldMasterMk cId="2563146177" sldId="2147483648"/>
              <pc:sldLayoutMk cId="4068082727" sldId="2147483653"/>
              <ac:spMk id="5" creationId="{00000000-0000-0000-0000-000000000000}"/>
            </ac:spMkLst>
          </pc:spChg>
          <pc:spChg chg="mod">
            <ac:chgData name="Botong Wen" userId="S::k24003185@kcl.ac.uk::7a6f614a-054d-4b44-9f59-54c4386ce225" providerId="AD" clId="Web-{A92C7803-1DD4-1EDC-2DE0-F69CA7470B15}" dt="2024-11-26T14:33:43.961" v="2"/>
            <ac:spMkLst>
              <pc:docMk/>
              <pc:sldMasterMk cId="2563146177" sldId="2147483648"/>
              <pc:sldLayoutMk cId="4068082727" sldId="2147483653"/>
              <ac:spMk id="6" creationId="{00000000-0000-0000-0000-000000000000}"/>
            </ac:spMkLst>
          </pc:spChg>
        </pc:sldLayoutChg>
        <pc:sldLayoutChg chg="modSp">
          <pc:chgData name="Botong Wen" userId="S::k24003185@kcl.ac.uk::7a6f614a-054d-4b44-9f59-54c4386ce225" providerId="AD" clId="Web-{A92C7803-1DD4-1EDC-2DE0-F69CA7470B15}" dt="2024-11-26T14:33:43.961" v="2"/>
          <pc:sldLayoutMkLst>
            <pc:docMk/>
            <pc:sldMasterMk cId="2563146177" sldId="2147483648"/>
            <pc:sldLayoutMk cId="3153261149" sldId="2147483656"/>
          </pc:sldLayoutMkLst>
          <pc:spChg chg="mod">
            <ac:chgData name="Botong Wen" userId="S::k24003185@kcl.ac.uk::7a6f614a-054d-4b44-9f59-54c4386ce225" providerId="AD" clId="Web-{A92C7803-1DD4-1EDC-2DE0-F69CA7470B15}" dt="2024-11-26T14:33:43.961" v="2"/>
            <ac:spMkLst>
              <pc:docMk/>
              <pc:sldMasterMk cId="2563146177" sldId="2147483648"/>
              <pc:sldLayoutMk cId="3153261149" sldId="2147483656"/>
              <ac:spMk id="2" creationId="{00000000-0000-0000-0000-000000000000}"/>
            </ac:spMkLst>
          </pc:spChg>
          <pc:spChg chg="mod">
            <ac:chgData name="Botong Wen" userId="S::k24003185@kcl.ac.uk::7a6f614a-054d-4b44-9f59-54c4386ce225" providerId="AD" clId="Web-{A92C7803-1DD4-1EDC-2DE0-F69CA7470B15}" dt="2024-11-26T14:33:43.961" v="2"/>
            <ac:spMkLst>
              <pc:docMk/>
              <pc:sldMasterMk cId="2563146177" sldId="2147483648"/>
              <pc:sldLayoutMk cId="3153261149" sldId="2147483656"/>
              <ac:spMk id="3" creationId="{00000000-0000-0000-0000-000000000000}"/>
            </ac:spMkLst>
          </pc:spChg>
          <pc:spChg chg="mod">
            <ac:chgData name="Botong Wen" userId="S::k24003185@kcl.ac.uk::7a6f614a-054d-4b44-9f59-54c4386ce225" providerId="AD" clId="Web-{A92C7803-1DD4-1EDC-2DE0-F69CA7470B15}" dt="2024-11-26T14:33:43.961" v="2"/>
            <ac:spMkLst>
              <pc:docMk/>
              <pc:sldMasterMk cId="2563146177" sldId="2147483648"/>
              <pc:sldLayoutMk cId="3153261149" sldId="2147483656"/>
              <ac:spMk id="4" creationId="{00000000-0000-0000-0000-000000000000}"/>
            </ac:spMkLst>
          </pc:spChg>
        </pc:sldLayoutChg>
        <pc:sldLayoutChg chg="modSp">
          <pc:chgData name="Botong Wen" userId="S::k24003185@kcl.ac.uk::7a6f614a-054d-4b44-9f59-54c4386ce225" providerId="AD" clId="Web-{A92C7803-1DD4-1EDC-2DE0-F69CA7470B15}" dt="2024-11-26T14:33:43.961" v="2"/>
          <pc:sldLayoutMkLst>
            <pc:docMk/>
            <pc:sldMasterMk cId="2563146177" sldId="2147483648"/>
            <pc:sldLayoutMk cId="2390041774" sldId="2147483657"/>
          </pc:sldLayoutMkLst>
          <pc:spChg chg="mod">
            <ac:chgData name="Botong Wen" userId="S::k24003185@kcl.ac.uk::7a6f614a-054d-4b44-9f59-54c4386ce225" providerId="AD" clId="Web-{A92C7803-1DD4-1EDC-2DE0-F69CA7470B15}" dt="2024-11-26T14:33:43.961" v="2"/>
            <ac:spMkLst>
              <pc:docMk/>
              <pc:sldMasterMk cId="2563146177" sldId="2147483648"/>
              <pc:sldLayoutMk cId="2390041774" sldId="2147483657"/>
              <ac:spMk id="2" creationId="{00000000-0000-0000-0000-000000000000}"/>
            </ac:spMkLst>
          </pc:spChg>
          <pc:spChg chg="mod">
            <ac:chgData name="Botong Wen" userId="S::k24003185@kcl.ac.uk::7a6f614a-054d-4b44-9f59-54c4386ce225" providerId="AD" clId="Web-{A92C7803-1DD4-1EDC-2DE0-F69CA7470B15}" dt="2024-11-26T14:33:43.961" v="2"/>
            <ac:spMkLst>
              <pc:docMk/>
              <pc:sldMasterMk cId="2563146177" sldId="2147483648"/>
              <pc:sldLayoutMk cId="2390041774" sldId="2147483657"/>
              <ac:spMk id="3" creationId="{00000000-0000-0000-0000-000000000000}"/>
            </ac:spMkLst>
          </pc:spChg>
          <pc:spChg chg="mod">
            <ac:chgData name="Botong Wen" userId="S::k24003185@kcl.ac.uk::7a6f614a-054d-4b44-9f59-54c4386ce225" providerId="AD" clId="Web-{A92C7803-1DD4-1EDC-2DE0-F69CA7470B15}" dt="2024-11-26T14:33:43.961" v="2"/>
            <ac:spMkLst>
              <pc:docMk/>
              <pc:sldMasterMk cId="2563146177" sldId="2147483648"/>
              <pc:sldLayoutMk cId="2390041774" sldId="2147483657"/>
              <ac:spMk id="4" creationId="{00000000-0000-0000-0000-000000000000}"/>
            </ac:spMkLst>
          </pc:spChg>
        </pc:sldLayoutChg>
        <pc:sldLayoutChg chg="modSp">
          <pc:chgData name="Botong Wen" userId="S::k24003185@kcl.ac.uk::7a6f614a-054d-4b44-9f59-54c4386ce225" providerId="AD" clId="Web-{A92C7803-1DD4-1EDC-2DE0-F69CA7470B15}" dt="2024-11-26T14:33:43.961" v="2"/>
          <pc:sldLayoutMkLst>
            <pc:docMk/>
            <pc:sldMasterMk cId="2563146177" sldId="2147483648"/>
            <pc:sldLayoutMk cId="72881644" sldId="2147483659"/>
          </pc:sldLayoutMkLst>
          <pc:spChg chg="mod">
            <ac:chgData name="Botong Wen" userId="S::k24003185@kcl.ac.uk::7a6f614a-054d-4b44-9f59-54c4386ce225" providerId="AD" clId="Web-{A92C7803-1DD4-1EDC-2DE0-F69CA7470B15}" dt="2024-11-26T14:33:43.961" v="2"/>
            <ac:spMkLst>
              <pc:docMk/>
              <pc:sldMasterMk cId="2563146177" sldId="2147483648"/>
              <pc:sldLayoutMk cId="72881644" sldId="2147483659"/>
              <ac:spMk id="2" creationId="{00000000-0000-0000-0000-000000000000}"/>
            </ac:spMkLst>
          </pc:spChg>
          <pc:spChg chg="mod">
            <ac:chgData name="Botong Wen" userId="S::k24003185@kcl.ac.uk::7a6f614a-054d-4b44-9f59-54c4386ce225" providerId="AD" clId="Web-{A92C7803-1DD4-1EDC-2DE0-F69CA7470B15}" dt="2024-11-26T14:33:43.961" v="2"/>
            <ac:spMkLst>
              <pc:docMk/>
              <pc:sldMasterMk cId="2563146177" sldId="2147483648"/>
              <pc:sldLayoutMk cId="72881644" sldId="2147483659"/>
              <ac:spMk id="3" creationId="{00000000-0000-0000-0000-000000000000}"/>
            </ac:spMkLst>
          </pc:spChg>
        </pc:sldLayoutChg>
      </pc:sldMasterChg>
    </pc:docChg>
  </pc:docChgLst>
  <pc:docChgLst>
    <pc:chgData name="Oluwatimilehin Tijani" userId="S::k24110631@kcl.ac.uk::21ac5777-63ae-4016-884d-7675d6426a0d" providerId="AD" clId="Web-{2A22EDF1-F48D-8CE0-4A32-44F4FEF4891F}"/>
    <pc:docChg chg="modSld">
      <pc:chgData name="Oluwatimilehin Tijani" userId="S::k24110631@kcl.ac.uk::21ac5777-63ae-4016-884d-7675d6426a0d" providerId="AD" clId="Web-{2A22EDF1-F48D-8CE0-4A32-44F4FEF4891F}" dt="2024-11-27T22:37:49.704" v="1233" actId="20577"/>
      <pc:docMkLst>
        <pc:docMk/>
      </pc:docMkLst>
      <pc:sldChg chg="addSp delSp modSp">
        <pc:chgData name="Oluwatimilehin Tijani" userId="S::k24110631@kcl.ac.uk::21ac5777-63ae-4016-884d-7675d6426a0d" providerId="AD" clId="Web-{2A22EDF1-F48D-8CE0-4A32-44F4FEF4891F}" dt="2024-11-27T22:37:49.704" v="1233" actId="20577"/>
        <pc:sldMkLst>
          <pc:docMk/>
          <pc:sldMk cId="2380584369" sldId="258"/>
        </pc:sldMkLst>
        <pc:spChg chg="add del mod">
          <ac:chgData name="Oluwatimilehin Tijani" userId="S::k24110631@kcl.ac.uk::21ac5777-63ae-4016-884d-7675d6426a0d" providerId="AD" clId="Web-{2A22EDF1-F48D-8CE0-4A32-44F4FEF4891F}" dt="2024-11-27T22:37:38.032" v="1230" actId="20577"/>
          <ac:spMkLst>
            <pc:docMk/>
            <pc:sldMk cId="2380584369" sldId="258"/>
            <ac:spMk id="3" creationId="{3FA606C6-11B9-A507-385A-0F32149CB8BA}"/>
          </ac:spMkLst>
        </pc:spChg>
        <pc:spChg chg="del mod">
          <ac:chgData name="Oluwatimilehin Tijani" userId="S::k24110631@kcl.ac.uk::21ac5777-63ae-4016-884d-7675d6426a0d" providerId="AD" clId="Web-{2A22EDF1-F48D-8CE0-4A32-44F4FEF4891F}" dt="2024-11-27T22:33:54.540" v="1175"/>
          <ac:spMkLst>
            <pc:docMk/>
            <pc:sldMk cId="2380584369" sldId="258"/>
            <ac:spMk id="7" creationId="{D448F57B-A32D-72F8-9FDF-B343AA6EBE30}"/>
          </ac:spMkLst>
        </pc:spChg>
        <pc:spChg chg="mod">
          <ac:chgData name="Oluwatimilehin Tijani" userId="S::k24110631@kcl.ac.uk::21ac5777-63ae-4016-884d-7675d6426a0d" providerId="AD" clId="Web-{2A22EDF1-F48D-8CE0-4A32-44F4FEF4891F}" dt="2024-11-27T22:37:49.704" v="1233" actId="20577"/>
          <ac:spMkLst>
            <pc:docMk/>
            <pc:sldMk cId="2380584369" sldId="258"/>
            <ac:spMk id="8" creationId="{964766E8-2B2C-7F37-36F5-696E42A86839}"/>
          </ac:spMkLst>
        </pc:spChg>
        <pc:spChg chg="mod">
          <ac:chgData name="Oluwatimilehin Tijani" userId="S::k24110631@kcl.ac.uk::21ac5777-63ae-4016-884d-7675d6426a0d" providerId="AD" clId="Web-{2A22EDF1-F48D-8CE0-4A32-44F4FEF4891F}" dt="2024-11-27T22:35:55.591" v="1201" actId="1076"/>
          <ac:spMkLst>
            <pc:docMk/>
            <pc:sldMk cId="2380584369" sldId="258"/>
            <ac:spMk id="9" creationId="{66CECDA4-28A2-A248-6F2F-2B506FA9AD37}"/>
          </ac:spMkLst>
        </pc:spChg>
        <pc:spChg chg="mod">
          <ac:chgData name="Oluwatimilehin Tijani" userId="S::k24110631@kcl.ac.uk::21ac5777-63ae-4016-884d-7675d6426a0d" providerId="AD" clId="Web-{2A22EDF1-F48D-8CE0-4A32-44F4FEF4891F}" dt="2024-11-27T22:34:48.573" v="1195" actId="20577"/>
          <ac:spMkLst>
            <pc:docMk/>
            <pc:sldMk cId="2380584369" sldId="258"/>
            <ac:spMk id="15" creationId="{0ADEAA8E-4528-3258-764B-3557253DF67E}"/>
          </ac:spMkLst>
        </pc:spChg>
        <pc:spChg chg="mod">
          <ac:chgData name="Oluwatimilehin Tijani" userId="S::k24110631@kcl.ac.uk::21ac5777-63ae-4016-884d-7675d6426a0d" providerId="AD" clId="Web-{2A22EDF1-F48D-8CE0-4A32-44F4FEF4891F}" dt="2024-11-27T22:35:48.856" v="1200" actId="1076"/>
          <ac:spMkLst>
            <pc:docMk/>
            <pc:sldMk cId="2380584369" sldId="258"/>
            <ac:spMk id="18" creationId="{97DDAC60-6D48-3007-F15B-6CDD87693354}"/>
          </ac:spMkLst>
        </pc:spChg>
        <pc:spChg chg="mod">
          <ac:chgData name="Oluwatimilehin Tijani" userId="S::k24110631@kcl.ac.uk::21ac5777-63ae-4016-884d-7675d6426a0d" providerId="AD" clId="Web-{2A22EDF1-F48D-8CE0-4A32-44F4FEF4891F}" dt="2024-11-27T22:34:01.994" v="1176" actId="1076"/>
          <ac:spMkLst>
            <pc:docMk/>
            <pc:sldMk cId="2380584369" sldId="258"/>
            <ac:spMk id="28" creationId="{D1619E2F-41FC-5783-CBBE-3B30770CDEAC}"/>
          </ac:spMkLst>
        </pc:spChg>
        <pc:spChg chg="mod">
          <ac:chgData name="Oluwatimilehin Tijani" userId="S::k24110631@kcl.ac.uk::21ac5777-63ae-4016-884d-7675d6426a0d" providerId="AD" clId="Web-{2A22EDF1-F48D-8CE0-4A32-44F4FEF4891F}" dt="2024-11-27T22:36:09.841" v="1203" actId="1076"/>
          <ac:spMkLst>
            <pc:docMk/>
            <pc:sldMk cId="2380584369" sldId="258"/>
            <ac:spMk id="29" creationId="{526D4554-A28D-DCC3-6C82-B3EA6AB907CC}"/>
          </ac:spMkLst>
        </pc:spChg>
        <pc:spChg chg="mod">
          <ac:chgData name="Oluwatimilehin Tijani" userId="S::k24110631@kcl.ac.uk::21ac5777-63ae-4016-884d-7675d6426a0d" providerId="AD" clId="Web-{2A22EDF1-F48D-8CE0-4A32-44F4FEF4891F}" dt="2024-11-27T22:35:31.418" v="1198" actId="14100"/>
          <ac:spMkLst>
            <pc:docMk/>
            <pc:sldMk cId="2380584369" sldId="258"/>
            <ac:spMk id="34" creationId="{EB8D4365-65AC-07A0-FF2A-DAFD5A87FB49}"/>
          </ac:spMkLst>
        </pc:spChg>
        <pc:picChg chg="mod">
          <ac:chgData name="Oluwatimilehin Tijani" userId="S::k24110631@kcl.ac.uk::21ac5777-63ae-4016-884d-7675d6426a0d" providerId="AD" clId="Web-{2A22EDF1-F48D-8CE0-4A32-44F4FEF4891F}" dt="2024-11-27T22:33:27.024" v="1168" actId="14100"/>
          <ac:picMkLst>
            <pc:docMk/>
            <pc:sldMk cId="2380584369" sldId="258"/>
            <ac:picMk id="19" creationId="{B833BDDE-B3F6-36DD-04C9-A9864E4EBD4C}"/>
          </ac:picMkLst>
        </pc:picChg>
        <pc:picChg chg="mod">
          <ac:chgData name="Oluwatimilehin Tijani" userId="S::k24110631@kcl.ac.uk::21ac5777-63ae-4016-884d-7675d6426a0d" providerId="AD" clId="Web-{2A22EDF1-F48D-8CE0-4A32-44F4FEF4891F}" dt="2024-11-27T22:32:27.819" v="1153" actId="1076"/>
          <ac:picMkLst>
            <pc:docMk/>
            <pc:sldMk cId="2380584369" sldId="258"/>
            <ac:picMk id="20" creationId="{7608F3A6-6214-985C-16F9-47661C11ABC5}"/>
          </ac:picMkLst>
        </pc:picChg>
        <pc:picChg chg="mod">
          <ac:chgData name="Oluwatimilehin Tijani" userId="S::k24110631@kcl.ac.uk::21ac5777-63ae-4016-884d-7675d6426a0d" providerId="AD" clId="Web-{2A22EDF1-F48D-8CE0-4A32-44F4FEF4891F}" dt="2024-11-27T22:34:11.822" v="1184" actId="1076"/>
          <ac:picMkLst>
            <pc:docMk/>
            <pc:sldMk cId="2380584369" sldId="258"/>
            <ac:picMk id="21" creationId="{D7BE14A1-518D-C355-D569-0FE96D789EDD}"/>
          </ac:picMkLst>
        </pc:picChg>
        <pc:picChg chg="mod">
          <ac:chgData name="Oluwatimilehin Tijani" userId="S::k24110631@kcl.ac.uk::21ac5777-63ae-4016-884d-7675d6426a0d" providerId="AD" clId="Web-{2A22EDF1-F48D-8CE0-4A32-44F4FEF4891F}" dt="2024-11-27T22:34:15.650" v="1185" actId="1076"/>
          <ac:picMkLst>
            <pc:docMk/>
            <pc:sldMk cId="2380584369" sldId="258"/>
            <ac:picMk id="22" creationId="{A0C50A56-801B-EF89-77B4-C5210780FEEF}"/>
          </ac:picMkLst>
        </pc:picChg>
        <pc:picChg chg="mod">
          <ac:chgData name="Oluwatimilehin Tijani" userId="S::k24110631@kcl.ac.uk::21ac5777-63ae-4016-884d-7675d6426a0d" providerId="AD" clId="Web-{2A22EDF1-F48D-8CE0-4A32-44F4FEF4891F}" dt="2024-11-27T22:33:34.883" v="1170" actId="14100"/>
          <ac:picMkLst>
            <pc:docMk/>
            <pc:sldMk cId="2380584369" sldId="258"/>
            <ac:picMk id="24" creationId="{D5122780-CC0A-A30F-649E-41E6BE248C6F}"/>
          </ac:picMkLst>
        </pc:picChg>
        <pc:picChg chg="mod">
          <ac:chgData name="Oluwatimilehin Tijani" userId="S::k24110631@kcl.ac.uk::21ac5777-63ae-4016-884d-7675d6426a0d" providerId="AD" clId="Web-{2A22EDF1-F48D-8CE0-4A32-44F4FEF4891F}" dt="2024-11-27T22:36:04.779" v="1202" actId="1076"/>
          <ac:picMkLst>
            <pc:docMk/>
            <pc:sldMk cId="2380584369" sldId="258"/>
            <ac:picMk id="25" creationId="{D3C5A949-0BCF-9BDC-64BD-F32E3A58AEE1}"/>
          </ac:picMkLst>
        </pc:picChg>
        <pc:picChg chg="mod">
          <ac:chgData name="Oluwatimilehin Tijani" userId="S::k24110631@kcl.ac.uk::21ac5777-63ae-4016-884d-7675d6426a0d" providerId="AD" clId="Web-{2A22EDF1-F48D-8CE0-4A32-44F4FEF4891F}" dt="2024-11-27T22:32:58.835" v="1162" actId="1076"/>
          <ac:picMkLst>
            <pc:docMk/>
            <pc:sldMk cId="2380584369" sldId="258"/>
            <ac:picMk id="36" creationId="{9C84B93E-85B0-0CEE-1EE3-262FA436AAD9}"/>
          </ac:picMkLst>
        </pc:picChg>
        <pc:picChg chg="mod">
          <ac:chgData name="Oluwatimilehin Tijani" userId="S::k24110631@kcl.ac.uk::21ac5777-63ae-4016-884d-7675d6426a0d" providerId="AD" clId="Web-{2A22EDF1-F48D-8CE0-4A32-44F4FEF4891F}" dt="2024-11-27T22:33:15.648" v="1165" actId="1076"/>
          <ac:picMkLst>
            <pc:docMk/>
            <pc:sldMk cId="2380584369" sldId="258"/>
            <ac:picMk id="38" creationId="{AACB63C4-B16B-EA59-7FA9-EAFC891FF050}"/>
          </ac:picMkLst>
        </pc:picChg>
        <pc:picChg chg="mod">
          <ac:chgData name="Oluwatimilehin Tijani" userId="S::k24110631@kcl.ac.uk::21ac5777-63ae-4016-884d-7675d6426a0d" providerId="AD" clId="Web-{2A22EDF1-F48D-8CE0-4A32-44F4FEF4891F}" dt="2024-11-27T22:33:12.133" v="1164" actId="1076"/>
          <ac:picMkLst>
            <pc:docMk/>
            <pc:sldMk cId="2380584369" sldId="258"/>
            <ac:picMk id="40" creationId="{99766A5A-10FB-CEDD-31DE-6D515DC0A121}"/>
          </ac:picMkLst>
        </pc:picChg>
        <pc:picChg chg="mod">
          <ac:chgData name="Oluwatimilehin Tijani" userId="S::k24110631@kcl.ac.uk::21ac5777-63ae-4016-884d-7675d6426a0d" providerId="AD" clId="Web-{2A22EDF1-F48D-8CE0-4A32-44F4FEF4891F}" dt="2024-11-27T22:32:43.085" v="1159" actId="1076"/>
          <ac:picMkLst>
            <pc:docMk/>
            <pc:sldMk cId="2380584369" sldId="258"/>
            <ac:picMk id="42" creationId="{ED4254C2-AE0A-5FB7-E99A-AD54997C8941}"/>
          </ac:picMkLst>
        </pc:picChg>
        <pc:picChg chg="mod">
          <ac:chgData name="Oluwatimilehin Tijani" userId="S::k24110631@kcl.ac.uk::21ac5777-63ae-4016-884d-7675d6426a0d" providerId="AD" clId="Web-{2A22EDF1-F48D-8CE0-4A32-44F4FEF4891F}" dt="2024-11-27T22:32:46.538" v="1160" actId="1076"/>
          <ac:picMkLst>
            <pc:docMk/>
            <pc:sldMk cId="2380584369" sldId="258"/>
            <ac:picMk id="44" creationId="{CBC1B7B7-07AF-0233-D242-537548A54F39}"/>
          </ac:picMkLst>
        </pc:picChg>
        <pc:picChg chg="mod">
          <ac:chgData name="Oluwatimilehin Tijani" userId="S::k24110631@kcl.ac.uk::21ac5777-63ae-4016-884d-7675d6426a0d" providerId="AD" clId="Web-{2A22EDF1-F48D-8CE0-4A32-44F4FEF4891F}" dt="2024-11-27T22:32:53.367" v="1161" actId="1076"/>
          <ac:picMkLst>
            <pc:docMk/>
            <pc:sldMk cId="2380584369" sldId="258"/>
            <ac:picMk id="46" creationId="{2D5C8C41-6F72-C658-5D75-4AF40A03D8EE}"/>
          </ac:picMkLst>
        </pc:picChg>
      </pc:sldChg>
    </pc:docChg>
  </pc:docChgLst>
  <pc:docChgLst>
    <pc:chgData name="Oluwatimilehin Tijani" userId="S::k24110631@kcl.ac.uk::21ac5777-63ae-4016-884d-7675d6426a0d" providerId="AD" clId="Web-{6A66C82E-CD27-3DF1-49BD-28EED2B80E00}"/>
    <pc:docChg chg="modSld">
      <pc:chgData name="Oluwatimilehin Tijani" userId="S::k24110631@kcl.ac.uk::21ac5777-63ae-4016-884d-7675d6426a0d" providerId="AD" clId="Web-{6A66C82E-CD27-3DF1-49BD-28EED2B80E00}" dt="2024-11-27T14:16:26.252" v="513" actId="20577"/>
      <pc:docMkLst>
        <pc:docMk/>
      </pc:docMkLst>
      <pc:sldChg chg="modSp">
        <pc:chgData name="Oluwatimilehin Tijani" userId="S::k24110631@kcl.ac.uk::21ac5777-63ae-4016-884d-7675d6426a0d" providerId="AD" clId="Web-{6A66C82E-CD27-3DF1-49BD-28EED2B80E00}" dt="2024-11-27T01:33:05.634" v="7" actId="20577"/>
        <pc:sldMkLst>
          <pc:docMk/>
          <pc:sldMk cId="703088496" sldId="256"/>
        </pc:sldMkLst>
        <pc:spChg chg="mod">
          <ac:chgData name="Oluwatimilehin Tijani" userId="S::k24110631@kcl.ac.uk::21ac5777-63ae-4016-884d-7675d6426a0d" providerId="AD" clId="Web-{6A66C82E-CD27-3DF1-49BD-28EED2B80E00}" dt="2024-11-27T01:33:05.634" v="7" actId="20577"/>
          <ac:spMkLst>
            <pc:docMk/>
            <pc:sldMk cId="703088496" sldId="256"/>
            <ac:spMk id="15" creationId="{0ADEAA8E-4528-3258-764B-3557253DF67E}"/>
          </ac:spMkLst>
        </pc:spChg>
      </pc:sldChg>
      <pc:sldChg chg="addSp delSp modSp">
        <pc:chgData name="Oluwatimilehin Tijani" userId="S::k24110631@kcl.ac.uk::21ac5777-63ae-4016-884d-7675d6426a0d" providerId="AD" clId="Web-{6A66C82E-CD27-3DF1-49BD-28EED2B80E00}" dt="2024-11-27T14:16:26.252" v="513" actId="20577"/>
        <pc:sldMkLst>
          <pc:docMk/>
          <pc:sldMk cId="2380584369" sldId="258"/>
        </pc:sldMkLst>
        <pc:spChg chg="mod">
          <ac:chgData name="Oluwatimilehin Tijani" userId="S::k24110631@kcl.ac.uk::21ac5777-63ae-4016-884d-7675d6426a0d" providerId="AD" clId="Web-{6A66C82E-CD27-3DF1-49BD-28EED2B80E00}" dt="2024-11-27T14:16:26.252" v="513" actId="20577"/>
          <ac:spMkLst>
            <pc:docMk/>
            <pc:sldMk cId="2380584369" sldId="258"/>
            <ac:spMk id="3" creationId="{3FA606C6-11B9-A507-385A-0F32149CB8BA}"/>
          </ac:spMkLst>
        </pc:spChg>
        <pc:spChg chg="mod">
          <ac:chgData name="Oluwatimilehin Tijani" userId="S::k24110631@kcl.ac.uk::21ac5777-63ae-4016-884d-7675d6426a0d" providerId="AD" clId="Web-{6A66C82E-CD27-3DF1-49BD-28EED2B80E00}" dt="2024-11-27T03:23:41.999" v="472" actId="20577"/>
          <ac:spMkLst>
            <pc:docMk/>
            <pc:sldMk cId="2380584369" sldId="258"/>
            <ac:spMk id="6" creationId="{EFD56143-9A3F-717D-2807-186CA70B5853}"/>
          </ac:spMkLst>
        </pc:spChg>
        <pc:spChg chg="mod">
          <ac:chgData name="Oluwatimilehin Tijani" userId="S::k24110631@kcl.ac.uk::21ac5777-63ae-4016-884d-7675d6426a0d" providerId="AD" clId="Web-{6A66C82E-CD27-3DF1-49BD-28EED2B80E00}" dt="2024-11-27T14:16:19.970" v="509" actId="20577"/>
          <ac:spMkLst>
            <pc:docMk/>
            <pc:sldMk cId="2380584369" sldId="258"/>
            <ac:spMk id="8" creationId="{964766E8-2B2C-7F37-36F5-696E42A86839}"/>
          </ac:spMkLst>
        </pc:spChg>
        <pc:spChg chg="add mod">
          <ac:chgData name="Oluwatimilehin Tijani" userId="S::k24110631@kcl.ac.uk::21ac5777-63ae-4016-884d-7675d6426a0d" providerId="AD" clId="Web-{6A66C82E-CD27-3DF1-49BD-28EED2B80E00}" dt="2024-11-27T03:29:53.489" v="505" actId="1076"/>
          <ac:spMkLst>
            <pc:docMk/>
            <pc:sldMk cId="2380584369" sldId="258"/>
            <ac:spMk id="9" creationId="{66CECDA4-28A2-A248-6F2F-2B506FA9AD37}"/>
          </ac:spMkLst>
        </pc:spChg>
        <pc:spChg chg="mod">
          <ac:chgData name="Oluwatimilehin Tijani" userId="S::k24110631@kcl.ac.uk::21ac5777-63ae-4016-884d-7675d6426a0d" providerId="AD" clId="Web-{6A66C82E-CD27-3DF1-49BD-28EED2B80E00}" dt="2024-11-27T03:27:21.841" v="484" actId="1076"/>
          <ac:spMkLst>
            <pc:docMk/>
            <pc:sldMk cId="2380584369" sldId="258"/>
            <ac:spMk id="10" creationId="{01A18A6F-BC2E-D53E-8057-7DFCF6475974}"/>
          </ac:spMkLst>
        </pc:spChg>
        <pc:spChg chg="mod">
          <ac:chgData name="Oluwatimilehin Tijani" userId="S::k24110631@kcl.ac.uk::21ac5777-63ae-4016-884d-7675d6426a0d" providerId="AD" clId="Web-{6A66C82E-CD27-3DF1-49BD-28EED2B80E00}" dt="2024-11-27T03:27:49.156" v="486" actId="14100"/>
          <ac:spMkLst>
            <pc:docMk/>
            <pc:sldMk cId="2380584369" sldId="258"/>
            <ac:spMk id="14" creationId="{B9B96D29-168C-C8E7-D233-027FDB081437}"/>
          </ac:spMkLst>
        </pc:spChg>
        <pc:spChg chg="mod">
          <ac:chgData name="Oluwatimilehin Tijani" userId="S::k24110631@kcl.ac.uk::21ac5777-63ae-4016-884d-7675d6426a0d" providerId="AD" clId="Web-{6A66C82E-CD27-3DF1-49BD-28EED2B80E00}" dt="2024-11-27T03:22:41.075" v="470" actId="20577"/>
          <ac:spMkLst>
            <pc:docMk/>
            <pc:sldMk cId="2380584369" sldId="258"/>
            <ac:spMk id="15" creationId="{0ADEAA8E-4528-3258-764B-3557253DF67E}"/>
          </ac:spMkLst>
        </pc:spChg>
        <pc:spChg chg="mod">
          <ac:chgData name="Oluwatimilehin Tijani" userId="S::k24110631@kcl.ac.uk::21ac5777-63ae-4016-884d-7675d6426a0d" providerId="AD" clId="Web-{6A66C82E-CD27-3DF1-49BD-28EED2B80E00}" dt="2024-11-27T03:27:12.825" v="483" actId="1076"/>
          <ac:spMkLst>
            <pc:docMk/>
            <pc:sldMk cId="2380584369" sldId="258"/>
            <ac:spMk id="16" creationId="{E4088C7C-9EC3-F254-F7DE-9459EDD69672}"/>
          </ac:spMkLst>
        </pc:spChg>
        <pc:spChg chg="mod">
          <ac:chgData name="Oluwatimilehin Tijani" userId="S::k24110631@kcl.ac.uk::21ac5777-63ae-4016-884d-7675d6426a0d" providerId="AD" clId="Web-{6A66C82E-CD27-3DF1-49BD-28EED2B80E00}" dt="2024-11-27T03:24:44.038" v="476" actId="1076"/>
          <ac:spMkLst>
            <pc:docMk/>
            <pc:sldMk cId="2380584369" sldId="258"/>
            <ac:spMk id="28" creationId="{D1619E2F-41FC-5783-CBBE-3B30770CDEAC}"/>
          </ac:spMkLst>
        </pc:spChg>
        <pc:spChg chg="add mod">
          <ac:chgData name="Oluwatimilehin Tijani" userId="S::k24110631@kcl.ac.uk::21ac5777-63ae-4016-884d-7675d6426a0d" providerId="AD" clId="Web-{6A66C82E-CD27-3DF1-49BD-28EED2B80E00}" dt="2024-11-27T03:29:18.457" v="501" actId="20577"/>
          <ac:spMkLst>
            <pc:docMk/>
            <pc:sldMk cId="2380584369" sldId="258"/>
            <ac:spMk id="29" creationId="{526D4554-A28D-DCC3-6C82-B3EA6AB907CC}"/>
          </ac:spMkLst>
        </pc:spChg>
        <pc:spChg chg="del mod">
          <ac:chgData name="Oluwatimilehin Tijani" userId="S::k24110631@kcl.ac.uk::21ac5777-63ae-4016-884d-7675d6426a0d" providerId="AD" clId="Web-{6A66C82E-CD27-3DF1-49BD-28EED2B80E00}" dt="2024-11-27T03:00:29.198" v="303"/>
          <ac:spMkLst>
            <pc:docMk/>
            <pc:sldMk cId="2380584369" sldId="258"/>
            <ac:spMk id="30" creationId="{6C193080-27C1-1F0A-9EED-A07F130FB86A}"/>
          </ac:spMkLst>
        </pc:spChg>
        <pc:picChg chg="mod">
          <ac:chgData name="Oluwatimilehin Tijani" userId="S::k24110631@kcl.ac.uk::21ac5777-63ae-4016-884d-7675d6426a0d" providerId="AD" clId="Web-{6A66C82E-CD27-3DF1-49BD-28EED2B80E00}" dt="2024-11-27T03:24:56.398" v="478" actId="1076"/>
          <ac:picMkLst>
            <pc:docMk/>
            <pc:sldMk cId="2380584369" sldId="258"/>
            <ac:picMk id="19" creationId="{B833BDDE-B3F6-36DD-04C9-A9864E4EBD4C}"/>
          </ac:picMkLst>
        </pc:picChg>
        <pc:picChg chg="mod">
          <ac:chgData name="Oluwatimilehin Tijani" userId="S::k24110631@kcl.ac.uk::21ac5777-63ae-4016-884d-7675d6426a0d" providerId="AD" clId="Web-{6A66C82E-CD27-3DF1-49BD-28EED2B80E00}" dt="2024-11-27T03:25:19.883" v="481" actId="1076"/>
          <ac:picMkLst>
            <pc:docMk/>
            <pc:sldMk cId="2380584369" sldId="258"/>
            <ac:picMk id="21" creationId="{D7BE14A1-518D-C355-D569-0FE96D789EDD}"/>
          </ac:picMkLst>
        </pc:picChg>
        <pc:picChg chg="mod">
          <ac:chgData name="Oluwatimilehin Tijani" userId="S::k24110631@kcl.ac.uk::21ac5777-63ae-4016-884d-7675d6426a0d" providerId="AD" clId="Web-{6A66C82E-CD27-3DF1-49BD-28EED2B80E00}" dt="2024-11-27T03:25:27.633" v="482" actId="1076"/>
          <ac:picMkLst>
            <pc:docMk/>
            <pc:sldMk cId="2380584369" sldId="258"/>
            <ac:picMk id="22" creationId="{A0C50A56-801B-EF89-77B4-C5210780FEEF}"/>
          </ac:picMkLst>
        </pc:picChg>
        <pc:picChg chg="mod">
          <ac:chgData name="Oluwatimilehin Tijani" userId="S::k24110631@kcl.ac.uk::21ac5777-63ae-4016-884d-7675d6426a0d" providerId="AD" clId="Web-{6A66C82E-CD27-3DF1-49BD-28EED2B80E00}" dt="2024-11-27T03:24:59.992" v="479" actId="1076"/>
          <ac:picMkLst>
            <pc:docMk/>
            <pc:sldMk cId="2380584369" sldId="258"/>
            <ac:picMk id="24" creationId="{D5122780-CC0A-A30F-649E-41E6BE248C6F}"/>
          </ac:picMkLst>
        </pc:picChg>
      </pc:sldChg>
    </pc:docChg>
  </pc:docChgLst>
  <pc:docChgLst>
    <pc:chgData name="Dongjian Ma" userId="S::k24045617@kcl.ac.uk::730db484-8620-4038-a221-bfcafd8056f8" providerId="AD" clId="Web-{1E342FCE-3F32-F8CF-C454-D678C2B865A8}"/>
    <pc:docChg chg="modSld">
      <pc:chgData name="Dongjian Ma" userId="S::k24045617@kcl.ac.uk::730db484-8620-4038-a221-bfcafd8056f8" providerId="AD" clId="Web-{1E342FCE-3F32-F8CF-C454-D678C2B865A8}" dt="2024-11-26T15:16:18.722" v="35" actId="20577"/>
      <pc:docMkLst>
        <pc:docMk/>
      </pc:docMkLst>
      <pc:sldChg chg="addSp modSp">
        <pc:chgData name="Dongjian Ma" userId="S::k24045617@kcl.ac.uk::730db484-8620-4038-a221-bfcafd8056f8" providerId="AD" clId="Web-{1E342FCE-3F32-F8CF-C454-D678C2B865A8}" dt="2024-11-26T15:16:18.722" v="35" actId="20577"/>
        <pc:sldMkLst>
          <pc:docMk/>
          <pc:sldMk cId="703088496" sldId="256"/>
        </pc:sldMkLst>
        <pc:spChg chg="mod">
          <ac:chgData name="Dongjian Ma" userId="S::k24045617@kcl.ac.uk::730db484-8620-4038-a221-bfcafd8056f8" providerId="AD" clId="Web-{1E342FCE-3F32-F8CF-C454-D678C2B865A8}" dt="2024-11-26T15:13:28.528" v="30" actId="20577"/>
          <ac:spMkLst>
            <pc:docMk/>
            <pc:sldMk cId="703088496" sldId="256"/>
            <ac:spMk id="3" creationId="{3FA606C6-11B9-A507-385A-0F32149CB8BA}"/>
          </ac:spMkLst>
        </pc:spChg>
        <pc:spChg chg="mod">
          <ac:chgData name="Dongjian Ma" userId="S::k24045617@kcl.ac.uk::730db484-8620-4038-a221-bfcafd8056f8" providerId="AD" clId="Web-{1E342FCE-3F32-F8CF-C454-D678C2B865A8}" dt="2024-11-26T15:16:18.722" v="35" actId="20577"/>
          <ac:spMkLst>
            <pc:docMk/>
            <pc:sldMk cId="703088496" sldId="256"/>
            <ac:spMk id="5" creationId="{C2D0E226-F7A7-65C5-16E2-3638BD410403}"/>
          </ac:spMkLst>
        </pc:spChg>
        <pc:picChg chg="add mod">
          <ac:chgData name="Dongjian Ma" userId="S::k24045617@kcl.ac.uk::730db484-8620-4038-a221-bfcafd8056f8" providerId="AD" clId="Web-{1E342FCE-3F32-F8CF-C454-D678C2B865A8}" dt="2024-11-26T15:12:38.604" v="19" actId="1076"/>
          <ac:picMkLst>
            <pc:docMk/>
            <pc:sldMk cId="703088496" sldId="256"/>
            <ac:picMk id="7" creationId="{71A93AFC-EE27-C94E-D2DB-0DEE218A649D}"/>
          </ac:picMkLst>
        </pc:picChg>
        <pc:picChg chg="add mod">
          <ac:chgData name="Dongjian Ma" userId="S::k24045617@kcl.ac.uk::730db484-8620-4038-a221-bfcafd8056f8" providerId="AD" clId="Web-{1E342FCE-3F32-F8CF-C454-D678C2B865A8}" dt="2024-11-26T15:12:45.870" v="22" actId="14100"/>
          <ac:picMkLst>
            <pc:docMk/>
            <pc:sldMk cId="703088496" sldId="256"/>
            <ac:picMk id="9" creationId="{18678868-5839-BFDF-D68D-B34A484CCA98}"/>
          </ac:picMkLst>
        </pc:picChg>
      </pc:sldChg>
    </pc:docChg>
  </pc:docChgLst>
  <pc:docChgLst>
    <pc:chgData name="Weitao Deng" userId="fc7281b9-4c5d-4203-b443-77c37f0dc8cf" providerId="ADAL" clId="{5F3E3CA4-6ACB-CA40-A3C9-4B154115CCCA}"/>
    <pc:docChg chg="undo custSel modSld">
      <pc:chgData name="Weitao Deng" userId="fc7281b9-4c5d-4203-b443-77c37f0dc8cf" providerId="ADAL" clId="{5F3E3CA4-6ACB-CA40-A3C9-4B154115CCCA}" dt="2024-11-26T16:48:21.491" v="349" actId="1076"/>
      <pc:docMkLst>
        <pc:docMk/>
      </pc:docMkLst>
      <pc:sldChg chg="addSp delSp modSp">
        <pc:chgData name="Weitao Deng" userId="fc7281b9-4c5d-4203-b443-77c37f0dc8cf" providerId="ADAL" clId="{5F3E3CA4-6ACB-CA40-A3C9-4B154115CCCA}" dt="2024-11-26T16:48:21.491" v="349" actId="1076"/>
        <pc:sldMkLst>
          <pc:docMk/>
          <pc:sldMk cId="703088496" sldId="256"/>
        </pc:sldMkLst>
        <pc:spChg chg="mod">
          <ac:chgData name="Weitao Deng" userId="fc7281b9-4c5d-4203-b443-77c37f0dc8cf" providerId="ADAL" clId="{5F3E3CA4-6ACB-CA40-A3C9-4B154115CCCA}" dt="2024-11-26T16:41:39.860" v="299" actId="1076"/>
          <ac:spMkLst>
            <pc:docMk/>
            <pc:sldMk cId="703088496" sldId="256"/>
            <ac:spMk id="3" creationId="{3FA606C6-11B9-A507-385A-0F32149CB8BA}"/>
          </ac:spMkLst>
        </pc:spChg>
        <pc:spChg chg="mod">
          <ac:chgData name="Weitao Deng" userId="fc7281b9-4c5d-4203-b443-77c37f0dc8cf" providerId="ADAL" clId="{5F3E3CA4-6ACB-CA40-A3C9-4B154115CCCA}" dt="2024-11-26T15:29:38.254" v="206" actId="22"/>
          <ac:spMkLst>
            <pc:docMk/>
            <pc:sldMk cId="703088496" sldId="256"/>
            <ac:spMk id="5" creationId="{C2D0E226-F7A7-65C5-16E2-3638BD410403}"/>
          </ac:spMkLst>
        </pc:spChg>
        <pc:spChg chg="add mod">
          <ac:chgData name="Weitao Deng" userId="fc7281b9-4c5d-4203-b443-77c37f0dc8cf" providerId="ADAL" clId="{5F3E3CA4-6ACB-CA40-A3C9-4B154115CCCA}" dt="2024-11-26T16:48:21.491" v="349" actId="1076"/>
          <ac:spMkLst>
            <pc:docMk/>
            <pc:sldMk cId="703088496" sldId="256"/>
            <ac:spMk id="7" creationId="{D448F57B-A32D-72F8-9FDF-B343AA6EBE30}"/>
          </ac:spMkLst>
        </pc:spChg>
        <pc:spChg chg="add del mod">
          <ac:chgData name="Weitao Deng" userId="fc7281b9-4c5d-4203-b443-77c37f0dc8cf" providerId="ADAL" clId="{5F3E3CA4-6ACB-CA40-A3C9-4B154115CCCA}" dt="2024-11-26T16:43:58.821" v="305" actId="21"/>
          <ac:spMkLst>
            <pc:docMk/>
            <pc:sldMk cId="703088496" sldId="256"/>
            <ac:spMk id="23" creationId="{64A0D808-E5F2-3AA4-4E88-E1B009080F1B}"/>
          </ac:spMkLst>
        </pc:spChg>
        <pc:spChg chg="add mod">
          <ac:chgData name="Weitao Deng" userId="fc7281b9-4c5d-4203-b443-77c37f0dc8cf" providerId="ADAL" clId="{5F3E3CA4-6ACB-CA40-A3C9-4B154115CCCA}" dt="2024-11-26T16:44:58.334" v="307" actId="22"/>
          <ac:spMkLst>
            <pc:docMk/>
            <pc:sldMk cId="703088496" sldId="256"/>
            <ac:spMk id="28" creationId="{D1619E2F-41FC-5783-CBBE-3B30770CDEAC}"/>
          </ac:spMkLst>
        </pc:spChg>
        <pc:spChg chg="add mod">
          <ac:chgData name="Weitao Deng" userId="fc7281b9-4c5d-4203-b443-77c37f0dc8cf" providerId="ADAL" clId="{5F3E3CA4-6ACB-CA40-A3C9-4B154115CCCA}" dt="2024-11-26T16:38:35.354" v="295" actId="1076"/>
          <ac:spMkLst>
            <pc:docMk/>
            <pc:sldMk cId="703088496" sldId="256"/>
            <ac:spMk id="29" creationId="{94BFAEA0-70E0-9027-CB4B-E2C093069584}"/>
          </ac:spMkLst>
        </pc:spChg>
        <pc:picChg chg="mod">
          <ac:chgData name="Weitao Deng" userId="fc7281b9-4c5d-4203-b443-77c37f0dc8cf" providerId="ADAL" clId="{5F3E3CA4-6ACB-CA40-A3C9-4B154115CCCA}" dt="2024-11-26T16:37:44.184" v="287" actId="1076"/>
          <ac:picMkLst>
            <pc:docMk/>
            <pc:sldMk cId="703088496" sldId="256"/>
            <ac:picMk id="19" creationId="{B833BDDE-B3F6-36DD-04C9-A9864E4EBD4C}"/>
          </ac:picMkLst>
        </pc:picChg>
        <pc:picChg chg="add del mod">
          <ac:chgData name="Weitao Deng" userId="fc7281b9-4c5d-4203-b443-77c37f0dc8cf" providerId="ADAL" clId="{5F3E3CA4-6ACB-CA40-A3C9-4B154115CCCA}" dt="2024-11-26T16:34:47.259" v="278" actId="22"/>
          <ac:picMkLst>
            <pc:docMk/>
            <pc:sldMk cId="703088496" sldId="256"/>
            <ac:picMk id="24" creationId="{512C7E14-0224-F487-2679-8C19C84BF12E}"/>
          </ac:picMkLst>
        </pc:picChg>
        <pc:picChg chg="add mod modCrop">
          <ac:chgData name="Weitao Deng" userId="fc7281b9-4c5d-4203-b443-77c37f0dc8cf" providerId="ADAL" clId="{5F3E3CA4-6ACB-CA40-A3C9-4B154115CCCA}" dt="2024-11-26T16:48:13.928" v="347" actId="1076"/>
          <ac:picMkLst>
            <pc:docMk/>
            <pc:sldMk cId="703088496" sldId="256"/>
            <ac:picMk id="24" creationId="{D5122780-CC0A-A30F-649E-41E6BE248C6F}"/>
          </ac:picMkLst>
        </pc:picChg>
      </pc:sldChg>
    </pc:docChg>
  </pc:docChgLst>
  <pc:docChgLst>
    <pc:chgData name="Oluwatimilehin Tijani" userId="S::k24110631@kcl.ac.uk::21ac5777-63ae-4016-884d-7675d6426a0d" providerId="AD" clId="Web-{92487831-337A-DFEB-E30E-06DB64163B91}"/>
    <pc:docChg chg="modSld">
      <pc:chgData name="Oluwatimilehin Tijani" userId="S::k24110631@kcl.ac.uk::21ac5777-63ae-4016-884d-7675d6426a0d" providerId="AD" clId="Web-{92487831-337A-DFEB-E30E-06DB64163B91}" dt="2024-11-26T16:37:14.602" v="338" actId="1076"/>
      <pc:docMkLst>
        <pc:docMk/>
      </pc:docMkLst>
      <pc:sldChg chg="addSp delSp modSp">
        <pc:chgData name="Oluwatimilehin Tijani" userId="S::k24110631@kcl.ac.uk::21ac5777-63ae-4016-884d-7675d6426a0d" providerId="AD" clId="Web-{92487831-337A-DFEB-E30E-06DB64163B91}" dt="2024-11-26T16:37:14.602" v="338" actId="1076"/>
        <pc:sldMkLst>
          <pc:docMk/>
          <pc:sldMk cId="703088496" sldId="256"/>
        </pc:sldMkLst>
        <pc:spChg chg="add del mod">
          <ac:chgData name="Oluwatimilehin Tijani" userId="S::k24110631@kcl.ac.uk::21ac5777-63ae-4016-884d-7675d6426a0d" providerId="AD" clId="Web-{92487831-337A-DFEB-E30E-06DB64163B91}" dt="2024-11-26T16:32:36.434" v="264"/>
          <ac:spMkLst>
            <pc:docMk/>
            <pc:sldMk cId="703088496" sldId="256"/>
            <ac:spMk id="3" creationId="{3FA606C6-11B9-A507-385A-0F32149CB8BA}"/>
          </ac:spMkLst>
        </pc:spChg>
        <pc:spChg chg="mod">
          <ac:chgData name="Oluwatimilehin Tijani" userId="S::k24110631@kcl.ac.uk::21ac5777-63ae-4016-884d-7675d6426a0d" providerId="AD" clId="Web-{92487831-337A-DFEB-E30E-06DB64163B91}" dt="2024-11-26T16:35:16.628" v="326" actId="20577"/>
          <ac:spMkLst>
            <pc:docMk/>
            <pc:sldMk cId="703088496" sldId="256"/>
            <ac:spMk id="5" creationId="{C2D0E226-F7A7-65C5-16E2-3638BD410403}"/>
          </ac:spMkLst>
        </pc:spChg>
        <pc:spChg chg="mod">
          <ac:chgData name="Oluwatimilehin Tijani" userId="S::k24110631@kcl.ac.uk::21ac5777-63ae-4016-884d-7675d6426a0d" providerId="AD" clId="Web-{92487831-337A-DFEB-E30E-06DB64163B91}" dt="2024-11-26T16:33:42.921" v="277" actId="1076"/>
          <ac:spMkLst>
            <pc:docMk/>
            <pc:sldMk cId="703088496" sldId="256"/>
            <ac:spMk id="8" creationId="{964766E8-2B2C-7F37-36F5-696E42A86839}"/>
          </ac:spMkLst>
        </pc:spChg>
        <pc:spChg chg="add del mod">
          <ac:chgData name="Oluwatimilehin Tijani" userId="S::k24110631@kcl.ac.uk::21ac5777-63ae-4016-884d-7675d6426a0d" providerId="AD" clId="Web-{92487831-337A-DFEB-E30E-06DB64163B91}" dt="2024-11-26T15:55:37.654" v="24" actId="20577"/>
          <ac:spMkLst>
            <pc:docMk/>
            <pc:sldMk cId="703088496" sldId="256"/>
            <ac:spMk id="10" creationId="{01A18A6F-BC2E-D53E-8057-7DFCF6475974}"/>
          </ac:spMkLst>
        </pc:spChg>
        <pc:spChg chg="mod">
          <ac:chgData name="Oluwatimilehin Tijani" userId="S::k24110631@kcl.ac.uk::21ac5777-63ae-4016-884d-7675d6426a0d" providerId="AD" clId="Web-{92487831-337A-DFEB-E30E-06DB64163B91}" dt="2024-11-26T16:00:36.306" v="80" actId="1076"/>
          <ac:spMkLst>
            <pc:docMk/>
            <pc:sldMk cId="703088496" sldId="256"/>
            <ac:spMk id="14" creationId="{B9B96D29-168C-C8E7-D233-027FDB081437}"/>
          </ac:spMkLst>
        </pc:spChg>
        <pc:spChg chg="add mod">
          <ac:chgData name="Oluwatimilehin Tijani" userId="S::k24110631@kcl.ac.uk::21ac5777-63ae-4016-884d-7675d6426a0d" providerId="AD" clId="Web-{92487831-337A-DFEB-E30E-06DB64163B91}" dt="2024-11-26T16:36:44.132" v="336" actId="1076"/>
          <ac:spMkLst>
            <pc:docMk/>
            <pc:sldMk cId="703088496" sldId="256"/>
            <ac:spMk id="15" creationId="{0ADEAA8E-4528-3258-764B-3557253DF67E}"/>
          </ac:spMkLst>
        </pc:spChg>
        <pc:spChg chg="mod">
          <ac:chgData name="Oluwatimilehin Tijani" userId="S::k24110631@kcl.ac.uk::21ac5777-63ae-4016-884d-7675d6426a0d" providerId="AD" clId="Web-{92487831-337A-DFEB-E30E-06DB64163B91}" dt="2024-11-26T16:33:54.422" v="278" actId="1076"/>
          <ac:spMkLst>
            <pc:docMk/>
            <pc:sldMk cId="703088496" sldId="256"/>
            <ac:spMk id="16" creationId="{E4088C7C-9EC3-F254-F7DE-9459EDD69672}"/>
          </ac:spMkLst>
        </pc:spChg>
        <pc:spChg chg="mod">
          <ac:chgData name="Oluwatimilehin Tijani" userId="S::k24110631@kcl.ac.uk::21ac5777-63ae-4016-884d-7675d6426a0d" providerId="AD" clId="Web-{92487831-337A-DFEB-E30E-06DB64163B91}" dt="2024-11-26T16:32:07.464" v="258" actId="1076"/>
          <ac:spMkLst>
            <pc:docMk/>
            <pc:sldMk cId="703088496" sldId="256"/>
            <ac:spMk id="18" creationId="{97DDAC60-6D48-3007-F15B-6CDD87693354}"/>
          </ac:spMkLst>
        </pc:spChg>
        <pc:spChg chg="add mod">
          <ac:chgData name="Oluwatimilehin Tijani" userId="S::k24110631@kcl.ac.uk::21ac5777-63ae-4016-884d-7675d6426a0d" providerId="AD" clId="Web-{92487831-337A-DFEB-E30E-06DB64163B91}" dt="2024-11-26T16:36:37.991" v="335" actId="14100"/>
          <ac:spMkLst>
            <pc:docMk/>
            <pc:sldMk cId="703088496" sldId="256"/>
            <ac:spMk id="27" creationId="{79B99B24-E60B-1965-4C13-BAC4D4172942}"/>
          </ac:spMkLst>
        </pc:spChg>
        <pc:spChg chg="mod">
          <ac:chgData name="Oluwatimilehin Tijani" userId="S::k24110631@kcl.ac.uk::21ac5777-63ae-4016-884d-7675d6426a0d" providerId="AD" clId="Web-{92487831-337A-DFEB-E30E-06DB64163B91}" dt="2024-11-26T16:37:14.602" v="338" actId="1076"/>
          <ac:spMkLst>
            <pc:docMk/>
            <pc:sldMk cId="703088496" sldId="256"/>
            <ac:spMk id="28" creationId="{D1619E2F-41FC-5783-CBBE-3B30770CDEAC}"/>
          </ac:spMkLst>
        </pc:spChg>
        <pc:picChg chg="mod">
          <ac:chgData name="Oluwatimilehin Tijani" userId="S::k24110631@kcl.ac.uk::21ac5777-63ae-4016-884d-7675d6426a0d" providerId="AD" clId="Web-{92487831-337A-DFEB-E30E-06DB64163B91}" dt="2024-11-26T16:31:17.993" v="255" actId="14100"/>
          <ac:picMkLst>
            <pc:docMk/>
            <pc:sldMk cId="703088496" sldId="256"/>
            <ac:picMk id="2" creationId="{3AB78DEA-E8D9-D6C3-5D2B-DBA6EFB56807}"/>
          </ac:picMkLst>
        </pc:picChg>
        <pc:picChg chg="mod">
          <ac:chgData name="Oluwatimilehin Tijani" userId="S::k24110631@kcl.ac.uk::21ac5777-63ae-4016-884d-7675d6426a0d" providerId="AD" clId="Web-{92487831-337A-DFEB-E30E-06DB64163B91}" dt="2024-11-26T15:54:33.447" v="2" actId="1076"/>
          <ac:picMkLst>
            <pc:docMk/>
            <pc:sldMk cId="703088496" sldId="256"/>
            <ac:picMk id="4" creationId="{F8B94B95-BDFB-120F-7F1E-D74C170078EE}"/>
          </ac:picMkLst>
        </pc:picChg>
        <pc:picChg chg="mod">
          <ac:chgData name="Oluwatimilehin Tijani" userId="S::k24110631@kcl.ac.uk::21ac5777-63ae-4016-884d-7675d6426a0d" providerId="AD" clId="Web-{92487831-337A-DFEB-E30E-06DB64163B91}" dt="2024-11-26T16:00:47.854" v="100" actId="1076"/>
          <ac:picMkLst>
            <pc:docMk/>
            <pc:sldMk cId="703088496" sldId="256"/>
            <ac:picMk id="7" creationId="{71A93AFC-EE27-C94E-D2DB-0DEE218A649D}"/>
          </ac:picMkLst>
        </pc:picChg>
        <pc:picChg chg="mod">
          <ac:chgData name="Oluwatimilehin Tijani" userId="S::k24110631@kcl.ac.uk::21ac5777-63ae-4016-884d-7675d6426a0d" providerId="AD" clId="Web-{92487831-337A-DFEB-E30E-06DB64163B91}" dt="2024-11-26T16:00:51.682" v="101" actId="1076"/>
          <ac:picMkLst>
            <pc:docMk/>
            <pc:sldMk cId="703088496" sldId="256"/>
            <ac:picMk id="9" creationId="{18678868-5839-BFDF-D68D-B34A484CCA98}"/>
          </ac:picMkLst>
        </pc:picChg>
        <pc:picChg chg="mod">
          <ac:chgData name="Oluwatimilehin Tijani" userId="S::k24110631@kcl.ac.uk::21ac5777-63ae-4016-884d-7675d6426a0d" providerId="AD" clId="Web-{92487831-337A-DFEB-E30E-06DB64163B91}" dt="2024-11-26T16:37:03.711" v="337" actId="1076"/>
          <ac:picMkLst>
            <pc:docMk/>
            <pc:sldMk cId="703088496" sldId="256"/>
            <ac:picMk id="19" creationId="{B833BDDE-B3F6-36DD-04C9-A9864E4EBD4C}"/>
          </ac:picMkLst>
        </pc:picChg>
        <pc:picChg chg="mod">
          <ac:chgData name="Oluwatimilehin Tijani" userId="S::k24110631@kcl.ac.uk::21ac5777-63ae-4016-884d-7675d6426a0d" providerId="AD" clId="Web-{92487831-337A-DFEB-E30E-06DB64163B91}" dt="2024-11-26T16:33:34.483" v="276" actId="1076"/>
          <ac:picMkLst>
            <pc:docMk/>
            <pc:sldMk cId="703088496" sldId="256"/>
            <ac:picMk id="25" creationId="{D3C5A949-0BCF-9BDC-64BD-F32E3A58AEE1}"/>
          </ac:picMkLst>
        </pc:picChg>
        <pc:picChg chg="add mod">
          <ac:chgData name="Oluwatimilehin Tijani" userId="S::k24110631@kcl.ac.uk::21ac5777-63ae-4016-884d-7675d6426a0d" providerId="AD" clId="Web-{92487831-337A-DFEB-E30E-06DB64163B91}" dt="2024-11-26T16:36:27.538" v="334" actId="1076"/>
          <ac:picMkLst>
            <pc:docMk/>
            <pc:sldMk cId="703088496" sldId="256"/>
            <ac:picMk id="26" creationId="{79F2A13D-35BB-93EF-7F0E-B54EB461B478}"/>
          </ac:picMkLst>
        </pc:picChg>
        <pc:inkChg chg="mod">
          <ac:chgData name="Oluwatimilehin Tijani" userId="S::k24110631@kcl.ac.uk::21ac5777-63ae-4016-884d-7675d6426a0d" providerId="AD" clId="Web-{92487831-337A-DFEB-E30E-06DB64163B91}" dt="2024-11-26T15:56:28.452" v="31" actId="688"/>
          <ac:inkMkLst>
            <pc:docMk/>
            <pc:sldMk cId="703088496" sldId="256"/>
            <ac:inkMk id="20" creationId="{41F2CBAE-A379-2FAB-8F70-6A6C9814BA03}"/>
          </ac:inkMkLst>
        </pc:inkChg>
      </pc:sldChg>
    </pc:docChg>
  </pc:docChgLst>
  <pc:docChgLst>
    <pc:chgData name="Oluwatimilehin Tijani" userId="S::k24110631@kcl.ac.uk::21ac5777-63ae-4016-884d-7675d6426a0d" providerId="AD" clId="Web-{D61DED07-6329-1D3C-AA18-C4F6552E7977}"/>
    <pc:docChg chg="modSld">
      <pc:chgData name="Oluwatimilehin Tijani" userId="S::k24110631@kcl.ac.uk::21ac5777-63ae-4016-884d-7675d6426a0d" providerId="AD" clId="Web-{D61DED07-6329-1D3C-AA18-C4F6552E7977}" dt="2024-11-26T15:53:39.576" v="1657" actId="20577"/>
      <pc:docMkLst>
        <pc:docMk/>
      </pc:docMkLst>
      <pc:sldChg chg="addSp modSp">
        <pc:chgData name="Oluwatimilehin Tijani" userId="S::k24110631@kcl.ac.uk::21ac5777-63ae-4016-884d-7675d6426a0d" providerId="AD" clId="Web-{D61DED07-6329-1D3C-AA18-C4F6552E7977}" dt="2024-11-26T15:53:39.576" v="1657" actId="20577"/>
        <pc:sldMkLst>
          <pc:docMk/>
          <pc:sldMk cId="703088496" sldId="256"/>
        </pc:sldMkLst>
        <pc:spChg chg="mod">
          <ac:chgData name="Oluwatimilehin Tijani" userId="S::k24110631@kcl.ac.uk::21ac5777-63ae-4016-884d-7675d6426a0d" providerId="AD" clId="Web-{D61DED07-6329-1D3C-AA18-C4F6552E7977}" dt="2024-11-26T15:47:20.813" v="1536" actId="20577"/>
          <ac:spMkLst>
            <pc:docMk/>
            <pc:sldMk cId="703088496" sldId="256"/>
            <ac:spMk id="3" creationId="{3FA606C6-11B9-A507-385A-0F32149CB8BA}"/>
          </ac:spMkLst>
        </pc:spChg>
        <pc:spChg chg="mod">
          <ac:chgData name="Oluwatimilehin Tijani" userId="S::k24110631@kcl.ac.uk::21ac5777-63ae-4016-884d-7675d6426a0d" providerId="AD" clId="Web-{D61DED07-6329-1D3C-AA18-C4F6552E7977}" dt="2024-11-26T15:53:39.576" v="1657" actId="20577"/>
          <ac:spMkLst>
            <pc:docMk/>
            <pc:sldMk cId="703088496" sldId="256"/>
            <ac:spMk id="5" creationId="{C2D0E226-F7A7-65C5-16E2-3638BD410403}"/>
          </ac:spMkLst>
        </pc:spChg>
        <pc:spChg chg="mod">
          <ac:chgData name="Oluwatimilehin Tijani" userId="S::k24110631@kcl.ac.uk::21ac5777-63ae-4016-884d-7675d6426a0d" providerId="AD" clId="Web-{D61DED07-6329-1D3C-AA18-C4F6552E7977}" dt="2024-11-26T14:52:59.084" v="57" actId="20577"/>
          <ac:spMkLst>
            <pc:docMk/>
            <pc:sldMk cId="703088496" sldId="256"/>
            <ac:spMk id="6" creationId="{EFD56143-9A3F-717D-2807-186CA70B5853}"/>
          </ac:spMkLst>
        </pc:spChg>
        <pc:spChg chg="add mod">
          <ac:chgData name="Oluwatimilehin Tijani" userId="S::k24110631@kcl.ac.uk::21ac5777-63ae-4016-884d-7675d6426a0d" providerId="AD" clId="Web-{D61DED07-6329-1D3C-AA18-C4F6552E7977}" dt="2024-11-26T15:24:59.309" v="1432" actId="20577"/>
          <ac:spMkLst>
            <pc:docMk/>
            <pc:sldMk cId="703088496" sldId="256"/>
            <ac:spMk id="8" creationId="{964766E8-2B2C-7F37-36F5-696E42A86839}"/>
          </ac:spMkLst>
        </pc:spChg>
        <pc:picChg chg="add mod">
          <ac:chgData name="Oluwatimilehin Tijani" userId="S::k24110631@kcl.ac.uk::21ac5777-63ae-4016-884d-7675d6426a0d" providerId="AD" clId="Web-{D61DED07-6329-1D3C-AA18-C4F6552E7977}" dt="2024-11-26T15:26:20.140" v="1437" actId="1076"/>
          <ac:picMkLst>
            <pc:docMk/>
            <pc:sldMk cId="703088496" sldId="256"/>
            <ac:picMk id="4" creationId="{F8B94B95-BDFB-120F-7F1E-D74C170078EE}"/>
          </ac:picMkLst>
        </pc:picChg>
        <pc:picChg chg="mod">
          <ac:chgData name="Oluwatimilehin Tijani" userId="S::k24110631@kcl.ac.uk::21ac5777-63ae-4016-884d-7675d6426a0d" providerId="AD" clId="Web-{D61DED07-6329-1D3C-AA18-C4F6552E7977}" dt="2024-11-26T15:47:10.375" v="1534" actId="1076"/>
          <ac:picMkLst>
            <pc:docMk/>
            <pc:sldMk cId="703088496" sldId="256"/>
            <ac:picMk id="7" creationId="{71A93AFC-EE27-C94E-D2DB-0DEE218A649D}"/>
          </ac:picMkLst>
        </pc:picChg>
        <pc:picChg chg="mod">
          <ac:chgData name="Oluwatimilehin Tijani" userId="S::k24110631@kcl.ac.uk::21ac5777-63ae-4016-884d-7675d6426a0d" providerId="AD" clId="Web-{D61DED07-6329-1D3C-AA18-C4F6552E7977}" dt="2024-11-26T15:47:12.359" v="1535" actId="1076"/>
          <ac:picMkLst>
            <pc:docMk/>
            <pc:sldMk cId="703088496" sldId="256"/>
            <ac:picMk id="9" creationId="{18678868-5839-BFDF-D68D-B34A484CCA98}"/>
          </ac:picMkLst>
        </pc:picChg>
        <pc:picChg chg="add mod">
          <ac:chgData name="Oluwatimilehin Tijani" userId="S::k24110631@kcl.ac.uk::21ac5777-63ae-4016-884d-7675d6426a0d" providerId="AD" clId="Web-{D61DED07-6329-1D3C-AA18-C4F6552E7977}" dt="2024-11-26T15:52:23.964" v="1655" actId="1076"/>
          <ac:picMkLst>
            <pc:docMk/>
            <pc:sldMk cId="703088496" sldId="256"/>
            <ac:picMk id="19" creationId="{B833BDDE-B3F6-36DD-04C9-A9864E4EBD4C}"/>
          </ac:picMkLst>
        </pc:picChg>
      </pc:sldChg>
    </pc:docChg>
  </pc:docChgLst>
  <pc:docChgLst>
    <pc:chgData name="Dongjian Ma" userId="S::k24045617@kcl.ac.uk::730db484-8620-4038-a221-bfcafd8056f8" providerId="AD" clId="Web-{4FE3759D-F6AA-1A08-8548-3B6803841F36}"/>
    <pc:docChg chg="modSld">
      <pc:chgData name="Dongjian Ma" userId="S::k24045617@kcl.ac.uk::730db484-8620-4038-a221-bfcafd8056f8" providerId="AD" clId="Web-{4FE3759D-F6AA-1A08-8548-3B6803841F36}" dt="2024-11-26T15:09:55.935" v="5" actId="20577"/>
      <pc:docMkLst>
        <pc:docMk/>
      </pc:docMkLst>
      <pc:sldChg chg="modSp">
        <pc:chgData name="Dongjian Ma" userId="S::k24045617@kcl.ac.uk::730db484-8620-4038-a221-bfcafd8056f8" providerId="AD" clId="Web-{4FE3759D-F6AA-1A08-8548-3B6803841F36}" dt="2024-11-26T15:09:55.935" v="5" actId="20577"/>
        <pc:sldMkLst>
          <pc:docMk/>
          <pc:sldMk cId="703088496" sldId="256"/>
        </pc:sldMkLst>
        <pc:spChg chg="mod">
          <ac:chgData name="Dongjian Ma" userId="S::k24045617@kcl.ac.uk::730db484-8620-4038-a221-bfcafd8056f8" providerId="AD" clId="Web-{4FE3759D-F6AA-1A08-8548-3B6803841F36}" dt="2024-11-26T15:09:55.935" v="5" actId="20577"/>
          <ac:spMkLst>
            <pc:docMk/>
            <pc:sldMk cId="703088496" sldId="256"/>
            <ac:spMk id="5" creationId="{C2D0E226-F7A7-65C5-16E2-3638BD410403}"/>
          </ac:spMkLst>
        </pc:spChg>
      </pc:sldChg>
    </pc:docChg>
  </pc:docChgLst>
  <pc:docChgLst>
    <pc:chgData name="Oluwatimilehin Tijani" userId="S::k24110631@kcl.ac.uk::21ac5777-63ae-4016-884d-7675d6426a0d" providerId="AD" clId="Web-{F244FBFE-F390-0EF0-1C83-CB60ACA67AE3}"/>
    <pc:docChg chg="mod addSld delSld modSld modMainMaster setSldSz">
      <pc:chgData name="Oluwatimilehin Tijani" userId="S::k24110631@kcl.ac.uk::21ac5777-63ae-4016-884d-7675d6426a0d" providerId="AD" clId="Web-{F244FBFE-F390-0EF0-1C83-CB60ACA67AE3}" dt="2024-11-26T14:45:17.138" v="267" actId="20577"/>
      <pc:docMkLst>
        <pc:docMk/>
      </pc:docMkLst>
      <pc:sldChg chg="addSp delSp modSp">
        <pc:chgData name="Oluwatimilehin Tijani" userId="S::k24110631@kcl.ac.uk::21ac5777-63ae-4016-884d-7675d6426a0d" providerId="AD" clId="Web-{F244FBFE-F390-0EF0-1C83-CB60ACA67AE3}" dt="2024-11-26T14:45:17.138" v="267" actId="20577"/>
        <pc:sldMkLst>
          <pc:docMk/>
          <pc:sldMk cId="703088496" sldId="256"/>
        </pc:sldMkLst>
        <pc:spChg chg="add del">
          <ac:chgData name="Oluwatimilehin Tijani" userId="S::k24110631@kcl.ac.uk::21ac5777-63ae-4016-884d-7675d6426a0d" providerId="AD" clId="Web-{F244FBFE-F390-0EF0-1C83-CB60ACA67AE3}" dt="2024-11-26T14:41:24.850" v="6"/>
          <ac:spMkLst>
            <pc:docMk/>
            <pc:sldMk cId="703088496" sldId="256"/>
            <ac:spMk id="2" creationId="{AF8F5B77-C2F7-8AD7-AD23-BF57439FD3FC}"/>
          </ac:spMkLst>
        </pc:spChg>
        <pc:spChg chg="add del mod">
          <ac:chgData name="Oluwatimilehin Tijani" userId="S::k24110631@kcl.ac.uk::21ac5777-63ae-4016-884d-7675d6426a0d" providerId="AD" clId="Web-{F244FBFE-F390-0EF0-1C83-CB60ACA67AE3}" dt="2024-11-26T14:41:29.006" v="9"/>
          <ac:spMkLst>
            <pc:docMk/>
            <pc:sldMk cId="703088496" sldId="256"/>
            <ac:spMk id="3" creationId="{AF8F5B77-C2F7-8AD7-AD23-BF57439FD3FC}"/>
          </ac:spMkLst>
        </pc:spChg>
        <pc:spChg chg="add del">
          <ac:chgData name="Oluwatimilehin Tijani" userId="S::k24110631@kcl.ac.uk::21ac5777-63ae-4016-884d-7675d6426a0d" providerId="AD" clId="Web-{F244FBFE-F390-0EF0-1C83-CB60ACA67AE3}" dt="2024-11-26T14:41:40.304" v="11"/>
          <ac:spMkLst>
            <pc:docMk/>
            <pc:sldMk cId="703088496" sldId="256"/>
            <ac:spMk id="4" creationId="{3606A59B-5D0C-AE0D-9AA3-007EDD2C35CE}"/>
          </ac:spMkLst>
        </pc:spChg>
        <pc:spChg chg="add mod">
          <ac:chgData name="Oluwatimilehin Tijani" userId="S::k24110631@kcl.ac.uk::21ac5777-63ae-4016-884d-7675d6426a0d" providerId="AD" clId="Web-{F244FBFE-F390-0EF0-1C83-CB60ACA67AE3}" dt="2024-11-26T14:45:07.669" v="260" actId="20577"/>
          <ac:spMkLst>
            <pc:docMk/>
            <pc:sldMk cId="703088496" sldId="256"/>
            <ac:spMk id="5" creationId="{C2D0E226-F7A7-65C5-16E2-3638BD410403}"/>
          </ac:spMkLst>
        </pc:spChg>
        <pc:spChg chg="add mod">
          <ac:chgData name="Oluwatimilehin Tijani" userId="S::k24110631@kcl.ac.uk::21ac5777-63ae-4016-884d-7675d6426a0d" providerId="AD" clId="Web-{F244FBFE-F390-0EF0-1C83-CB60ACA67AE3}" dt="2024-11-26T14:45:17.138" v="267" actId="20577"/>
          <ac:spMkLst>
            <pc:docMk/>
            <pc:sldMk cId="703088496" sldId="256"/>
            <ac:spMk id="6" creationId="{EFD56143-9A3F-717D-2807-186CA70B5853}"/>
          </ac:spMkLst>
        </pc:spChg>
      </pc:sldChg>
      <pc:sldChg chg="new del">
        <pc:chgData name="Oluwatimilehin Tijani" userId="S::k24110631@kcl.ac.uk::21ac5777-63ae-4016-884d-7675d6426a0d" providerId="AD" clId="Web-{F244FBFE-F390-0EF0-1C83-CB60ACA67AE3}" dt="2024-11-26T14:41:09.724" v="4"/>
        <pc:sldMkLst>
          <pc:docMk/>
          <pc:sldMk cId="3373617751" sldId="257"/>
        </pc:sldMkLst>
      </pc:sldChg>
      <pc:sldMasterChg chg="modSp modSldLayout">
        <pc:chgData name="Oluwatimilehin Tijani" userId="S::k24110631@kcl.ac.uk::21ac5777-63ae-4016-884d-7675d6426a0d" providerId="AD" clId="Web-{F244FBFE-F390-0EF0-1C83-CB60ACA67AE3}" dt="2024-11-26T14:40:57.583" v="2"/>
        <pc:sldMasterMkLst>
          <pc:docMk/>
          <pc:sldMasterMk cId="2563146177" sldId="2147483648"/>
        </pc:sldMasterMkLst>
        <pc:spChg chg="mod">
          <ac:chgData name="Oluwatimilehin Tijani" userId="S::k24110631@kcl.ac.uk::21ac5777-63ae-4016-884d-7675d6426a0d" providerId="AD" clId="Web-{F244FBFE-F390-0EF0-1C83-CB60ACA67AE3}" dt="2024-11-26T14:40:57.583" v="2"/>
          <ac:spMkLst>
            <pc:docMk/>
            <pc:sldMasterMk cId="2563146177" sldId="2147483648"/>
            <ac:spMk id="2" creationId="{00000000-0000-0000-0000-000000000000}"/>
          </ac:spMkLst>
        </pc:spChg>
        <pc:spChg chg="mod">
          <ac:chgData name="Oluwatimilehin Tijani" userId="S::k24110631@kcl.ac.uk::21ac5777-63ae-4016-884d-7675d6426a0d" providerId="AD" clId="Web-{F244FBFE-F390-0EF0-1C83-CB60ACA67AE3}" dt="2024-11-26T14:40:57.583" v="2"/>
          <ac:spMkLst>
            <pc:docMk/>
            <pc:sldMasterMk cId="2563146177" sldId="2147483648"/>
            <ac:spMk id="3" creationId="{00000000-0000-0000-0000-000000000000}"/>
          </ac:spMkLst>
        </pc:spChg>
        <pc:spChg chg="mod">
          <ac:chgData name="Oluwatimilehin Tijani" userId="S::k24110631@kcl.ac.uk::21ac5777-63ae-4016-884d-7675d6426a0d" providerId="AD" clId="Web-{F244FBFE-F390-0EF0-1C83-CB60ACA67AE3}" dt="2024-11-26T14:40:57.583" v="2"/>
          <ac:spMkLst>
            <pc:docMk/>
            <pc:sldMasterMk cId="2563146177" sldId="2147483648"/>
            <ac:spMk id="4" creationId="{00000000-0000-0000-0000-000000000000}"/>
          </ac:spMkLst>
        </pc:spChg>
        <pc:spChg chg="mod">
          <ac:chgData name="Oluwatimilehin Tijani" userId="S::k24110631@kcl.ac.uk::21ac5777-63ae-4016-884d-7675d6426a0d" providerId="AD" clId="Web-{F244FBFE-F390-0EF0-1C83-CB60ACA67AE3}" dt="2024-11-26T14:40:57.583" v="2"/>
          <ac:spMkLst>
            <pc:docMk/>
            <pc:sldMasterMk cId="2563146177" sldId="2147483648"/>
            <ac:spMk id="5" creationId="{00000000-0000-0000-0000-000000000000}"/>
          </ac:spMkLst>
        </pc:spChg>
        <pc:spChg chg="mod">
          <ac:chgData name="Oluwatimilehin Tijani" userId="S::k24110631@kcl.ac.uk::21ac5777-63ae-4016-884d-7675d6426a0d" providerId="AD" clId="Web-{F244FBFE-F390-0EF0-1C83-CB60ACA67AE3}" dt="2024-11-26T14:40:57.583" v="2"/>
          <ac:spMkLst>
            <pc:docMk/>
            <pc:sldMasterMk cId="2563146177" sldId="2147483648"/>
            <ac:spMk id="6" creationId="{00000000-0000-0000-0000-000000000000}"/>
          </ac:spMkLst>
        </pc:spChg>
        <pc:sldLayoutChg chg="modSp">
          <pc:chgData name="Oluwatimilehin Tijani" userId="S::k24110631@kcl.ac.uk::21ac5777-63ae-4016-884d-7675d6426a0d" providerId="AD" clId="Web-{F244FBFE-F390-0EF0-1C83-CB60ACA67AE3}" dt="2024-11-26T14:40:57.583" v="2"/>
          <pc:sldLayoutMkLst>
            <pc:docMk/>
            <pc:sldMasterMk cId="2563146177" sldId="2147483648"/>
            <pc:sldLayoutMk cId="2805086613" sldId="2147483649"/>
          </pc:sldLayoutMkLst>
          <pc:spChg chg="mod">
            <ac:chgData name="Oluwatimilehin Tijani" userId="S::k24110631@kcl.ac.uk::21ac5777-63ae-4016-884d-7675d6426a0d" providerId="AD" clId="Web-{F244FBFE-F390-0EF0-1C83-CB60ACA67AE3}" dt="2024-11-26T14:40:57.583" v="2"/>
            <ac:spMkLst>
              <pc:docMk/>
              <pc:sldMasterMk cId="2563146177" sldId="2147483648"/>
              <pc:sldLayoutMk cId="2805086613" sldId="2147483649"/>
              <ac:spMk id="2" creationId="{00000000-0000-0000-0000-000000000000}"/>
            </ac:spMkLst>
          </pc:spChg>
          <pc:spChg chg="mod">
            <ac:chgData name="Oluwatimilehin Tijani" userId="S::k24110631@kcl.ac.uk::21ac5777-63ae-4016-884d-7675d6426a0d" providerId="AD" clId="Web-{F244FBFE-F390-0EF0-1C83-CB60ACA67AE3}" dt="2024-11-26T14:40:57.583" v="2"/>
            <ac:spMkLst>
              <pc:docMk/>
              <pc:sldMasterMk cId="2563146177" sldId="2147483648"/>
              <pc:sldLayoutMk cId="2805086613" sldId="2147483649"/>
              <ac:spMk id="3" creationId="{00000000-0000-0000-0000-000000000000}"/>
            </ac:spMkLst>
          </pc:spChg>
        </pc:sldLayoutChg>
        <pc:sldLayoutChg chg="modSp">
          <pc:chgData name="Oluwatimilehin Tijani" userId="S::k24110631@kcl.ac.uk::21ac5777-63ae-4016-884d-7675d6426a0d" providerId="AD" clId="Web-{F244FBFE-F390-0EF0-1C83-CB60ACA67AE3}" dt="2024-11-26T14:40:57.583" v="2"/>
          <pc:sldLayoutMkLst>
            <pc:docMk/>
            <pc:sldMasterMk cId="2563146177" sldId="2147483648"/>
            <pc:sldLayoutMk cId="3407052612" sldId="2147483651"/>
          </pc:sldLayoutMkLst>
          <pc:spChg chg="mod">
            <ac:chgData name="Oluwatimilehin Tijani" userId="S::k24110631@kcl.ac.uk::21ac5777-63ae-4016-884d-7675d6426a0d" providerId="AD" clId="Web-{F244FBFE-F390-0EF0-1C83-CB60ACA67AE3}" dt="2024-11-26T14:40:57.583" v="2"/>
            <ac:spMkLst>
              <pc:docMk/>
              <pc:sldMasterMk cId="2563146177" sldId="2147483648"/>
              <pc:sldLayoutMk cId="3407052612" sldId="2147483651"/>
              <ac:spMk id="2" creationId="{00000000-0000-0000-0000-000000000000}"/>
            </ac:spMkLst>
          </pc:spChg>
          <pc:spChg chg="mod">
            <ac:chgData name="Oluwatimilehin Tijani" userId="S::k24110631@kcl.ac.uk::21ac5777-63ae-4016-884d-7675d6426a0d" providerId="AD" clId="Web-{F244FBFE-F390-0EF0-1C83-CB60ACA67AE3}" dt="2024-11-26T14:40:57.583" v="2"/>
            <ac:spMkLst>
              <pc:docMk/>
              <pc:sldMasterMk cId="2563146177" sldId="2147483648"/>
              <pc:sldLayoutMk cId="3407052612" sldId="2147483651"/>
              <ac:spMk id="3" creationId="{00000000-0000-0000-0000-000000000000}"/>
            </ac:spMkLst>
          </pc:spChg>
        </pc:sldLayoutChg>
        <pc:sldLayoutChg chg="modSp">
          <pc:chgData name="Oluwatimilehin Tijani" userId="S::k24110631@kcl.ac.uk::21ac5777-63ae-4016-884d-7675d6426a0d" providerId="AD" clId="Web-{F244FBFE-F390-0EF0-1C83-CB60ACA67AE3}" dt="2024-11-26T14:40:57.583" v="2"/>
          <pc:sldLayoutMkLst>
            <pc:docMk/>
            <pc:sldMasterMk cId="2563146177" sldId="2147483648"/>
            <pc:sldLayoutMk cId="188702279" sldId="2147483652"/>
          </pc:sldLayoutMkLst>
          <pc:spChg chg="mod">
            <ac:chgData name="Oluwatimilehin Tijani" userId="S::k24110631@kcl.ac.uk::21ac5777-63ae-4016-884d-7675d6426a0d" providerId="AD" clId="Web-{F244FBFE-F390-0EF0-1C83-CB60ACA67AE3}" dt="2024-11-26T14:40:57.583" v="2"/>
            <ac:spMkLst>
              <pc:docMk/>
              <pc:sldMasterMk cId="2563146177" sldId="2147483648"/>
              <pc:sldLayoutMk cId="188702279" sldId="2147483652"/>
              <ac:spMk id="3" creationId="{00000000-0000-0000-0000-000000000000}"/>
            </ac:spMkLst>
          </pc:spChg>
          <pc:spChg chg="mod">
            <ac:chgData name="Oluwatimilehin Tijani" userId="S::k24110631@kcl.ac.uk::21ac5777-63ae-4016-884d-7675d6426a0d" providerId="AD" clId="Web-{F244FBFE-F390-0EF0-1C83-CB60ACA67AE3}" dt="2024-11-26T14:40:57.583" v="2"/>
            <ac:spMkLst>
              <pc:docMk/>
              <pc:sldMasterMk cId="2563146177" sldId="2147483648"/>
              <pc:sldLayoutMk cId="188702279" sldId="2147483652"/>
              <ac:spMk id="4" creationId="{00000000-0000-0000-0000-000000000000}"/>
            </ac:spMkLst>
          </pc:spChg>
        </pc:sldLayoutChg>
        <pc:sldLayoutChg chg="modSp">
          <pc:chgData name="Oluwatimilehin Tijani" userId="S::k24110631@kcl.ac.uk::21ac5777-63ae-4016-884d-7675d6426a0d" providerId="AD" clId="Web-{F244FBFE-F390-0EF0-1C83-CB60ACA67AE3}" dt="2024-11-26T14:40:57.583" v="2"/>
          <pc:sldLayoutMkLst>
            <pc:docMk/>
            <pc:sldMasterMk cId="2563146177" sldId="2147483648"/>
            <pc:sldLayoutMk cId="4068082727" sldId="2147483653"/>
          </pc:sldLayoutMkLst>
          <pc:spChg chg="mod">
            <ac:chgData name="Oluwatimilehin Tijani" userId="S::k24110631@kcl.ac.uk::21ac5777-63ae-4016-884d-7675d6426a0d" providerId="AD" clId="Web-{F244FBFE-F390-0EF0-1C83-CB60ACA67AE3}" dt="2024-11-26T14:40:57.583" v="2"/>
            <ac:spMkLst>
              <pc:docMk/>
              <pc:sldMasterMk cId="2563146177" sldId="2147483648"/>
              <pc:sldLayoutMk cId="4068082727" sldId="2147483653"/>
              <ac:spMk id="2" creationId="{00000000-0000-0000-0000-000000000000}"/>
            </ac:spMkLst>
          </pc:spChg>
          <pc:spChg chg="mod">
            <ac:chgData name="Oluwatimilehin Tijani" userId="S::k24110631@kcl.ac.uk::21ac5777-63ae-4016-884d-7675d6426a0d" providerId="AD" clId="Web-{F244FBFE-F390-0EF0-1C83-CB60ACA67AE3}" dt="2024-11-26T14:40:57.583" v="2"/>
            <ac:spMkLst>
              <pc:docMk/>
              <pc:sldMasterMk cId="2563146177" sldId="2147483648"/>
              <pc:sldLayoutMk cId="4068082727" sldId="2147483653"/>
              <ac:spMk id="3" creationId="{00000000-0000-0000-0000-000000000000}"/>
            </ac:spMkLst>
          </pc:spChg>
          <pc:spChg chg="mod">
            <ac:chgData name="Oluwatimilehin Tijani" userId="S::k24110631@kcl.ac.uk::21ac5777-63ae-4016-884d-7675d6426a0d" providerId="AD" clId="Web-{F244FBFE-F390-0EF0-1C83-CB60ACA67AE3}" dt="2024-11-26T14:40:57.583" v="2"/>
            <ac:spMkLst>
              <pc:docMk/>
              <pc:sldMasterMk cId="2563146177" sldId="2147483648"/>
              <pc:sldLayoutMk cId="4068082727" sldId="2147483653"/>
              <ac:spMk id="4" creationId="{00000000-0000-0000-0000-000000000000}"/>
            </ac:spMkLst>
          </pc:spChg>
          <pc:spChg chg="mod">
            <ac:chgData name="Oluwatimilehin Tijani" userId="S::k24110631@kcl.ac.uk::21ac5777-63ae-4016-884d-7675d6426a0d" providerId="AD" clId="Web-{F244FBFE-F390-0EF0-1C83-CB60ACA67AE3}" dt="2024-11-26T14:40:57.583" v="2"/>
            <ac:spMkLst>
              <pc:docMk/>
              <pc:sldMasterMk cId="2563146177" sldId="2147483648"/>
              <pc:sldLayoutMk cId="4068082727" sldId="2147483653"/>
              <ac:spMk id="5" creationId="{00000000-0000-0000-0000-000000000000}"/>
            </ac:spMkLst>
          </pc:spChg>
          <pc:spChg chg="mod">
            <ac:chgData name="Oluwatimilehin Tijani" userId="S::k24110631@kcl.ac.uk::21ac5777-63ae-4016-884d-7675d6426a0d" providerId="AD" clId="Web-{F244FBFE-F390-0EF0-1C83-CB60ACA67AE3}" dt="2024-11-26T14:40:57.583" v="2"/>
            <ac:spMkLst>
              <pc:docMk/>
              <pc:sldMasterMk cId="2563146177" sldId="2147483648"/>
              <pc:sldLayoutMk cId="4068082727" sldId="2147483653"/>
              <ac:spMk id="6" creationId="{00000000-0000-0000-0000-000000000000}"/>
            </ac:spMkLst>
          </pc:spChg>
        </pc:sldLayoutChg>
        <pc:sldLayoutChg chg="modSp">
          <pc:chgData name="Oluwatimilehin Tijani" userId="S::k24110631@kcl.ac.uk::21ac5777-63ae-4016-884d-7675d6426a0d" providerId="AD" clId="Web-{F244FBFE-F390-0EF0-1C83-CB60ACA67AE3}" dt="2024-11-26T14:40:57.583" v="2"/>
          <pc:sldLayoutMkLst>
            <pc:docMk/>
            <pc:sldMasterMk cId="2563146177" sldId="2147483648"/>
            <pc:sldLayoutMk cId="3153261149" sldId="2147483656"/>
          </pc:sldLayoutMkLst>
          <pc:spChg chg="mod">
            <ac:chgData name="Oluwatimilehin Tijani" userId="S::k24110631@kcl.ac.uk::21ac5777-63ae-4016-884d-7675d6426a0d" providerId="AD" clId="Web-{F244FBFE-F390-0EF0-1C83-CB60ACA67AE3}" dt="2024-11-26T14:40:57.583" v="2"/>
            <ac:spMkLst>
              <pc:docMk/>
              <pc:sldMasterMk cId="2563146177" sldId="2147483648"/>
              <pc:sldLayoutMk cId="3153261149" sldId="2147483656"/>
              <ac:spMk id="2" creationId="{00000000-0000-0000-0000-000000000000}"/>
            </ac:spMkLst>
          </pc:spChg>
          <pc:spChg chg="mod">
            <ac:chgData name="Oluwatimilehin Tijani" userId="S::k24110631@kcl.ac.uk::21ac5777-63ae-4016-884d-7675d6426a0d" providerId="AD" clId="Web-{F244FBFE-F390-0EF0-1C83-CB60ACA67AE3}" dt="2024-11-26T14:40:57.583" v="2"/>
            <ac:spMkLst>
              <pc:docMk/>
              <pc:sldMasterMk cId="2563146177" sldId="2147483648"/>
              <pc:sldLayoutMk cId="3153261149" sldId="2147483656"/>
              <ac:spMk id="3" creationId="{00000000-0000-0000-0000-000000000000}"/>
            </ac:spMkLst>
          </pc:spChg>
          <pc:spChg chg="mod">
            <ac:chgData name="Oluwatimilehin Tijani" userId="S::k24110631@kcl.ac.uk::21ac5777-63ae-4016-884d-7675d6426a0d" providerId="AD" clId="Web-{F244FBFE-F390-0EF0-1C83-CB60ACA67AE3}" dt="2024-11-26T14:40:57.583" v="2"/>
            <ac:spMkLst>
              <pc:docMk/>
              <pc:sldMasterMk cId="2563146177" sldId="2147483648"/>
              <pc:sldLayoutMk cId="3153261149" sldId="2147483656"/>
              <ac:spMk id="4" creationId="{00000000-0000-0000-0000-000000000000}"/>
            </ac:spMkLst>
          </pc:spChg>
        </pc:sldLayoutChg>
        <pc:sldLayoutChg chg="modSp">
          <pc:chgData name="Oluwatimilehin Tijani" userId="S::k24110631@kcl.ac.uk::21ac5777-63ae-4016-884d-7675d6426a0d" providerId="AD" clId="Web-{F244FBFE-F390-0EF0-1C83-CB60ACA67AE3}" dt="2024-11-26T14:40:57.583" v="2"/>
          <pc:sldLayoutMkLst>
            <pc:docMk/>
            <pc:sldMasterMk cId="2563146177" sldId="2147483648"/>
            <pc:sldLayoutMk cId="2390041774" sldId="2147483657"/>
          </pc:sldLayoutMkLst>
          <pc:spChg chg="mod">
            <ac:chgData name="Oluwatimilehin Tijani" userId="S::k24110631@kcl.ac.uk::21ac5777-63ae-4016-884d-7675d6426a0d" providerId="AD" clId="Web-{F244FBFE-F390-0EF0-1C83-CB60ACA67AE3}" dt="2024-11-26T14:40:57.583" v="2"/>
            <ac:spMkLst>
              <pc:docMk/>
              <pc:sldMasterMk cId="2563146177" sldId="2147483648"/>
              <pc:sldLayoutMk cId="2390041774" sldId="2147483657"/>
              <ac:spMk id="2" creationId="{00000000-0000-0000-0000-000000000000}"/>
            </ac:spMkLst>
          </pc:spChg>
          <pc:spChg chg="mod">
            <ac:chgData name="Oluwatimilehin Tijani" userId="S::k24110631@kcl.ac.uk::21ac5777-63ae-4016-884d-7675d6426a0d" providerId="AD" clId="Web-{F244FBFE-F390-0EF0-1C83-CB60ACA67AE3}" dt="2024-11-26T14:40:57.583" v="2"/>
            <ac:spMkLst>
              <pc:docMk/>
              <pc:sldMasterMk cId="2563146177" sldId="2147483648"/>
              <pc:sldLayoutMk cId="2390041774" sldId="2147483657"/>
              <ac:spMk id="3" creationId="{00000000-0000-0000-0000-000000000000}"/>
            </ac:spMkLst>
          </pc:spChg>
          <pc:spChg chg="mod">
            <ac:chgData name="Oluwatimilehin Tijani" userId="S::k24110631@kcl.ac.uk::21ac5777-63ae-4016-884d-7675d6426a0d" providerId="AD" clId="Web-{F244FBFE-F390-0EF0-1C83-CB60ACA67AE3}" dt="2024-11-26T14:40:57.583" v="2"/>
            <ac:spMkLst>
              <pc:docMk/>
              <pc:sldMasterMk cId="2563146177" sldId="2147483648"/>
              <pc:sldLayoutMk cId="2390041774" sldId="2147483657"/>
              <ac:spMk id="4" creationId="{00000000-0000-0000-0000-000000000000}"/>
            </ac:spMkLst>
          </pc:spChg>
        </pc:sldLayoutChg>
        <pc:sldLayoutChg chg="modSp">
          <pc:chgData name="Oluwatimilehin Tijani" userId="S::k24110631@kcl.ac.uk::21ac5777-63ae-4016-884d-7675d6426a0d" providerId="AD" clId="Web-{F244FBFE-F390-0EF0-1C83-CB60ACA67AE3}" dt="2024-11-26T14:40:57.583" v="2"/>
          <pc:sldLayoutMkLst>
            <pc:docMk/>
            <pc:sldMasterMk cId="2563146177" sldId="2147483648"/>
            <pc:sldLayoutMk cId="72881644" sldId="2147483659"/>
          </pc:sldLayoutMkLst>
          <pc:spChg chg="mod">
            <ac:chgData name="Oluwatimilehin Tijani" userId="S::k24110631@kcl.ac.uk::21ac5777-63ae-4016-884d-7675d6426a0d" providerId="AD" clId="Web-{F244FBFE-F390-0EF0-1C83-CB60ACA67AE3}" dt="2024-11-26T14:40:57.583" v="2"/>
            <ac:spMkLst>
              <pc:docMk/>
              <pc:sldMasterMk cId="2563146177" sldId="2147483648"/>
              <pc:sldLayoutMk cId="72881644" sldId="2147483659"/>
              <ac:spMk id="2" creationId="{00000000-0000-0000-0000-000000000000}"/>
            </ac:spMkLst>
          </pc:spChg>
          <pc:spChg chg="mod">
            <ac:chgData name="Oluwatimilehin Tijani" userId="S::k24110631@kcl.ac.uk::21ac5777-63ae-4016-884d-7675d6426a0d" providerId="AD" clId="Web-{F244FBFE-F390-0EF0-1C83-CB60ACA67AE3}" dt="2024-11-26T14:40:57.583" v="2"/>
            <ac:spMkLst>
              <pc:docMk/>
              <pc:sldMasterMk cId="2563146177" sldId="2147483648"/>
              <pc:sldLayoutMk cId="72881644" sldId="2147483659"/>
              <ac:spMk id="3" creationId="{00000000-0000-0000-0000-000000000000}"/>
            </ac:spMkLst>
          </pc:spChg>
        </pc:sldLayoutChg>
      </pc:sldMasterChg>
    </pc:docChg>
  </pc:docChgLst>
  <pc:docChgLst>
    <pc:chgData name="Qianyu Hu" userId="S::k24024964@kcl.ac.uk::4a8dc39c-e7d3-4ae1-abb9-d58dd890e7ba" providerId="AD" clId="Web-{069A5091-5C13-D603-6770-18BE752DFA95}"/>
    <pc:docChg chg="delSld modSld">
      <pc:chgData name="Qianyu Hu" userId="S::k24024964@kcl.ac.uk::4a8dc39c-e7d3-4ae1-abb9-d58dd890e7ba" providerId="AD" clId="Web-{069A5091-5C13-D603-6770-18BE752DFA95}" dt="2024-11-26T16:56:46.958" v="152" actId="20577"/>
      <pc:docMkLst>
        <pc:docMk/>
      </pc:docMkLst>
      <pc:sldChg chg="addSp delSp modSp">
        <pc:chgData name="Qianyu Hu" userId="S::k24024964@kcl.ac.uk::4a8dc39c-e7d3-4ae1-abb9-d58dd890e7ba" providerId="AD" clId="Web-{069A5091-5C13-D603-6770-18BE752DFA95}" dt="2024-11-26T16:56:46.958" v="152" actId="20577"/>
        <pc:sldMkLst>
          <pc:docMk/>
          <pc:sldMk cId="703088496" sldId="256"/>
        </pc:sldMkLst>
        <pc:spChg chg="mod">
          <ac:chgData name="Qianyu Hu" userId="S::k24024964@kcl.ac.uk::4a8dc39c-e7d3-4ae1-abb9-d58dd890e7ba" providerId="AD" clId="Web-{069A5091-5C13-D603-6770-18BE752DFA95}" dt="2024-11-26T16:56:46.958" v="152" actId="20577"/>
          <ac:spMkLst>
            <pc:docMk/>
            <pc:sldMk cId="703088496" sldId="256"/>
            <ac:spMk id="3" creationId="{3FA606C6-11B9-A507-385A-0F32149CB8BA}"/>
          </ac:spMkLst>
        </pc:spChg>
        <pc:spChg chg="mod">
          <ac:chgData name="Qianyu Hu" userId="S::k24024964@kcl.ac.uk::4a8dc39c-e7d3-4ae1-abb9-d58dd890e7ba" providerId="AD" clId="Web-{069A5091-5C13-D603-6770-18BE752DFA95}" dt="2024-11-26T16:40:00.721" v="102" actId="20577"/>
          <ac:spMkLst>
            <pc:docMk/>
            <pc:sldMk cId="703088496" sldId="256"/>
            <ac:spMk id="5" creationId="{C2D0E226-F7A7-65C5-16E2-3638BD410403}"/>
          </ac:spMkLst>
        </pc:spChg>
        <pc:spChg chg="mod">
          <ac:chgData name="Qianyu Hu" userId="S::k24024964@kcl.ac.uk::4a8dc39c-e7d3-4ae1-abb9-d58dd890e7ba" providerId="AD" clId="Web-{069A5091-5C13-D603-6770-18BE752DFA95}" dt="2024-11-26T16:19:09.351" v="43" actId="20577"/>
          <ac:spMkLst>
            <pc:docMk/>
            <pc:sldMk cId="703088496" sldId="256"/>
            <ac:spMk id="6" creationId="{EFD56143-9A3F-717D-2807-186CA70B5853}"/>
          </ac:spMkLst>
        </pc:spChg>
        <pc:spChg chg="mod">
          <ac:chgData name="Qianyu Hu" userId="S::k24024964@kcl.ac.uk::4a8dc39c-e7d3-4ae1-abb9-d58dd890e7ba" providerId="AD" clId="Web-{069A5091-5C13-D603-6770-18BE752DFA95}" dt="2024-11-26T16:49:34.975" v="147" actId="1076"/>
          <ac:spMkLst>
            <pc:docMk/>
            <pc:sldMk cId="703088496" sldId="256"/>
            <ac:spMk id="7" creationId="{D448F57B-A32D-72F8-9FDF-B343AA6EBE30}"/>
          </ac:spMkLst>
        </pc:spChg>
        <pc:spChg chg="mod">
          <ac:chgData name="Qianyu Hu" userId="S::k24024964@kcl.ac.uk::4a8dc39c-e7d3-4ae1-abb9-d58dd890e7ba" providerId="AD" clId="Web-{069A5091-5C13-D603-6770-18BE752DFA95}" dt="2024-11-26T16:35:02.445" v="93" actId="20577"/>
          <ac:spMkLst>
            <pc:docMk/>
            <pc:sldMk cId="703088496" sldId="256"/>
            <ac:spMk id="8" creationId="{964766E8-2B2C-7F37-36F5-696E42A86839}"/>
          </ac:spMkLst>
        </pc:spChg>
        <pc:spChg chg="mod">
          <ac:chgData name="Qianyu Hu" userId="S::k24024964@kcl.ac.uk::4a8dc39c-e7d3-4ae1-abb9-d58dd890e7ba" providerId="AD" clId="Web-{069A5091-5C13-D603-6770-18BE752DFA95}" dt="2024-11-26T16:21:36.825" v="67" actId="20577"/>
          <ac:spMkLst>
            <pc:docMk/>
            <pc:sldMk cId="703088496" sldId="256"/>
            <ac:spMk id="10" creationId="{01A18A6F-BC2E-D53E-8057-7DFCF6475974}"/>
          </ac:spMkLst>
        </pc:spChg>
        <pc:spChg chg="mod">
          <ac:chgData name="Qianyu Hu" userId="S::k24024964@kcl.ac.uk::4a8dc39c-e7d3-4ae1-abb9-d58dd890e7ba" providerId="AD" clId="Web-{069A5091-5C13-D603-6770-18BE752DFA95}" dt="2024-11-26T16:41:19.130" v="104" actId="14100"/>
          <ac:spMkLst>
            <pc:docMk/>
            <pc:sldMk cId="703088496" sldId="256"/>
            <ac:spMk id="14" creationId="{B9B96D29-168C-C8E7-D233-027FDB081437}"/>
          </ac:spMkLst>
        </pc:spChg>
        <pc:spChg chg="mod">
          <ac:chgData name="Qianyu Hu" userId="S::k24024964@kcl.ac.uk::4a8dc39c-e7d3-4ae1-abb9-d58dd890e7ba" providerId="AD" clId="Web-{069A5091-5C13-D603-6770-18BE752DFA95}" dt="2024-11-26T16:38:52.703" v="96" actId="20577"/>
          <ac:spMkLst>
            <pc:docMk/>
            <pc:sldMk cId="703088496" sldId="256"/>
            <ac:spMk id="15" creationId="{0ADEAA8E-4528-3258-764B-3557253DF67E}"/>
          </ac:spMkLst>
        </pc:spChg>
        <pc:spChg chg="mod">
          <ac:chgData name="Qianyu Hu" userId="S::k24024964@kcl.ac.uk::4a8dc39c-e7d3-4ae1-abb9-d58dd890e7ba" providerId="AD" clId="Web-{069A5091-5C13-D603-6770-18BE752DFA95}" dt="2024-11-26T16:20:36.869" v="57" actId="20577"/>
          <ac:spMkLst>
            <pc:docMk/>
            <pc:sldMk cId="703088496" sldId="256"/>
            <ac:spMk id="16" creationId="{E4088C7C-9EC3-F254-F7DE-9459EDD69672}"/>
          </ac:spMkLst>
        </pc:spChg>
        <pc:spChg chg="mod">
          <ac:chgData name="Qianyu Hu" userId="S::k24024964@kcl.ac.uk::4a8dc39c-e7d3-4ae1-abb9-d58dd890e7ba" providerId="AD" clId="Web-{069A5091-5C13-D603-6770-18BE752DFA95}" dt="2024-11-26T16:48:27.426" v="124" actId="1076"/>
          <ac:spMkLst>
            <pc:docMk/>
            <pc:sldMk cId="703088496" sldId="256"/>
            <ac:spMk id="18" creationId="{97DDAC60-6D48-3007-F15B-6CDD87693354}"/>
          </ac:spMkLst>
        </pc:spChg>
        <pc:spChg chg="mod">
          <ac:chgData name="Qianyu Hu" userId="S::k24024964@kcl.ac.uk::4a8dc39c-e7d3-4ae1-abb9-d58dd890e7ba" providerId="AD" clId="Web-{069A5091-5C13-D603-6770-18BE752DFA95}" dt="2024-11-26T16:49:01.833" v="141" actId="1076"/>
          <ac:spMkLst>
            <pc:docMk/>
            <pc:sldMk cId="703088496" sldId="256"/>
            <ac:spMk id="28" creationId="{D1619E2F-41FC-5783-CBBE-3B30770CDEAC}"/>
          </ac:spMkLst>
        </pc:spChg>
        <pc:spChg chg="del">
          <ac:chgData name="Qianyu Hu" userId="S::k24024964@kcl.ac.uk::4a8dc39c-e7d3-4ae1-abb9-d58dd890e7ba" providerId="AD" clId="Web-{069A5091-5C13-D603-6770-18BE752DFA95}" dt="2024-11-26T16:40:37.504" v="103"/>
          <ac:spMkLst>
            <pc:docMk/>
            <pc:sldMk cId="703088496" sldId="256"/>
            <ac:spMk id="29" creationId="{94BFAEA0-70E0-9027-CB4B-E2C093069584}"/>
          </ac:spMkLst>
        </pc:spChg>
        <pc:spChg chg="mod">
          <ac:chgData name="Qianyu Hu" userId="S::k24024964@kcl.ac.uk::4a8dc39c-e7d3-4ae1-abb9-d58dd890e7ba" providerId="AD" clId="Web-{069A5091-5C13-D603-6770-18BE752DFA95}" dt="2024-11-26T16:48:21.535" v="123" actId="1076"/>
          <ac:spMkLst>
            <pc:docMk/>
            <pc:sldMk cId="703088496" sldId="256"/>
            <ac:spMk id="30" creationId="{6C193080-27C1-1F0A-9EED-A07F130FB86A}"/>
          </ac:spMkLst>
        </pc:spChg>
        <pc:picChg chg="mod">
          <ac:chgData name="Qianyu Hu" userId="S::k24024964@kcl.ac.uk::4a8dc39c-e7d3-4ae1-abb9-d58dd890e7ba" providerId="AD" clId="Web-{069A5091-5C13-D603-6770-18BE752DFA95}" dt="2024-11-26T16:20:53.104" v="60" actId="1076"/>
          <ac:picMkLst>
            <pc:docMk/>
            <pc:sldMk cId="703088496" sldId="256"/>
            <ac:picMk id="4" creationId="{F8B94B95-BDFB-120F-7F1E-D74C170078EE}"/>
          </ac:picMkLst>
        </pc:picChg>
        <pc:picChg chg="mod">
          <ac:chgData name="Qianyu Hu" userId="S::k24024964@kcl.ac.uk::4a8dc39c-e7d3-4ae1-abb9-d58dd890e7ba" providerId="AD" clId="Web-{069A5091-5C13-D603-6770-18BE752DFA95}" dt="2024-11-26T16:49:18.365" v="144" actId="1076"/>
          <ac:picMkLst>
            <pc:docMk/>
            <pc:sldMk cId="703088496" sldId="256"/>
            <ac:picMk id="9" creationId="{66B38227-B393-E336-A80B-9A6532EB65F2}"/>
          </ac:picMkLst>
        </pc:picChg>
        <pc:picChg chg="mod">
          <ac:chgData name="Qianyu Hu" userId="S::k24024964@kcl.ac.uk::4a8dc39c-e7d3-4ae1-abb9-d58dd890e7ba" providerId="AD" clId="Web-{069A5091-5C13-D603-6770-18BE752DFA95}" dt="2024-11-26T16:23:13.046" v="75" actId="1076"/>
          <ac:picMkLst>
            <pc:docMk/>
            <pc:sldMk cId="703088496" sldId="256"/>
            <ac:picMk id="11" creationId="{1EC171BE-9730-2196-4C0B-2533D6D55C11}"/>
          </ac:picMkLst>
        </pc:picChg>
        <pc:picChg chg="mod">
          <ac:chgData name="Qianyu Hu" userId="S::k24024964@kcl.ac.uk::4a8dc39c-e7d3-4ae1-abb9-d58dd890e7ba" providerId="AD" clId="Web-{069A5091-5C13-D603-6770-18BE752DFA95}" dt="2024-11-26T16:23:29.328" v="78" actId="1076"/>
          <ac:picMkLst>
            <pc:docMk/>
            <pc:sldMk cId="703088496" sldId="256"/>
            <ac:picMk id="12" creationId="{67884249-8496-9D8C-E788-9913EACD84A6}"/>
          </ac:picMkLst>
        </pc:picChg>
        <pc:picChg chg="mod">
          <ac:chgData name="Qianyu Hu" userId="S::k24024964@kcl.ac.uk::4a8dc39c-e7d3-4ae1-abb9-d58dd890e7ba" providerId="AD" clId="Web-{069A5091-5C13-D603-6770-18BE752DFA95}" dt="2024-11-26T16:23:17.531" v="76" actId="1076"/>
          <ac:picMkLst>
            <pc:docMk/>
            <pc:sldMk cId="703088496" sldId="256"/>
            <ac:picMk id="13" creationId="{6CE950E0-4065-EEB2-FB5B-CE6386CC1449}"/>
          </ac:picMkLst>
        </pc:picChg>
        <pc:picChg chg="mod">
          <ac:chgData name="Qianyu Hu" userId="S::k24024964@kcl.ac.uk::4a8dc39c-e7d3-4ae1-abb9-d58dd890e7ba" providerId="AD" clId="Web-{069A5091-5C13-D603-6770-18BE752DFA95}" dt="2024-11-26T16:48:57.317" v="140" actId="1076"/>
          <ac:picMkLst>
            <pc:docMk/>
            <pc:sldMk cId="703088496" sldId="256"/>
            <ac:picMk id="19" creationId="{B833BDDE-B3F6-36DD-04C9-A9864E4EBD4C}"/>
          </ac:picMkLst>
        </pc:picChg>
        <pc:picChg chg="add mod">
          <ac:chgData name="Qianyu Hu" userId="S::k24024964@kcl.ac.uk::4a8dc39c-e7d3-4ae1-abb9-d58dd890e7ba" providerId="AD" clId="Web-{069A5091-5C13-D603-6770-18BE752DFA95}" dt="2024-11-26T16:49:24.662" v="145" actId="1076"/>
          <ac:picMkLst>
            <pc:docMk/>
            <pc:sldMk cId="703088496" sldId="256"/>
            <ac:picMk id="21" creationId="{D7BE14A1-518D-C355-D569-0FE96D789EDD}"/>
          </ac:picMkLst>
        </pc:picChg>
        <pc:picChg chg="add mod">
          <ac:chgData name="Qianyu Hu" userId="S::k24024964@kcl.ac.uk::4a8dc39c-e7d3-4ae1-abb9-d58dd890e7ba" providerId="AD" clId="Web-{069A5091-5C13-D603-6770-18BE752DFA95}" dt="2024-11-26T16:49:26.349" v="146" actId="1076"/>
          <ac:picMkLst>
            <pc:docMk/>
            <pc:sldMk cId="703088496" sldId="256"/>
            <ac:picMk id="22" creationId="{A0C50A56-801B-EF89-77B4-C5210780FEEF}"/>
          </ac:picMkLst>
        </pc:picChg>
        <pc:picChg chg="mod">
          <ac:chgData name="Qianyu Hu" userId="S::k24024964@kcl.ac.uk::4a8dc39c-e7d3-4ae1-abb9-d58dd890e7ba" providerId="AD" clId="Web-{069A5091-5C13-D603-6770-18BE752DFA95}" dt="2024-11-26T16:49:04.911" v="142" actId="1076"/>
          <ac:picMkLst>
            <pc:docMk/>
            <pc:sldMk cId="703088496" sldId="256"/>
            <ac:picMk id="24" creationId="{D5122780-CC0A-A30F-649E-41E6BE248C6F}"/>
          </ac:picMkLst>
        </pc:picChg>
      </pc:sldChg>
      <pc:sldChg chg="del">
        <pc:chgData name="Qianyu Hu" userId="S::k24024964@kcl.ac.uk::4a8dc39c-e7d3-4ae1-abb9-d58dd890e7ba" providerId="AD" clId="Web-{069A5091-5C13-D603-6770-18BE752DFA95}" dt="2024-11-26T16:45:27.310" v="110"/>
        <pc:sldMkLst>
          <pc:docMk/>
          <pc:sldMk cId="110054124" sldId="257"/>
        </pc:sldMkLst>
      </pc:sldChg>
    </pc:docChg>
  </pc:docChgLst>
  <pc:docChgLst>
    <pc:chgData name="Dongjian Ma" userId="S::k24045617@kcl.ac.uk::730db484-8620-4038-a221-bfcafd8056f8" providerId="AD" clId="Web-{BEA45040-07E4-9EDD-050C-A6354C5761E3}"/>
    <pc:docChg chg="modSld">
      <pc:chgData name="Dongjian Ma" userId="S::k24045617@kcl.ac.uk::730db484-8620-4038-a221-bfcafd8056f8" providerId="AD" clId="Web-{BEA45040-07E4-9EDD-050C-A6354C5761E3}" dt="2024-11-26T15:19:49.908" v="44" actId="20577"/>
      <pc:docMkLst>
        <pc:docMk/>
      </pc:docMkLst>
      <pc:sldChg chg="modSp">
        <pc:chgData name="Dongjian Ma" userId="S::k24045617@kcl.ac.uk::730db484-8620-4038-a221-bfcafd8056f8" providerId="AD" clId="Web-{BEA45040-07E4-9EDD-050C-A6354C5761E3}" dt="2024-11-26T15:19:49.908" v="44" actId="20577"/>
        <pc:sldMkLst>
          <pc:docMk/>
          <pc:sldMk cId="703088496" sldId="256"/>
        </pc:sldMkLst>
        <pc:spChg chg="mod">
          <ac:chgData name="Dongjian Ma" userId="S::k24045617@kcl.ac.uk::730db484-8620-4038-a221-bfcafd8056f8" providerId="AD" clId="Web-{BEA45040-07E4-9EDD-050C-A6354C5761E3}" dt="2024-11-26T15:19:49.908" v="44" actId="20577"/>
          <ac:spMkLst>
            <pc:docMk/>
            <pc:sldMk cId="703088496" sldId="256"/>
            <ac:spMk id="5" creationId="{C2D0E226-F7A7-65C5-16E2-3638BD410403}"/>
          </ac:spMkLst>
        </pc:spChg>
      </pc:sldChg>
    </pc:docChg>
  </pc:docChgLst>
  <pc:docChgLst>
    <pc:chgData name="Botong Wen" userId="S::k24003185@kcl.ac.uk::7a6f614a-054d-4b44-9f59-54c4386ce225" providerId="AD" clId="Web-{915CFA10-72A8-D8D1-AF42-83586B6B84BD}"/>
    <pc:docChg chg="modSld">
      <pc:chgData name="Botong Wen" userId="S::k24003185@kcl.ac.uk::7a6f614a-054d-4b44-9f59-54c4386ce225" providerId="AD" clId="Web-{915CFA10-72A8-D8D1-AF42-83586B6B84BD}" dt="2024-11-26T17:05:59.703" v="438" actId="20577"/>
      <pc:docMkLst>
        <pc:docMk/>
      </pc:docMkLst>
      <pc:sldChg chg="addSp delSp modSp">
        <pc:chgData name="Botong Wen" userId="S::k24003185@kcl.ac.uk::7a6f614a-054d-4b44-9f59-54c4386ce225" providerId="AD" clId="Web-{915CFA10-72A8-D8D1-AF42-83586B6B84BD}" dt="2024-11-26T17:05:59.703" v="438" actId="20577"/>
        <pc:sldMkLst>
          <pc:docMk/>
          <pc:sldMk cId="703088496" sldId="256"/>
        </pc:sldMkLst>
        <pc:spChg chg="mod">
          <ac:chgData name="Botong Wen" userId="S::k24003185@kcl.ac.uk::7a6f614a-054d-4b44-9f59-54c4386ce225" providerId="AD" clId="Web-{915CFA10-72A8-D8D1-AF42-83586B6B84BD}" dt="2024-11-26T16:51:15.067" v="206" actId="20577"/>
          <ac:spMkLst>
            <pc:docMk/>
            <pc:sldMk cId="703088496" sldId="256"/>
            <ac:spMk id="3" creationId="{3FA606C6-11B9-A507-385A-0F32149CB8BA}"/>
          </ac:spMkLst>
        </pc:spChg>
        <pc:spChg chg="mod">
          <ac:chgData name="Botong Wen" userId="S::k24003185@kcl.ac.uk::7a6f614a-054d-4b44-9f59-54c4386ce225" providerId="AD" clId="Web-{915CFA10-72A8-D8D1-AF42-83586B6B84BD}" dt="2024-11-26T15:54:00.629" v="18" actId="14100"/>
          <ac:spMkLst>
            <pc:docMk/>
            <pc:sldMk cId="703088496" sldId="256"/>
            <ac:spMk id="5" creationId="{C2D0E226-F7A7-65C5-16E2-3638BD410403}"/>
          </ac:spMkLst>
        </pc:spChg>
        <pc:spChg chg="mod">
          <ac:chgData name="Botong Wen" userId="S::k24003185@kcl.ac.uk::7a6f614a-054d-4b44-9f59-54c4386ce225" providerId="AD" clId="Web-{915CFA10-72A8-D8D1-AF42-83586B6B84BD}" dt="2024-11-26T17:05:59.703" v="438" actId="20577"/>
          <ac:spMkLst>
            <pc:docMk/>
            <pc:sldMk cId="703088496" sldId="256"/>
            <ac:spMk id="8" creationId="{964766E8-2B2C-7F37-36F5-696E42A86839}"/>
          </ac:spMkLst>
        </pc:spChg>
        <pc:spChg chg="mod">
          <ac:chgData name="Botong Wen" userId="S::k24003185@kcl.ac.uk::7a6f614a-054d-4b44-9f59-54c4386ce225" providerId="AD" clId="Web-{915CFA10-72A8-D8D1-AF42-83586B6B84BD}" dt="2024-11-26T16:42:16.020" v="126" actId="20577"/>
          <ac:spMkLst>
            <pc:docMk/>
            <pc:sldMk cId="703088496" sldId="256"/>
            <ac:spMk id="10" creationId="{01A18A6F-BC2E-D53E-8057-7DFCF6475974}"/>
          </ac:spMkLst>
        </pc:spChg>
        <pc:spChg chg="mod">
          <ac:chgData name="Botong Wen" userId="S::k24003185@kcl.ac.uk::7a6f614a-054d-4b44-9f59-54c4386ce225" providerId="AD" clId="Web-{915CFA10-72A8-D8D1-AF42-83586B6B84BD}" dt="2024-11-26T16:43:31.803" v="136" actId="20577"/>
          <ac:spMkLst>
            <pc:docMk/>
            <pc:sldMk cId="703088496" sldId="256"/>
            <ac:spMk id="14" creationId="{B9B96D29-168C-C8E7-D233-027FDB081437}"/>
          </ac:spMkLst>
        </pc:spChg>
        <pc:spChg chg="mod">
          <ac:chgData name="Botong Wen" userId="S::k24003185@kcl.ac.uk::7a6f614a-054d-4b44-9f59-54c4386ce225" providerId="AD" clId="Web-{915CFA10-72A8-D8D1-AF42-83586B6B84BD}" dt="2024-11-26T16:42:58.552" v="130" actId="20577"/>
          <ac:spMkLst>
            <pc:docMk/>
            <pc:sldMk cId="703088496" sldId="256"/>
            <ac:spMk id="16" creationId="{E4088C7C-9EC3-F254-F7DE-9459EDD69672}"/>
          </ac:spMkLst>
        </pc:spChg>
        <pc:spChg chg="mod">
          <ac:chgData name="Botong Wen" userId="S::k24003185@kcl.ac.uk::7a6f614a-054d-4b44-9f59-54c4386ce225" providerId="AD" clId="Web-{915CFA10-72A8-D8D1-AF42-83586B6B84BD}" dt="2024-11-26T16:51:23.567" v="207" actId="1076"/>
          <ac:spMkLst>
            <pc:docMk/>
            <pc:sldMk cId="703088496" sldId="256"/>
            <ac:spMk id="18" creationId="{97DDAC60-6D48-3007-F15B-6CDD87693354}"/>
          </ac:spMkLst>
        </pc:spChg>
        <pc:spChg chg="add del mod">
          <ac:chgData name="Botong Wen" userId="S::k24003185@kcl.ac.uk::7a6f614a-054d-4b44-9f59-54c4386ce225" providerId="AD" clId="Web-{915CFA10-72A8-D8D1-AF42-83586B6B84BD}" dt="2024-11-26T17:05:42.390" v="436" actId="20577"/>
          <ac:spMkLst>
            <pc:docMk/>
            <pc:sldMk cId="703088496" sldId="256"/>
            <ac:spMk id="30" creationId="{6C193080-27C1-1F0A-9EED-A07F130FB86A}"/>
          </ac:spMkLst>
        </pc:spChg>
        <pc:picChg chg="mod">
          <ac:chgData name="Botong Wen" userId="S::k24003185@kcl.ac.uk::7a6f614a-054d-4b44-9f59-54c4386ce225" providerId="AD" clId="Web-{915CFA10-72A8-D8D1-AF42-83586B6B84BD}" dt="2024-11-26T16:17:39.725" v="49" actId="1076"/>
          <ac:picMkLst>
            <pc:docMk/>
            <pc:sldMk cId="703088496" sldId="256"/>
            <ac:picMk id="4" creationId="{F8B94B95-BDFB-120F-7F1E-D74C170078EE}"/>
          </ac:picMkLst>
        </pc:picChg>
        <pc:picChg chg="mod">
          <ac:chgData name="Botong Wen" userId="S::k24003185@kcl.ac.uk::7a6f614a-054d-4b44-9f59-54c4386ce225" providerId="AD" clId="Web-{915CFA10-72A8-D8D1-AF42-83586B6B84BD}" dt="2024-11-26T16:59:03.487" v="367" actId="1076"/>
          <ac:picMkLst>
            <pc:docMk/>
            <pc:sldMk cId="703088496" sldId="256"/>
            <ac:picMk id="13" creationId="{6CE950E0-4065-EEB2-FB5B-CE6386CC1449}"/>
          </ac:picMkLst>
        </pc:picChg>
        <pc:picChg chg="add del mod ord">
          <ac:chgData name="Botong Wen" userId="S::k24003185@kcl.ac.uk::7a6f614a-054d-4b44-9f59-54c4386ce225" providerId="AD" clId="Web-{915CFA10-72A8-D8D1-AF42-83586B6B84BD}" dt="2024-11-26T16:16:39.770" v="36"/>
          <ac:picMkLst>
            <pc:docMk/>
            <pc:sldMk cId="703088496" sldId="256"/>
            <ac:picMk id="23" creationId="{879B3903-640B-2913-1972-FA20BB4F75E7}"/>
          </ac:picMkLst>
        </pc:picChg>
        <pc:picChg chg="add del mod ord">
          <ac:chgData name="Botong Wen" userId="S::k24003185@kcl.ac.uk::7a6f614a-054d-4b44-9f59-54c4386ce225" providerId="AD" clId="Web-{915CFA10-72A8-D8D1-AF42-83586B6B84BD}" dt="2024-11-26T16:17:13.537" v="44"/>
          <ac:picMkLst>
            <pc:docMk/>
            <pc:sldMk cId="703088496" sldId="256"/>
            <ac:picMk id="24" creationId="{6FFC4281-2C6C-37E8-B5AA-BDF4E77C5404}"/>
          </ac:picMkLst>
        </pc:picChg>
        <pc:picChg chg="add mod ord">
          <ac:chgData name="Botong Wen" userId="S::k24003185@kcl.ac.uk::7a6f614a-054d-4b44-9f59-54c4386ce225" providerId="AD" clId="Web-{915CFA10-72A8-D8D1-AF42-83586B6B84BD}" dt="2024-11-26T16:50:30.910" v="173" actId="1076"/>
          <ac:picMkLst>
            <pc:docMk/>
            <pc:sldMk cId="703088496" sldId="256"/>
            <ac:picMk id="25" creationId="{D3C5A949-0BCF-9BDC-64BD-F32E3A58AEE1}"/>
          </ac:picMkLst>
        </pc:picChg>
        <pc:inkChg chg="del mod">
          <ac:chgData name="Botong Wen" userId="S::k24003185@kcl.ac.uk::7a6f614a-054d-4b44-9f59-54c4386ce225" providerId="AD" clId="Web-{915CFA10-72A8-D8D1-AF42-83586B6B84BD}" dt="2024-11-26T16:21:30.092" v="59"/>
          <ac:inkMkLst>
            <pc:docMk/>
            <pc:sldMk cId="703088496" sldId="256"/>
            <ac:inkMk id="20" creationId="{41F2CBAE-A379-2FAB-8F70-6A6C9814BA03}"/>
          </ac:inkMkLst>
        </pc:inkChg>
      </pc:sldChg>
    </pc:docChg>
  </pc:docChgLst>
  <pc:docChgLst>
    <pc:chgData name="Dongjian Ma" userId="S::k24045617@kcl.ac.uk::730db484-8620-4038-a221-bfcafd8056f8" providerId="AD" clId="Web-{990ECCC1-954C-7BA2-B812-AAEC4D5C4BF2}"/>
    <pc:docChg chg="modSld">
      <pc:chgData name="Dongjian Ma" userId="S::k24045617@kcl.ac.uk::730db484-8620-4038-a221-bfcafd8056f8" providerId="AD" clId="Web-{990ECCC1-954C-7BA2-B812-AAEC4D5C4BF2}" dt="2024-11-26T15:56:17.030" v="9" actId="1076"/>
      <pc:docMkLst>
        <pc:docMk/>
      </pc:docMkLst>
      <pc:sldChg chg="modSp">
        <pc:chgData name="Dongjian Ma" userId="S::k24045617@kcl.ac.uk::730db484-8620-4038-a221-bfcafd8056f8" providerId="AD" clId="Web-{990ECCC1-954C-7BA2-B812-AAEC4D5C4BF2}" dt="2024-11-26T15:56:17.030" v="9" actId="1076"/>
        <pc:sldMkLst>
          <pc:docMk/>
          <pc:sldMk cId="703088496" sldId="256"/>
        </pc:sldMkLst>
        <pc:picChg chg="mod">
          <ac:chgData name="Dongjian Ma" userId="S::k24045617@kcl.ac.uk::730db484-8620-4038-a221-bfcafd8056f8" providerId="AD" clId="Web-{990ECCC1-954C-7BA2-B812-AAEC4D5C4BF2}" dt="2024-11-26T15:55:55.404" v="4" actId="1076"/>
          <ac:picMkLst>
            <pc:docMk/>
            <pc:sldMk cId="703088496" sldId="256"/>
            <ac:picMk id="7" creationId="{71A93AFC-EE27-C94E-D2DB-0DEE218A649D}"/>
          </ac:picMkLst>
        </pc:picChg>
        <pc:picChg chg="mod">
          <ac:chgData name="Dongjian Ma" userId="S::k24045617@kcl.ac.uk::730db484-8620-4038-a221-bfcafd8056f8" providerId="AD" clId="Web-{990ECCC1-954C-7BA2-B812-AAEC4D5C4BF2}" dt="2024-11-26T15:56:17.030" v="9" actId="1076"/>
          <ac:picMkLst>
            <pc:docMk/>
            <pc:sldMk cId="703088496" sldId="256"/>
            <ac:picMk id="9" creationId="{18678868-5839-BFDF-D68D-B34A484CCA98}"/>
          </ac:picMkLst>
        </pc:picChg>
      </pc:sldChg>
    </pc:docChg>
  </pc:docChgLst>
  <pc:docChgLst>
    <pc:chgData name="Botong Wen" userId="S::k24003185@kcl.ac.uk::7a6f614a-054d-4b44-9f59-54c4386ce225" providerId="AD" clId="Web-{11DD8210-6852-B4D1-39D6-870CC653FD7A}"/>
    <pc:docChg chg="modSld">
      <pc:chgData name="Botong Wen" userId="S::k24003185@kcl.ac.uk::7a6f614a-054d-4b44-9f59-54c4386ce225" providerId="AD" clId="Web-{11DD8210-6852-B4D1-39D6-870CC653FD7A}" dt="2024-11-26T15:44:53.228" v="62" actId="20577"/>
      <pc:docMkLst>
        <pc:docMk/>
      </pc:docMkLst>
      <pc:sldChg chg="addSp delSp modSp">
        <pc:chgData name="Botong Wen" userId="S::k24003185@kcl.ac.uk::7a6f614a-054d-4b44-9f59-54c4386ce225" providerId="AD" clId="Web-{11DD8210-6852-B4D1-39D6-870CC653FD7A}" dt="2024-11-26T15:44:53.228" v="62" actId="20577"/>
        <pc:sldMkLst>
          <pc:docMk/>
          <pc:sldMk cId="703088496" sldId="256"/>
        </pc:sldMkLst>
        <pc:spChg chg="mod">
          <ac:chgData name="Botong Wen" userId="S::k24003185@kcl.ac.uk::7a6f614a-054d-4b44-9f59-54c4386ce225" providerId="AD" clId="Web-{11DD8210-6852-B4D1-39D6-870CC653FD7A}" dt="2024-11-26T15:43:22.475" v="42" actId="1076"/>
          <ac:spMkLst>
            <pc:docMk/>
            <pc:sldMk cId="703088496" sldId="256"/>
            <ac:spMk id="3" creationId="{3FA606C6-11B9-A507-385A-0F32149CB8BA}"/>
          </ac:spMkLst>
        </pc:spChg>
        <pc:spChg chg="mod">
          <ac:chgData name="Botong Wen" userId="S::k24003185@kcl.ac.uk::7a6f614a-054d-4b44-9f59-54c4386ce225" providerId="AD" clId="Web-{11DD8210-6852-B4D1-39D6-870CC653FD7A}" dt="2024-11-26T15:44:53.228" v="62" actId="20577"/>
          <ac:spMkLst>
            <pc:docMk/>
            <pc:sldMk cId="703088496" sldId="256"/>
            <ac:spMk id="5" creationId="{C2D0E226-F7A7-65C5-16E2-3638BD410403}"/>
          </ac:spMkLst>
        </pc:spChg>
        <pc:spChg chg="mod">
          <ac:chgData name="Botong Wen" userId="S::k24003185@kcl.ac.uk::7a6f614a-054d-4b44-9f59-54c4386ce225" providerId="AD" clId="Web-{11DD8210-6852-B4D1-39D6-870CC653FD7A}" dt="2024-11-26T15:41:27.830" v="9" actId="1076"/>
          <ac:spMkLst>
            <pc:docMk/>
            <pc:sldMk cId="703088496" sldId="256"/>
            <ac:spMk id="10" creationId="{01A18A6F-BC2E-D53E-8057-7DFCF6475974}"/>
          </ac:spMkLst>
        </pc:spChg>
        <pc:spChg chg="mod">
          <ac:chgData name="Botong Wen" userId="S::k24003185@kcl.ac.uk::7a6f614a-054d-4b44-9f59-54c4386ce225" providerId="AD" clId="Web-{11DD8210-6852-B4D1-39D6-870CC653FD7A}" dt="2024-11-26T15:43:36.616" v="47" actId="1076"/>
          <ac:spMkLst>
            <pc:docMk/>
            <pc:sldMk cId="703088496" sldId="256"/>
            <ac:spMk id="14" creationId="{B9B96D29-168C-C8E7-D233-027FDB081437}"/>
          </ac:spMkLst>
        </pc:spChg>
        <pc:spChg chg="del mod">
          <ac:chgData name="Botong Wen" userId="S::k24003185@kcl.ac.uk::7a6f614a-054d-4b44-9f59-54c4386ce225" providerId="AD" clId="Web-{11DD8210-6852-B4D1-39D6-870CC653FD7A}" dt="2024-11-26T15:44:35.368" v="57"/>
          <ac:spMkLst>
            <pc:docMk/>
            <pc:sldMk cId="703088496" sldId="256"/>
            <ac:spMk id="15" creationId="{7AB7DF1A-6A3A-1D26-4BEB-F62B9F118E48}"/>
          </ac:spMkLst>
        </pc:spChg>
        <pc:spChg chg="mod">
          <ac:chgData name="Botong Wen" userId="S::k24003185@kcl.ac.uk::7a6f614a-054d-4b44-9f59-54c4386ce225" providerId="AD" clId="Web-{11DD8210-6852-B4D1-39D6-870CC653FD7A}" dt="2024-11-26T15:41:43.127" v="13" actId="14100"/>
          <ac:spMkLst>
            <pc:docMk/>
            <pc:sldMk cId="703088496" sldId="256"/>
            <ac:spMk id="16" creationId="{E4088C7C-9EC3-F254-F7DE-9459EDD69672}"/>
          </ac:spMkLst>
        </pc:spChg>
        <pc:spChg chg="add mod">
          <ac:chgData name="Botong Wen" userId="S::k24003185@kcl.ac.uk::7a6f614a-054d-4b44-9f59-54c4386ce225" providerId="AD" clId="Web-{11DD8210-6852-B4D1-39D6-870CC653FD7A}" dt="2024-11-26T15:44:40.931" v="61" actId="1076"/>
          <ac:spMkLst>
            <pc:docMk/>
            <pc:sldMk cId="703088496" sldId="256"/>
            <ac:spMk id="18" creationId="{97DDAC60-6D48-3007-F15B-6CDD87693354}"/>
          </ac:spMkLst>
        </pc:spChg>
      </pc:sldChg>
    </pc:docChg>
  </pc:docChgLst>
  <pc:docChgLst>
    <pc:chgData name="Botong Wen" userId="S::k24003185@kcl.ac.uk::7a6f614a-054d-4b44-9f59-54c4386ce225" providerId="AD" clId="Web-{4F5B9640-D39A-6D66-1FB3-11805CB6FF7B}"/>
    <pc:docChg chg="modSld">
      <pc:chgData name="Botong Wen" userId="S::k24003185@kcl.ac.uk::7a6f614a-054d-4b44-9f59-54c4386ce225" providerId="AD" clId="Web-{4F5B9640-D39A-6D66-1FB3-11805CB6FF7B}" dt="2024-11-26T15:50:50.436" v="60"/>
      <pc:docMkLst>
        <pc:docMk/>
      </pc:docMkLst>
      <pc:sldChg chg="addSp delSp modSp">
        <pc:chgData name="Botong Wen" userId="S::k24003185@kcl.ac.uk::7a6f614a-054d-4b44-9f59-54c4386ce225" providerId="AD" clId="Web-{4F5B9640-D39A-6D66-1FB3-11805CB6FF7B}" dt="2024-11-26T15:50:50.436" v="60"/>
        <pc:sldMkLst>
          <pc:docMk/>
          <pc:sldMk cId="703088496" sldId="256"/>
        </pc:sldMkLst>
        <pc:spChg chg="mod">
          <ac:chgData name="Botong Wen" userId="S::k24003185@kcl.ac.uk::7a6f614a-054d-4b44-9f59-54c4386ce225" providerId="AD" clId="Web-{4F5B9640-D39A-6D66-1FB3-11805CB6FF7B}" dt="2024-11-26T15:49:20.434" v="43" actId="20577"/>
          <ac:spMkLst>
            <pc:docMk/>
            <pc:sldMk cId="703088496" sldId="256"/>
            <ac:spMk id="3" creationId="{3FA606C6-11B9-A507-385A-0F32149CB8BA}"/>
          </ac:spMkLst>
        </pc:spChg>
        <pc:spChg chg="mod">
          <ac:chgData name="Botong Wen" userId="S::k24003185@kcl.ac.uk::7a6f614a-054d-4b44-9f59-54c4386ce225" providerId="AD" clId="Web-{4F5B9640-D39A-6D66-1FB3-11805CB6FF7B}" dt="2024-11-26T15:50:01.263" v="48"/>
          <ac:spMkLst>
            <pc:docMk/>
            <pc:sldMk cId="703088496" sldId="256"/>
            <ac:spMk id="5" creationId="{C2D0E226-F7A7-65C5-16E2-3638BD410403}"/>
          </ac:spMkLst>
        </pc:spChg>
        <pc:spChg chg="mod">
          <ac:chgData name="Botong Wen" userId="S::k24003185@kcl.ac.uk::7a6f614a-054d-4b44-9f59-54c4386ce225" providerId="AD" clId="Web-{4F5B9640-D39A-6D66-1FB3-11805CB6FF7B}" dt="2024-11-26T15:49:18.309" v="38" actId="1076"/>
          <ac:spMkLst>
            <pc:docMk/>
            <pc:sldMk cId="703088496" sldId="256"/>
            <ac:spMk id="14" creationId="{B9B96D29-168C-C8E7-D233-027FDB081437}"/>
          </ac:spMkLst>
        </pc:spChg>
        <pc:spChg chg="mod">
          <ac:chgData name="Botong Wen" userId="S::k24003185@kcl.ac.uk::7a6f614a-054d-4b44-9f59-54c4386ce225" providerId="AD" clId="Web-{4F5B9640-D39A-6D66-1FB3-11805CB6FF7B}" dt="2024-11-26T15:50:26.763" v="52" actId="20577"/>
          <ac:spMkLst>
            <pc:docMk/>
            <pc:sldMk cId="703088496" sldId="256"/>
            <ac:spMk id="16" creationId="{E4088C7C-9EC3-F254-F7DE-9459EDD69672}"/>
          </ac:spMkLst>
        </pc:spChg>
        <pc:inkChg chg="add del">
          <ac:chgData name="Botong Wen" userId="S::k24003185@kcl.ac.uk::7a6f614a-054d-4b44-9f59-54c4386ce225" providerId="AD" clId="Web-{4F5B9640-D39A-6D66-1FB3-11805CB6FF7B}" dt="2024-11-26T15:50:33.217" v="54"/>
          <ac:inkMkLst>
            <pc:docMk/>
            <pc:sldMk cId="703088496" sldId="256"/>
            <ac:inkMk id="15" creationId="{7217CAC6-AE56-45D0-B4ED-F1F88A467822}"/>
          </ac:inkMkLst>
        </pc:inkChg>
        <pc:inkChg chg="add">
          <ac:chgData name="Botong Wen" userId="S::k24003185@kcl.ac.uk::7a6f614a-054d-4b44-9f59-54c4386ce225" providerId="AD" clId="Web-{4F5B9640-D39A-6D66-1FB3-11805CB6FF7B}" dt="2024-11-26T15:50:38.561" v="55"/>
          <ac:inkMkLst>
            <pc:docMk/>
            <pc:sldMk cId="703088496" sldId="256"/>
            <ac:inkMk id="17" creationId="{328D4F6D-6A81-AB64-2782-EAB220979581}"/>
          </ac:inkMkLst>
        </pc:inkChg>
        <pc:inkChg chg="add">
          <ac:chgData name="Botong Wen" userId="S::k24003185@kcl.ac.uk::7a6f614a-054d-4b44-9f59-54c4386ce225" providerId="AD" clId="Web-{4F5B9640-D39A-6D66-1FB3-11805CB6FF7B}" dt="2024-11-26T15:50:41.701" v="56"/>
          <ac:inkMkLst>
            <pc:docMk/>
            <pc:sldMk cId="703088496" sldId="256"/>
            <ac:inkMk id="20" creationId="{41F2CBAE-A379-2FAB-8F70-6A6C9814BA03}"/>
          </ac:inkMkLst>
        </pc:inkChg>
        <pc:inkChg chg="add del">
          <ac:chgData name="Botong Wen" userId="S::k24003185@kcl.ac.uk::7a6f614a-054d-4b44-9f59-54c4386ce225" providerId="AD" clId="Web-{4F5B9640-D39A-6D66-1FB3-11805CB6FF7B}" dt="2024-11-26T15:50:50.436" v="60"/>
          <ac:inkMkLst>
            <pc:docMk/>
            <pc:sldMk cId="703088496" sldId="256"/>
            <ac:inkMk id="21" creationId="{F09351FF-B384-01AD-1652-90D39C5CBF67}"/>
          </ac:inkMkLst>
        </pc:inkChg>
        <pc:inkChg chg="add del">
          <ac:chgData name="Botong Wen" userId="S::k24003185@kcl.ac.uk::7a6f614a-054d-4b44-9f59-54c4386ce225" providerId="AD" clId="Web-{4F5B9640-D39A-6D66-1FB3-11805CB6FF7B}" dt="2024-11-26T15:50:48.545" v="59"/>
          <ac:inkMkLst>
            <pc:docMk/>
            <pc:sldMk cId="703088496" sldId="256"/>
            <ac:inkMk id="22" creationId="{5D56CF17-9E28-E03C-EF57-D3ED7F4D4C59}"/>
          </ac:inkMkLst>
        </pc:inkChg>
      </pc:sldChg>
    </pc:docChg>
  </pc:docChgLst>
  <pc:docChgLst>
    <pc:chgData name="Botong Wen" userId="S::k24003185@kcl.ac.uk::7a6f614a-054d-4b44-9f59-54c4386ce225" providerId="AD" clId="Web-{C65B3921-3C6B-A104-314B-3D876632253F}"/>
    <pc:docChg chg="modSld">
      <pc:chgData name="Botong Wen" userId="S::k24003185@kcl.ac.uk::7a6f614a-054d-4b44-9f59-54c4386ce225" providerId="AD" clId="Web-{C65B3921-3C6B-A104-314B-3D876632253F}" dt="2024-11-26T15:37:45.240" v="426" actId="1076"/>
      <pc:docMkLst>
        <pc:docMk/>
      </pc:docMkLst>
      <pc:sldChg chg="addSp delSp modSp">
        <pc:chgData name="Botong Wen" userId="S::k24003185@kcl.ac.uk::7a6f614a-054d-4b44-9f59-54c4386ce225" providerId="AD" clId="Web-{C65B3921-3C6B-A104-314B-3D876632253F}" dt="2024-11-26T15:37:45.240" v="426" actId="1076"/>
        <pc:sldMkLst>
          <pc:docMk/>
          <pc:sldMk cId="703088496" sldId="256"/>
        </pc:sldMkLst>
        <pc:spChg chg="add mod">
          <ac:chgData name="Botong Wen" userId="S::k24003185@kcl.ac.uk::7a6f614a-054d-4b44-9f59-54c4386ce225" providerId="AD" clId="Web-{C65B3921-3C6B-A104-314B-3D876632253F}" dt="2024-11-26T15:30:06.211" v="388" actId="20577"/>
          <ac:spMkLst>
            <pc:docMk/>
            <pc:sldMk cId="703088496" sldId="256"/>
            <ac:spMk id="3" creationId="{3FA606C6-11B9-A507-385A-0F32149CB8BA}"/>
          </ac:spMkLst>
        </pc:spChg>
        <pc:spChg chg="add del mod">
          <ac:chgData name="Botong Wen" userId="S::k24003185@kcl.ac.uk::7a6f614a-054d-4b44-9f59-54c4386ce225" providerId="AD" clId="Web-{C65B3921-3C6B-A104-314B-3D876632253F}" dt="2024-11-26T15:36:54.848" v="418"/>
          <ac:spMkLst>
            <pc:docMk/>
            <pc:sldMk cId="703088496" sldId="256"/>
            <ac:spMk id="5" creationId="{C2D0E226-F7A7-65C5-16E2-3638BD410403}"/>
          </ac:spMkLst>
        </pc:spChg>
        <pc:spChg chg="mod">
          <ac:chgData name="Botong Wen" userId="S::k24003185@kcl.ac.uk::7a6f614a-054d-4b44-9f59-54c4386ce225" providerId="AD" clId="Web-{C65B3921-3C6B-A104-314B-3D876632253F}" dt="2024-11-26T15:28:15.849" v="329" actId="20577"/>
          <ac:spMkLst>
            <pc:docMk/>
            <pc:sldMk cId="703088496" sldId="256"/>
            <ac:spMk id="6" creationId="{EFD56143-9A3F-717D-2807-186CA70B5853}"/>
          </ac:spMkLst>
        </pc:spChg>
        <pc:spChg chg="mod">
          <ac:chgData name="Botong Wen" userId="S::k24003185@kcl.ac.uk::7a6f614a-054d-4b44-9f59-54c4386ce225" providerId="AD" clId="Web-{C65B3921-3C6B-A104-314B-3D876632253F}" dt="2024-11-26T15:12:18.368" v="240" actId="1076"/>
          <ac:spMkLst>
            <pc:docMk/>
            <pc:sldMk cId="703088496" sldId="256"/>
            <ac:spMk id="8" creationId="{964766E8-2B2C-7F37-36F5-696E42A86839}"/>
          </ac:spMkLst>
        </pc:spChg>
        <pc:spChg chg="add mod">
          <ac:chgData name="Botong Wen" userId="S::k24003185@kcl.ac.uk::7a6f614a-054d-4b44-9f59-54c4386ce225" providerId="AD" clId="Web-{C65B3921-3C6B-A104-314B-3D876632253F}" dt="2024-11-26T15:36:02.706" v="412" actId="1076"/>
          <ac:spMkLst>
            <pc:docMk/>
            <pc:sldMk cId="703088496" sldId="256"/>
            <ac:spMk id="10" creationId="{01A18A6F-BC2E-D53E-8057-7DFCF6475974}"/>
          </ac:spMkLst>
        </pc:spChg>
        <pc:spChg chg="add del">
          <ac:chgData name="Botong Wen" userId="S::k24003185@kcl.ac.uk::7a6f614a-054d-4b44-9f59-54c4386ce225" providerId="AD" clId="Web-{C65B3921-3C6B-A104-314B-3D876632253F}" dt="2024-11-26T15:21:26.978" v="277"/>
          <ac:spMkLst>
            <pc:docMk/>
            <pc:sldMk cId="703088496" sldId="256"/>
            <ac:spMk id="14" creationId="{B1246B30-8758-D078-A2DC-6D87297CFC12}"/>
          </ac:spMkLst>
        </pc:spChg>
        <pc:spChg chg="add mod">
          <ac:chgData name="Botong Wen" userId="S::k24003185@kcl.ac.uk::7a6f614a-054d-4b44-9f59-54c4386ce225" providerId="AD" clId="Web-{C65B3921-3C6B-A104-314B-3D876632253F}" dt="2024-11-26T15:37:45.240" v="426" actId="1076"/>
          <ac:spMkLst>
            <pc:docMk/>
            <pc:sldMk cId="703088496" sldId="256"/>
            <ac:spMk id="14" creationId="{B9B96D29-168C-C8E7-D233-027FDB081437}"/>
          </ac:spMkLst>
        </pc:spChg>
        <pc:spChg chg="add mod">
          <ac:chgData name="Botong Wen" userId="S::k24003185@kcl.ac.uk::7a6f614a-054d-4b44-9f59-54c4386ce225" providerId="AD" clId="Web-{C65B3921-3C6B-A104-314B-3D876632253F}" dt="2024-11-26T15:29:34.476" v="343"/>
          <ac:spMkLst>
            <pc:docMk/>
            <pc:sldMk cId="703088496" sldId="256"/>
            <ac:spMk id="15" creationId="{7AB7DF1A-6A3A-1D26-4BEB-F62B9F118E48}"/>
          </ac:spMkLst>
        </pc:spChg>
        <pc:spChg chg="add del">
          <ac:chgData name="Botong Wen" userId="S::k24003185@kcl.ac.uk::7a6f614a-054d-4b44-9f59-54c4386ce225" providerId="AD" clId="Web-{C65B3921-3C6B-A104-314B-3D876632253F}" dt="2024-11-26T15:37:31.021" v="423"/>
          <ac:spMkLst>
            <pc:docMk/>
            <pc:sldMk cId="703088496" sldId="256"/>
            <ac:spMk id="16" creationId="{912F9C33-54EA-A37A-8E67-632A2D05E601}"/>
          </ac:spMkLst>
        </pc:spChg>
        <pc:picChg chg="add mod">
          <ac:chgData name="Botong Wen" userId="S::k24003185@kcl.ac.uk::7a6f614a-054d-4b44-9f59-54c4386ce225" providerId="AD" clId="Web-{C65B3921-3C6B-A104-314B-3D876632253F}" dt="2024-11-26T15:22:17.854" v="310" actId="1076"/>
          <ac:picMkLst>
            <pc:docMk/>
            <pc:sldMk cId="703088496" sldId="256"/>
            <ac:picMk id="2" creationId="{3AB78DEA-E8D9-D6C3-5D2B-DBA6EFB56807}"/>
          </ac:picMkLst>
        </pc:picChg>
        <pc:picChg chg="add del mod">
          <ac:chgData name="Botong Wen" userId="S::k24003185@kcl.ac.uk::7a6f614a-054d-4b44-9f59-54c4386ce225" providerId="AD" clId="Web-{C65B3921-3C6B-A104-314B-3D876632253F}" dt="2024-11-26T14:51:59.849" v="12"/>
          <ac:picMkLst>
            <pc:docMk/>
            <pc:sldMk cId="703088496" sldId="256"/>
            <ac:picMk id="2" creationId="{805445DC-ECF7-7188-905D-7F262FAB4448}"/>
          </ac:picMkLst>
        </pc:picChg>
        <pc:picChg chg="mod">
          <ac:chgData name="Botong Wen" userId="S::k24003185@kcl.ac.uk::7a6f614a-054d-4b44-9f59-54c4386ce225" providerId="AD" clId="Web-{C65B3921-3C6B-A104-314B-3D876632253F}" dt="2024-11-26T15:31:41.698" v="399" actId="1076"/>
          <ac:picMkLst>
            <pc:docMk/>
            <pc:sldMk cId="703088496" sldId="256"/>
            <ac:picMk id="4" creationId="{F8B94B95-BDFB-120F-7F1E-D74C170078EE}"/>
          </ac:picMkLst>
        </pc:picChg>
        <pc:picChg chg="add del mod">
          <ac:chgData name="Botong Wen" userId="S::k24003185@kcl.ac.uk::7a6f614a-054d-4b44-9f59-54c4386ce225" providerId="AD" clId="Web-{C65B3921-3C6B-A104-314B-3D876632253F}" dt="2024-11-26T15:12:06.415" v="236"/>
          <ac:picMkLst>
            <pc:docMk/>
            <pc:sldMk cId="703088496" sldId="256"/>
            <ac:picMk id="7" creationId="{E1A40CB4-F706-D61D-469C-5F4D3B0480DE}"/>
          </ac:picMkLst>
        </pc:picChg>
        <pc:picChg chg="add del mod">
          <ac:chgData name="Botong Wen" userId="S::k24003185@kcl.ac.uk::7a6f614a-054d-4b44-9f59-54c4386ce225" providerId="AD" clId="Web-{C65B3921-3C6B-A104-314B-3D876632253F}" dt="2024-11-26T15:17:32.830" v="243"/>
          <ac:picMkLst>
            <pc:docMk/>
            <pc:sldMk cId="703088496" sldId="256"/>
            <ac:picMk id="10" creationId="{26FA96F1-8360-9ADF-B8D7-2512674C9A9F}"/>
          </ac:picMkLst>
        </pc:picChg>
        <pc:picChg chg="add mod">
          <ac:chgData name="Botong Wen" userId="S::k24003185@kcl.ac.uk::7a6f614a-054d-4b44-9f59-54c4386ce225" providerId="AD" clId="Web-{C65B3921-3C6B-A104-314B-3D876632253F}" dt="2024-11-26T15:22:47.292" v="316" actId="1076"/>
          <ac:picMkLst>
            <pc:docMk/>
            <pc:sldMk cId="703088496" sldId="256"/>
            <ac:picMk id="11" creationId="{1EC171BE-9730-2196-4C0B-2533D6D55C11}"/>
          </ac:picMkLst>
        </pc:picChg>
        <pc:picChg chg="add mod">
          <ac:chgData name="Botong Wen" userId="S::k24003185@kcl.ac.uk::7a6f614a-054d-4b44-9f59-54c4386ce225" providerId="AD" clId="Web-{C65B3921-3C6B-A104-314B-3D876632253F}" dt="2024-11-26T15:22:49.136" v="317" actId="1076"/>
          <ac:picMkLst>
            <pc:docMk/>
            <pc:sldMk cId="703088496" sldId="256"/>
            <ac:picMk id="12" creationId="{67884249-8496-9D8C-E788-9913EACD84A6}"/>
          </ac:picMkLst>
        </pc:picChg>
        <pc:picChg chg="add mod">
          <ac:chgData name="Botong Wen" userId="S::k24003185@kcl.ac.uk::7a6f614a-054d-4b44-9f59-54c4386ce225" providerId="AD" clId="Web-{C65B3921-3C6B-A104-314B-3D876632253F}" dt="2024-11-26T15:22:42.730" v="314" actId="1076"/>
          <ac:picMkLst>
            <pc:docMk/>
            <pc:sldMk cId="703088496" sldId="256"/>
            <ac:picMk id="13" creationId="{6CE950E0-4065-EEB2-FB5B-CE6386CC1449}"/>
          </ac:picMkLst>
        </pc:picChg>
      </pc:sldChg>
    </pc:docChg>
  </pc:docChgLst>
  <pc:docChgLst>
    <pc:chgData name="Dongjian Ma" userId="S::k24045617@kcl.ac.uk::730db484-8620-4038-a221-bfcafd8056f8" providerId="AD" clId="Web-{253D7FB1-A68B-B2DD-C100-E6243D0DA1D3}"/>
    <pc:docChg chg="modSld">
      <pc:chgData name="Dongjian Ma" userId="S::k24045617@kcl.ac.uk::730db484-8620-4038-a221-bfcafd8056f8" providerId="AD" clId="Web-{253D7FB1-A68B-B2DD-C100-E6243D0DA1D3}" dt="2024-11-26T15:10:39.168" v="5" actId="20577"/>
      <pc:docMkLst>
        <pc:docMk/>
      </pc:docMkLst>
      <pc:sldChg chg="modSp">
        <pc:chgData name="Dongjian Ma" userId="S::k24045617@kcl.ac.uk::730db484-8620-4038-a221-bfcafd8056f8" providerId="AD" clId="Web-{253D7FB1-A68B-B2DD-C100-E6243D0DA1D3}" dt="2024-11-26T15:10:39.168" v="5" actId="20577"/>
        <pc:sldMkLst>
          <pc:docMk/>
          <pc:sldMk cId="703088496" sldId="256"/>
        </pc:sldMkLst>
        <pc:spChg chg="mod">
          <ac:chgData name="Dongjian Ma" userId="S::k24045617@kcl.ac.uk::730db484-8620-4038-a221-bfcafd8056f8" providerId="AD" clId="Web-{253D7FB1-A68B-B2DD-C100-E6243D0DA1D3}" dt="2024-11-26T15:10:39.168" v="5" actId="20577"/>
          <ac:spMkLst>
            <pc:docMk/>
            <pc:sldMk cId="703088496" sldId="256"/>
            <ac:spMk id="5" creationId="{C2D0E226-F7A7-65C5-16E2-3638BD41040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11-26T15:50:43.29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22659 6329 16383 0 0,'0'0'0'0'0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E3682-4671-44A0-8880-AB1834F9ABDE}" type="datetimeFigureOut">
              <a:t>2025/4/15</a:t>
            </a:fld>
            <a:endParaRPr lang="zh-CN" altLang="en-US"/>
          </a:p>
        </p:txBody>
      </p:sp>
      <p:sp>
        <p:nvSpPr>
          <p:cNvPr id="4" name="幻灯片图像占位符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3B6919-4B6B-4927-BDDC-AFDF65E9914B}" type="slidenum">
              <a:t>‹#›</a:t>
            </a:fld>
            <a:endParaRPr lang="zh-CN" altLang="en-US"/>
          </a:p>
        </p:txBody>
      </p:sp>
    </p:spTree>
    <p:extLst>
      <p:ext uri="{BB962C8B-B14F-4D97-AF65-F5344CB8AC3E}">
        <p14:creationId xmlns:p14="http://schemas.microsoft.com/office/powerpoint/2010/main" val="3721296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7E7FD15-6D12-4585-A048-FEADF06D5711}" type="slidenum">
              <a:rPr lang="zh-CN" altLang="en-US" smtClean="0"/>
              <a:t>1</a:t>
            </a:fld>
            <a:endParaRPr lang="zh-CN" altLang="en-US"/>
          </a:p>
        </p:txBody>
      </p:sp>
    </p:spTree>
    <p:extLst>
      <p:ext uri="{BB962C8B-B14F-4D97-AF65-F5344CB8AC3E}">
        <p14:creationId xmlns:p14="http://schemas.microsoft.com/office/powerpoint/2010/main" val="3109407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3782616" y="7003861"/>
            <a:ext cx="22695694" cy="14899286"/>
          </a:xfrm>
        </p:spPr>
        <p:txBody>
          <a:bodyPr anchor="b"/>
          <a:lstStyle>
            <a:lvl1pPr algn="ctr">
              <a:defRPr sz="3824"/>
            </a:lvl1pPr>
          </a:lstStyle>
          <a:p>
            <a:r>
              <a:rPr lang="zh-CN" altLang="en-US"/>
              <a:t>单击此处编辑母版标题样式</a:t>
            </a:r>
          </a:p>
        </p:txBody>
      </p:sp>
      <p:sp>
        <p:nvSpPr>
          <p:cNvPr id="3" name="副标题 2"/>
          <p:cNvSpPr>
            <a:spLocks noGrp="1"/>
          </p:cNvSpPr>
          <p:nvPr>
            <p:ph type="subTitle" idx="1"/>
          </p:nvPr>
        </p:nvSpPr>
        <p:spPr>
          <a:xfrm>
            <a:off x="3782616" y="22477721"/>
            <a:ext cx="22695694" cy="10332415"/>
          </a:xfrm>
        </p:spPr>
        <p:txBody>
          <a:bodyPr/>
          <a:lstStyle>
            <a:lvl1pPr marL="0" indent="0" algn="ctr">
              <a:buNone/>
              <a:defRPr sz="1530"/>
            </a:lvl1pPr>
            <a:lvl2pPr marL="291378" indent="0" algn="ctr">
              <a:buNone/>
              <a:defRPr sz="1275"/>
            </a:lvl2pPr>
            <a:lvl3pPr marL="582755" indent="0" algn="ctr">
              <a:buNone/>
              <a:defRPr sz="1148"/>
            </a:lvl3pPr>
            <a:lvl4pPr marL="874133" indent="0" algn="ctr">
              <a:buNone/>
              <a:defRPr sz="1020"/>
            </a:lvl4pPr>
            <a:lvl5pPr marL="1165510" indent="0" algn="ctr">
              <a:buNone/>
              <a:defRPr sz="1020"/>
            </a:lvl5pPr>
            <a:lvl6pPr marL="1456888" indent="0" algn="ctr">
              <a:buNone/>
              <a:defRPr sz="1020"/>
            </a:lvl6pPr>
            <a:lvl7pPr marL="1748265" indent="0" algn="ctr">
              <a:buNone/>
              <a:defRPr sz="1020"/>
            </a:lvl7pPr>
            <a:lvl8pPr marL="2039643" indent="0" algn="ctr">
              <a:buNone/>
              <a:defRPr sz="1020"/>
            </a:lvl8pPr>
            <a:lvl9pPr marL="2331020" indent="0" algn="ctr">
              <a:buNone/>
              <a:defRPr sz="102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2025/4/15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80508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2025/4/15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77302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21655476" y="2278486"/>
            <a:ext cx="6525013" cy="3626748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080440" y="2278486"/>
            <a:ext cx="19196774" cy="3626748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2025/4/15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7288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2025/4/15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074015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2064678" y="10669246"/>
            <a:ext cx="26100048" cy="17801870"/>
          </a:xfrm>
        </p:spPr>
        <p:txBody>
          <a:bodyPr anchor="b"/>
          <a:lstStyle>
            <a:lvl1pPr>
              <a:defRPr sz="3824"/>
            </a:lvl1pPr>
          </a:lstStyle>
          <a:p>
            <a:r>
              <a:rPr lang="zh-CN" altLang="en-US"/>
              <a:t>单击此处编辑母版标题样式</a:t>
            </a:r>
          </a:p>
        </p:txBody>
      </p:sp>
      <p:sp>
        <p:nvSpPr>
          <p:cNvPr id="3" name="文本占位符 2"/>
          <p:cNvSpPr>
            <a:spLocks noGrp="1"/>
          </p:cNvSpPr>
          <p:nvPr>
            <p:ph type="body" idx="1"/>
          </p:nvPr>
        </p:nvSpPr>
        <p:spPr>
          <a:xfrm>
            <a:off x="2064678" y="28639527"/>
            <a:ext cx="26100048" cy="9361582"/>
          </a:xfrm>
        </p:spPr>
        <p:txBody>
          <a:bodyPr/>
          <a:lstStyle>
            <a:lvl1pPr marL="0" indent="0">
              <a:buNone/>
              <a:defRPr sz="1530">
                <a:solidFill>
                  <a:schemeClr val="tx1">
                    <a:tint val="82000"/>
                  </a:schemeClr>
                </a:solidFill>
              </a:defRPr>
            </a:lvl1pPr>
            <a:lvl2pPr marL="291378" indent="0">
              <a:buNone/>
              <a:defRPr sz="1275">
                <a:solidFill>
                  <a:schemeClr val="tx1">
                    <a:tint val="82000"/>
                  </a:schemeClr>
                </a:solidFill>
              </a:defRPr>
            </a:lvl2pPr>
            <a:lvl3pPr marL="582755" indent="0">
              <a:buNone/>
              <a:defRPr sz="1148">
                <a:solidFill>
                  <a:schemeClr val="tx1">
                    <a:tint val="82000"/>
                  </a:schemeClr>
                </a:solidFill>
              </a:defRPr>
            </a:lvl3pPr>
            <a:lvl4pPr marL="874133" indent="0">
              <a:buNone/>
              <a:defRPr sz="1020">
                <a:solidFill>
                  <a:schemeClr val="tx1">
                    <a:tint val="82000"/>
                  </a:schemeClr>
                </a:solidFill>
              </a:defRPr>
            </a:lvl4pPr>
            <a:lvl5pPr marL="1165510" indent="0">
              <a:buNone/>
              <a:defRPr sz="1020">
                <a:solidFill>
                  <a:schemeClr val="tx1">
                    <a:tint val="82000"/>
                  </a:schemeClr>
                </a:solidFill>
              </a:defRPr>
            </a:lvl5pPr>
            <a:lvl6pPr marL="1456888" indent="0">
              <a:buNone/>
              <a:defRPr sz="1020">
                <a:solidFill>
                  <a:schemeClr val="tx1">
                    <a:tint val="82000"/>
                  </a:schemeClr>
                </a:solidFill>
              </a:defRPr>
            </a:lvl6pPr>
            <a:lvl7pPr marL="1748265" indent="0">
              <a:buNone/>
              <a:defRPr sz="1020">
                <a:solidFill>
                  <a:schemeClr val="tx1">
                    <a:tint val="82000"/>
                  </a:schemeClr>
                </a:solidFill>
              </a:defRPr>
            </a:lvl7pPr>
            <a:lvl8pPr marL="2039643" indent="0">
              <a:buNone/>
              <a:defRPr sz="1020">
                <a:solidFill>
                  <a:schemeClr val="tx1">
                    <a:tint val="82000"/>
                  </a:schemeClr>
                </a:solidFill>
              </a:defRPr>
            </a:lvl8pPr>
            <a:lvl9pPr marL="2331020" indent="0">
              <a:buNone/>
              <a:defRPr sz="1020">
                <a:solidFill>
                  <a:schemeClr val="tx1">
                    <a:tint val="82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3D17B11-CCD8-4EEC-AD7E-F410C1454966}" type="datetimeFigureOut">
              <a:rPr lang="zh-CN" altLang="en-US" smtClean="0"/>
              <a:t>2025/4/15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407052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080442" y="11392410"/>
            <a:ext cx="12860893" cy="2715355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15319595" y="11392410"/>
            <a:ext cx="12860893" cy="2715355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2025/4/15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8870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084383" y="2278486"/>
            <a:ext cx="26100048" cy="8271881"/>
          </a:xfrm>
        </p:spPr>
        <p:txBody>
          <a:bodyPr/>
          <a:lstStyle/>
          <a:p>
            <a:r>
              <a:rPr lang="zh-CN" altLang="en-US"/>
              <a:t>单击此处编辑母版标题样式</a:t>
            </a:r>
          </a:p>
        </p:txBody>
      </p:sp>
      <p:sp>
        <p:nvSpPr>
          <p:cNvPr id="3" name="文本占位符 2"/>
          <p:cNvSpPr>
            <a:spLocks noGrp="1"/>
          </p:cNvSpPr>
          <p:nvPr>
            <p:ph type="body" idx="1"/>
          </p:nvPr>
        </p:nvSpPr>
        <p:spPr>
          <a:xfrm>
            <a:off x="2084384" y="10490926"/>
            <a:ext cx="12801787" cy="5141439"/>
          </a:xfrm>
        </p:spPr>
        <p:txBody>
          <a:bodyPr anchor="b"/>
          <a:lstStyle>
            <a:lvl1pPr marL="0" indent="0">
              <a:buNone/>
              <a:defRPr sz="1530" b="1"/>
            </a:lvl1pPr>
            <a:lvl2pPr marL="291378" indent="0">
              <a:buNone/>
              <a:defRPr sz="1275" b="1"/>
            </a:lvl2pPr>
            <a:lvl3pPr marL="582755" indent="0">
              <a:buNone/>
              <a:defRPr sz="1148" b="1"/>
            </a:lvl3pPr>
            <a:lvl4pPr marL="874133" indent="0">
              <a:buNone/>
              <a:defRPr sz="1020" b="1"/>
            </a:lvl4pPr>
            <a:lvl5pPr marL="1165510" indent="0">
              <a:buNone/>
              <a:defRPr sz="1020" b="1"/>
            </a:lvl5pPr>
            <a:lvl6pPr marL="1456888" indent="0">
              <a:buNone/>
              <a:defRPr sz="1020" b="1"/>
            </a:lvl6pPr>
            <a:lvl7pPr marL="1748265" indent="0">
              <a:buNone/>
              <a:defRPr sz="1020" b="1"/>
            </a:lvl7pPr>
            <a:lvl8pPr marL="2039643" indent="0">
              <a:buNone/>
              <a:defRPr sz="1020" b="1"/>
            </a:lvl8pPr>
            <a:lvl9pPr marL="2331020" indent="0">
              <a:buNone/>
              <a:defRPr sz="1020" b="1"/>
            </a:lvl9pPr>
          </a:lstStyle>
          <a:p>
            <a:pPr lvl="0"/>
            <a:r>
              <a:rPr lang="zh-CN" altLang="en-US"/>
              <a:t>单击此处编辑母版文本样式</a:t>
            </a:r>
          </a:p>
        </p:txBody>
      </p:sp>
      <p:sp>
        <p:nvSpPr>
          <p:cNvPr id="4" name="内容占位符 3"/>
          <p:cNvSpPr>
            <a:spLocks noGrp="1"/>
          </p:cNvSpPr>
          <p:nvPr>
            <p:ph sz="half" idx="2"/>
          </p:nvPr>
        </p:nvSpPr>
        <p:spPr>
          <a:xfrm>
            <a:off x="2084384" y="15632365"/>
            <a:ext cx="12801787" cy="2299285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15319595" y="10490926"/>
            <a:ext cx="12864834" cy="5141439"/>
          </a:xfrm>
        </p:spPr>
        <p:txBody>
          <a:bodyPr anchor="b"/>
          <a:lstStyle>
            <a:lvl1pPr marL="0" indent="0">
              <a:buNone/>
              <a:defRPr sz="1530" b="1"/>
            </a:lvl1pPr>
            <a:lvl2pPr marL="291378" indent="0">
              <a:buNone/>
              <a:defRPr sz="1275" b="1"/>
            </a:lvl2pPr>
            <a:lvl3pPr marL="582755" indent="0">
              <a:buNone/>
              <a:defRPr sz="1148" b="1"/>
            </a:lvl3pPr>
            <a:lvl4pPr marL="874133" indent="0">
              <a:buNone/>
              <a:defRPr sz="1020" b="1"/>
            </a:lvl4pPr>
            <a:lvl5pPr marL="1165510" indent="0">
              <a:buNone/>
              <a:defRPr sz="1020" b="1"/>
            </a:lvl5pPr>
            <a:lvl6pPr marL="1456888" indent="0">
              <a:buNone/>
              <a:defRPr sz="1020" b="1"/>
            </a:lvl6pPr>
            <a:lvl7pPr marL="1748265" indent="0">
              <a:buNone/>
              <a:defRPr sz="1020" b="1"/>
            </a:lvl7pPr>
            <a:lvl8pPr marL="2039643" indent="0">
              <a:buNone/>
              <a:defRPr sz="1020" b="1"/>
            </a:lvl8pPr>
            <a:lvl9pPr marL="2331020" indent="0">
              <a:buNone/>
              <a:defRPr sz="1020" b="1"/>
            </a:lvl9pPr>
          </a:lstStyle>
          <a:p>
            <a:pPr lvl="0"/>
            <a:r>
              <a:rPr lang="zh-CN" altLang="en-US"/>
              <a:t>单击此处编辑母版文本样式</a:t>
            </a:r>
          </a:p>
        </p:txBody>
      </p:sp>
      <p:sp>
        <p:nvSpPr>
          <p:cNvPr id="6" name="内容占位符 5"/>
          <p:cNvSpPr>
            <a:spLocks noGrp="1"/>
          </p:cNvSpPr>
          <p:nvPr>
            <p:ph sz="quarter" idx="4"/>
          </p:nvPr>
        </p:nvSpPr>
        <p:spPr>
          <a:xfrm>
            <a:off x="15319595" y="15632365"/>
            <a:ext cx="12864834" cy="22992851"/>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E3D17B11-CCD8-4EEC-AD7E-F410C1454966}" type="datetimeFigureOut">
              <a:rPr lang="zh-CN" altLang="en-US" smtClean="0"/>
              <a:t>2025/4/15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06808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3D17B11-CCD8-4EEC-AD7E-F410C1454966}" type="datetimeFigureOut">
              <a:rPr lang="zh-CN" altLang="en-US" smtClean="0"/>
              <a:t>2025/4/15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4187196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3D17B11-CCD8-4EEC-AD7E-F410C1454966}" type="datetimeFigureOut">
              <a:rPr lang="zh-CN" altLang="en-US" smtClean="0"/>
              <a:t>2025/4/15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1200569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84383" y="2853056"/>
            <a:ext cx="9759935" cy="9985693"/>
          </a:xfrm>
        </p:spPr>
        <p:txBody>
          <a:bodyPr anchor="b"/>
          <a:lstStyle>
            <a:lvl1pPr>
              <a:defRPr sz="2039"/>
            </a:lvl1pPr>
          </a:lstStyle>
          <a:p>
            <a:r>
              <a:rPr lang="zh-CN" altLang="en-US"/>
              <a:t>单击此处编辑母版标题样式</a:t>
            </a:r>
          </a:p>
        </p:txBody>
      </p:sp>
      <p:sp>
        <p:nvSpPr>
          <p:cNvPr id="3" name="内容占位符 2"/>
          <p:cNvSpPr>
            <a:spLocks noGrp="1"/>
          </p:cNvSpPr>
          <p:nvPr>
            <p:ph idx="1"/>
          </p:nvPr>
        </p:nvSpPr>
        <p:spPr>
          <a:xfrm>
            <a:off x="12864834" y="6161811"/>
            <a:ext cx="15319595" cy="30412772"/>
          </a:xfrm>
        </p:spPr>
        <p:txBody>
          <a:bodyPr/>
          <a:lstStyle>
            <a:lvl1pPr>
              <a:defRPr sz="2039"/>
            </a:lvl1pPr>
            <a:lvl2pPr>
              <a:defRPr sz="1784"/>
            </a:lvl2pPr>
            <a:lvl3pPr>
              <a:defRPr sz="1530"/>
            </a:lvl3pPr>
            <a:lvl4pPr>
              <a:defRPr sz="1275"/>
            </a:lvl4pPr>
            <a:lvl5pPr>
              <a:defRPr sz="1275"/>
            </a:lvl5pPr>
            <a:lvl6pPr>
              <a:defRPr sz="1275"/>
            </a:lvl6pPr>
            <a:lvl7pPr>
              <a:defRPr sz="1275"/>
            </a:lvl7pPr>
            <a:lvl8pPr>
              <a:defRPr sz="1275"/>
            </a:lvl8pPr>
            <a:lvl9pPr>
              <a:defRPr sz="127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2084383" y="12838749"/>
            <a:ext cx="9759935" cy="23785368"/>
          </a:xfrm>
        </p:spPr>
        <p:txBody>
          <a:bodyPr/>
          <a:lstStyle>
            <a:lvl1pPr marL="0" indent="0">
              <a:buNone/>
              <a:defRPr sz="1020"/>
            </a:lvl1pPr>
            <a:lvl2pPr marL="291378" indent="0">
              <a:buNone/>
              <a:defRPr sz="893"/>
            </a:lvl2pPr>
            <a:lvl3pPr marL="582755" indent="0">
              <a:buNone/>
              <a:defRPr sz="765"/>
            </a:lvl3pPr>
            <a:lvl4pPr marL="874133" indent="0">
              <a:buNone/>
              <a:defRPr sz="638"/>
            </a:lvl4pPr>
            <a:lvl5pPr marL="1165510" indent="0">
              <a:buNone/>
              <a:defRPr sz="638"/>
            </a:lvl5pPr>
            <a:lvl6pPr marL="1456888" indent="0">
              <a:buNone/>
              <a:defRPr sz="638"/>
            </a:lvl6pPr>
            <a:lvl7pPr marL="1748265" indent="0">
              <a:buNone/>
              <a:defRPr sz="638"/>
            </a:lvl7pPr>
            <a:lvl8pPr marL="2039643" indent="0">
              <a:buNone/>
              <a:defRPr sz="638"/>
            </a:lvl8pPr>
            <a:lvl9pPr marL="2331020" indent="0">
              <a:buNone/>
              <a:defRPr sz="638"/>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2025/4/15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315326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084383" y="2853056"/>
            <a:ext cx="9759935" cy="9985693"/>
          </a:xfrm>
        </p:spPr>
        <p:txBody>
          <a:bodyPr anchor="b"/>
          <a:lstStyle>
            <a:lvl1pPr>
              <a:defRPr sz="2039"/>
            </a:lvl1pPr>
          </a:lstStyle>
          <a:p>
            <a:r>
              <a:rPr lang="zh-CN" altLang="en-US"/>
              <a:t>单击此处编辑母版标题样式</a:t>
            </a:r>
          </a:p>
        </p:txBody>
      </p:sp>
      <p:sp>
        <p:nvSpPr>
          <p:cNvPr id="3" name="图片占位符 2"/>
          <p:cNvSpPr>
            <a:spLocks noGrp="1"/>
          </p:cNvSpPr>
          <p:nvPr>
            <p:ph type="pic" idx="1"/>
          </p:nvPr>
        </p:nvSpPr>
        <p:spPr>
          <a:xfrm>
            <a:off x="12864834" y="6161811"/>
            <a:ext cx="15319595" cy="30412772"/>
          </a:xfrm>
        </p:spPr>
        <p:txBody>
          <a:bodyPr/>
          <a:lstStyle>
            <a:lvl1pPr marL="0" indent="0">
              <a:buNone/>
              <a:defRPr sz="2039"/>
            </a:lvl1pPr>
            <a:lvl2pPr marL="291378" indent="0">
              <a:buNone/>
              <a:defRPr sz="1784"/>
            </a:lvl2pPr>
            <a:lvl3pPr marL="582755" indent="0">
              <a:buNone/>
              <a:defRPr sz="1530"/>
            </a:lvl3pPr>
            <a:lvl4pPr marL="874133" indent="0">
              <a:buNone/>
              <a:defRPr sz="1275"/>
            </a:lvl4pPr>
            <a:lvl5pPr marL="1165510" indent="0">
              <a:buNone/>
              <a:defRPr sz="1275"/>
            </a:lvl5pPr>
            <a:lvl6pPr marL="1456888" indent="0">
              <a:buNone/>
              <a:defRPr sz="1275"/>
            </a:lvl6pPr>
            <a:lvl7pPr marL="1748265" indent="0">
              <a:buNone/>
              <a:defRPr sz="1275"/>
            </a:lvl7pPr>
            <a:lvl8pPr marL="2039643" indent="0">
              <a:buNone/>
              <a:defRPr sz="1275"/>
            </a:lvl8pPr>
            <a:lvl9pPr marL="2331020" indent="0">
              <a:buNone/>
              <a:defRPr sz="1275"/>
            </a:lvl9pPr>
          </a:lstStyle>
          <a:p>
            <a:endParaRPr lang="zh-CN" altLang="en-US"/>
          </a:p>
        </p:txBody>
      </p:sp>
      <p:sp>
        <p:nvSpPr>
          <p:cNvPr id="4" name="文本占位符 3"/>
          <p:cNvSpPr>
            <a:spLocks noGrp="1"/>
          </p:cNvSpPr>
          <p:nvPr>
            <p:ph type="body" sz="half" idx="2"/>
          </p:nvPr>
        </p:nvSpPr>
        <p:spPr>
          <a:xfrm>
            <a:off x="2084383" y="12838749"/>
            <a:ext cx="9759935" cy="23785368"/>
          </a:xfrm>
        </p:spPr>
        <p:txBody>
          <a:bodyPr/>
          <a:lstStyle>
            <a:lvl1pPr marL="0" indent="0">
              <a:buNone/>
              <a:defRPr sz="1020"/>
            </a:lvl1pPr>
            <a:lvl2pPr marL="291378" indent="0">
              <a:buNone/>
              <a:defRPr sz="893"/>
            </a:lvl2pPr>
            <a:lvl3pPr marL="582755" indent="0">
              <a:buNone/>
              <a:defRPr sz="765"/>
            </a:lvl3pPr>
            <a:lvl4pPr marL="874133" indent="0">
              <a:buNone/>
              <a:defRPr sz="638"/>
            </a:lvl4pPr>
            <a:lvl5pPr marL="1165510" indent="0">
              <a:buNone/>
              <a:defRPr sz="638"/>
            </a:lvl5pPr>
            <a:lvl6pPr marL="1456888" indent="0">
              <a:buNone/>
              <a:defRPr sz="638"/>
            </a:lvl6pPr>
            <a:lvl7pPr marL="1748265" indent="0">
              <a:buNone/>
              <a:defRPr sz="638"/>
            </a:lvl7pPr>
            <a:lvl8pPr marL="2039643" indent="0">
              <a:buNone/>
              <a:defRPr sz="638"/>
            </a:lvl8pPr>
            <a:lvl9pPr marL="2331020" indent="0">
              <a:buNone/>
              <a:defRPr sz="638"/>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D17B11-CCD8-4EEC-AD7E-F410C1454966}" type="datetimeFigureOut">
              <a:rPr lang="zh-CN" altLang="en-US" smtClean="0"/>
              <a:t>2025/4/15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390041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2080442" y="2278486"/>
            <a:ext cx="26100048" cy="8271881"/>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2080442" y="11392410"/>
            <a:ext cx="26100048" cy="2715355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2080442" y="39665394"/>
            <a:ext cx="6808708" cy="2278483"/>
          </a:xfrm>
          <a:prstGeom prst="rect">
            <a:avLst/>
          </a:prstGeom>
        </p:spPr>
        <p:txBody>
          <a:bodyPr vert="horz" lIns="91440" tIns="45720" rIns="91440" bIns="45720" rtlCol="0" anchor="ctr"/>
          <a:lstStyle>
            <a:lvl1pPr algn="l">
              <a:defRPr sz="765">
                <a:solidFill>
                  <a:schemeClr val="tx1">
                    <a:tint val="82000"/>
                  </a:schemeClr>
                </a:solidFill>
              </a:defRPr>
            </a:lvl1pPr>
          </a:lstStyle>
          <a:p>
            <a:fld id="{E3D17B11-CCD8-4EEC-AD7E-F410C1454966}" type="datetimeFigureOut">
              <a:rPr lang="zh-CN" altLang="en-US" smtClean="0"/>
              <a:t>2025/4/15</a:t>
            </a:fld>
            <a:endParaRPr lang="zh-CN" altLang="en-US"/>
          </a:p>
        </p:txBody>
      </p:sp>
      <p:sp>
        <p:nvSpPr>
          <p:cNvPr id="5" name="页脚占位符 4"/>
          <p:cNvSpPr>
            <a:spLocks noGrp="1"/>
          </p:cNvSpPr>
          <p:nvPr>
            <p:ph type="ftr" sz="quarter" idx="3"/>
          </p:nvPr>
        </p:nvSpPr>
        <p:spPr>
          <a:xfrm>
            <a:off x="10023935" y="39665394"/>
            <a:ext cx="10213062" cy="2278483"/>
          </a:xfrm>
          <a:prstGeom prst="rect">
            <a:avLst/>
          </a:prstGeom>
        </p:spPr>
        <p:txBody>
          <a:bodyPr vert="horz" lIns="91440" tIns="45720" rIns="91440" bIns="45720" rtlCol="0" anchor="ctr"/>
          <a:lstStyle>
            <a:lvl1pPr algn="ctr">
              <a:defRPr sz="765">
                <a:solidFill>
                  <a:schemeClr val="tx1">
                    <a:tint val="82000"/>
                  </a:schemeClr>
                </a:solidFill>
              </a:defRPr>
            </a:lvl1pPr>
          </a:lstStyle>
          <a:p>
            <a:endParaRPr lang="zh-CN" altLang="en-US"/>
          </a:p>
        </p:txBody>
      </p:sp>
      <p:sp>
        <p:nvSpPr>
          <p:cNvPr id="6" name="灯片编号占位符 5"/>
          <p:cNvSpPr>
            <a:spLocks noGrp="1"/>
          </p:cNvSpPr>
          <p:nvPr>
            <p:ph type="sldNum" sz="quarter" idx="4"/>
          </p:nvPr>
        </p:nvSpPr>
        <p:spPr>
          <a:xfrm>
            <a:off x="21371780" y="39665394"/>
            <a:ext cx="6808708" cy="2278483"/>
          </a:xfrm>
          <a:prstGeom prst="rect">
            <a:avLst/>
          </a:prstGeom>
        </p:spPr>
        <p:txBody>
          <a:bodyPr vert="horz" lIns="91440" tIns="45720" rIns="91440" bIns="45720" rtlCol="0" anchor="ctr"/>
          <a:lstStyle>
            <a:lvl1pPr algn="r">
              <a:defRPr sz="765">
                <a:solidFill>
                  <a:schemeClr val="tx1">
                    <a:tint val="82000"/>
                  </a:schemeClr>
                </a:solidFill>
              </a:defRPr>
            </a:lvl1pPr>
          </a:lstStyle>
          <a:p>
            <a:fld id="{079CB688-378F-4534-BFFE-AF122467FDB7}" type="slidenum">
              <a:rPr lang="zh-CN" altLang="en-US" smtClean="0"/>
              <a:t>‹#›</a:t>
            </a:fld>
            <a:endParaRPr lang="zh-CN" altLang="en-US"/>
          </a:p>
        </p:txBody>
      </p:sp>
    </p:spTree>
    <p:extLst>
      <p:ext uri="{BB962C8B-B14F-4D97-AF65-F5344CB8AC3E}">
        <p14:creationId xmlns:p14="http://schemas.microsoft.com/office/powerpoint/2010/main" val="2563146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8.png"/><Relationship Id="rId18" Type="http://schemas.openxmlformats.org/officeDocument/2006/relationships/image" Target="../media/image13.jpeg"/><Relationship Id="rId3" Type="http://schemas.openxmlformats.org/officeDocument/2006/relationships/image" Target="../media/image1.png"/><Relationship Id="rId21" Type="http://schemas.openxmlformats.org/officeDocument/2006/relationships/image" Target="../media/image16.png"/><Relationship Id="rId7" Type="http://schemas.openxmlformats.org/officeDocument/2006/relationships/hyperlink" Target="https://uk.mathworks.com/help/robotics/ug/pick-and-place-workflow-using-stateflow.html" TargetMode="External"/><Relationship Id="rId12" Type="http://schemas.openxmlformats.org/officeDocument/2006/relationships/customXml" Target="../ink/ink1.xml"/><Relationship Id="rId17"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3.jpeg"/><Relationship Id="rId11" Type="http://schemas.openxmlformats.org/officeDocument/2006/relationships/image" Target="../media/image7.png"/><Relationship Id="rId24" Type="http://schemas.openxmlformats.org/officeDocument/2006/relationships/image" Target="../media/image19.png"/><Relationship Id="rId5" Type="http://schemas.openxmlformats.org/officeDocument/2006/relationships/image" Target="../media/image2.png"/><Relationship Id="rId15" Type="http://schemas.openxmlformats.org/officeDocument/2006/relationships/image" Target="../media/image10.png"/><Relationship Id="rId23" Type="http://schemas.openxmlformats.org/officeDocument/2006/relationships/image" Target="../media/image18.png"/><Relationship Id="rId10" Type="http://schemas.openxmlformats.org/officeDocument/2006/relationships/image" Target="../media/image6.png"/><Relationship Id="rId19" Type="http://schemas.openxmlformats.org/officeDocument/2006/relationships/image" Target="../media/image14.png"/><Relationship Id="rId4" Type="http://schemas.microsoft.com/office/2007/relationships/hdphoto" Target="../media/hdphoto1.wdp"/><Relationship Id="rId9" Type="http://schemas.openxmlformats.org/officeDocument/2006/relationships/image" Target="../media/image5.png"/><Relationship Id="rId14" Type="http://schemas.openxmlformats.org/officeDocument/2006/relationships/image" Target="../media/image9.png"/><Relationship Id="rId2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矩形: 圆角 33">
            <a:extLst>
              <a:ext uri="{FF2B5EF4-FFF2-40B4-BE49-F238E27FC236}">
                <a16:creationId xmlns:a16="http://schemas.microsoft.com/office/drawing/2014/main" id="{EB8D4365-65AC-07A0-FF2A-DAFD5A87FB49}"/>
              </a:ext>
            </a:extLst>
          </p:cNvPr>
          <p:cNvSpPr/>
          <p:nvPr/>
        </p:nvSpPr>
        <p:spPr>
          <a:xfrm>
            <a:off x="14418118" y="4523462"/>
            <a:ext cx="15340078" cy="28349901"/>
          </a:xfrm>
          <a:prstGeom prst="roundRect">
            <a:avLst>
              <a:gd name="adj" fmla="val 4138"/>
            </a:avLst>
          </a:prstGeom>
          <a:solidFill>
            <a:srgbClr val="CCCC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5" name="图片 24" descr="图片包含 建筑, 室内, 桌子, 厨房&#10;&#10;已自动生成说明">
            <a:extLst>
              <a:ext uri="{FF2B5EF4-FFF2-40B4-BE49-F238E27FC236}">
                <a16:creationId xmlns:a16="http://schemas.microsoft.com/office/drawing/2014/main" id="{D3C5A949-0BCF-9BDC-64BD-F32E3A58AEE1}"/>
              </a:ext>
            </a:extLst>
          </p:cNvPr>
          <p:cNvPicPr>
            <a:picLocks noChangeAspect="1"/>
          </p:cNvPicPr>
          <p:nvPr/>
        </p:nvPicPr>
        <p:blipFill>
          <a:blip r:embed="rId3">
            <a:alphaModFix amt="33000"/>
            <a:extLst>
              <a:ext uri="{BEBA8EAE-BF5A-486C-A8C5-ECC9F3942E4B}">
                <a14:imgProps xmlns:a14="http://schemas.microsoft.com/office/drawing/2010/main">
                  <a14:imgLayer r:embed="rId4">
                    <a14:imgEffect>
                      <a14:sharpenSoften amount="-100000"/>
                    </a14:imgEffect>
                    <a14:imgEffect>
                      <a14:saturation sat="137000"/>
                    </a14:imgEffect>
                    <a14:imgEffect>
                      <a14:brightnessContrast bright="30000" contrast="-30000"/>
                    </a14:imgEffect>
                  </a14:imgLayer>
                </a14:imgProps>
              </a:ext>
            </a:extLst>
          </a:blip>
          <a:stretch>
            <a:fillRect/>
          </a:stretch>
        </p:blipFill>
        <p:spPr>
          <a:xfrm>
            <a:off x="1720" y="13273"/>
            <a:ext cx="30290809" cy="42773629"/>
          </a:xfrm>
          <a:prstGeom prst="rect">
            <a:avLst/>
          </a:prstGeom>
          <a:effectLst>
            <a:outerShdw dist="38100" dir="2700000">
              <a:srgbClr val="000000">
                <a:alpha val="40000"/>
              </a:srgbClr>
            </a:outerShdw>
          </a:effectLst>
        </p:spPr>
      </p:pic>
      <p:sp>
        <p:nvSpPr>
          <p:cNvPr id="33" name="矩形: 圆角 32">
            <a:extLst>
              <a:ext uri="{FF2B5EF4-FFF2-40B4-BE49-F238E27FC236}">
                <a16:creationId xmlns:a16="http://schemas.microsoft.com/office/drawing/2014/main" id="{5B772898-9C74-2257-20F7-E2DC5031F629}"/>
              </a:ext>
            </a:extLst>
          </p:cNvPr>
          <p:cNvSpPr/>
          <p:nvPr/>
        </p:nvSpPr>
        <p:spPr>
          <a:xfrm>
            <a:off x="518121" y="18885069"/>
            <a:ext cx="13540838" cy="1315714"/>
          </a:xfrm>
          <a:prstGeom prst="round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圆角 31">
            <a:extLst>
              <a:ext uri="{FF2B5EF4-FFF2-40B4-BE49-F238E27FC236}">
                <a16:creationId xmlns:a16="http://schemas.microsoft.com/office/drawing/2014/main" id="{1F5DF455-D91A-3235-98A3-5C2D7EDD07E2}"/>
              </a:ext>
            </a:extLst>
          </p:cNvPr>
          <p:cNvSpPr/>
          <p:nvPr/>
        </p:nvSpPr>
        <p:spPr>
          <a:xfrm>
            <a:off x="499209" y="4523462"/>
            <a:ext cx="13540838" cy="1315714"/>
          </a:xfrm>
          <a:prstGeom prst="round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id="{F714ABFD-A1F4-68C5-9D0C-7946CDEE1DBA}"/>
              </a:ext>
            </a:extLst>
          </p:cNvPr>
          <p:cNvSpPr/>
          <p:nvPr/>
        </p:nvSpPr>
        <p:spPr>
          <a:xfrm>
            <a:off x="-59674" y="-136082"/>
            <a:ext cx="30352203" cy="4257064"/>
          </a:xfrm>
          <a:prstGeom prst="rect">
            <a:avLst/>
          </a:prstGeom>
          <a:solidFill>
            <a:schemeClr val="accent4">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extBox 4">
            <a:extLst>
              <a:ext uri="{FF2B5EF4-FFF2-40B4-BE49-F238E27FC236}">
                <a16:creationId xmlns:a16="http://schemas.microsoft.com/office/drawing/2014/main" id="{C2D0E226-F7A7-65C5-16E2-3638BD410403}"/>
              </a:ext>
            </a:extLst>
          </p:cNvPr>
          <p:cNvSpPr txBox="1"/>
          <p:nvPr/>
        </p:nvSpPr>
        <p:spPr>
          <a:xfrm>
            <a:off x="537034" y="5993764"/>
            <a:ext cx="13503012" cy="127419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latin typeface="Rockwell"/>
                <a:cs typeface="Times New Roman"/>
              </a:rPr>
              <a:t>The focus of this project is </a:t>
            </a:r>
            <a:r>
              <a:rPr lang="en-US" sz="2800">
                <a:latin typeface="Rockwell"/>
                <a:ea typeface="+mn-lt"/>
                <a:cs typeface="+mn-lt"/>
              </a:rPr>
              <a:t>implementing the logic to complete a recycling task with a robot manipulator in a dynamic environment. This involves implementing perception and control algorithms in MATLAB and Simulink to grasp and manipulate specific objects present in the table scene. These objects include bottles, cans, and detergent pouches that will be sorted into two bins. The logic should be robust and able to adapt to new environments effectively. The table is split into five sections and each section dictates the possible positions and poses for the items within. This means some sections have a higher difficulty than others. </a:t>
            </a:r>
            <a:endParaRPr lang="en-US" altLang="zh-CN" sz="4400" b="1" i="1">
              <a:latin typeface="Rockwell"/>
              <a:ea typeface="宋体"/>
              <a:cs typeface="Arial"/>
            </a:endParaRPr>
          </a:p>
          <a:p>
            <a:endParaRPr lang="en-US" sz="3200">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cs typeface="Times New Roman"/>
            </a:endParaRPr>
          </a:p>
          <a:p>
            <a:endParaRPr lang="en-US">
              <a:latin typeface="Rockwell"/>
              <a:ea typeface="宋体"/>
              <a:cs typeface="Times New Roman"/>
            </a:endParaRPr>
          </a:p>
          <a:p>
            <a:r>
              <a:rPr lang="en-US">
                <a:latin typeface="Rockwell"/>
                <a:ea typeface="宋体"/>
                <a:cs typeface="Times New Roman"/>
              </a:rPr>
              <a:t>      </a:t>
            </a:r>
            <a:r>
              <a:rPr lang="en-US" sz="2000">
                <a:latin typeface="Rockwell"/>
                <a:ea typeface="宋体"/>
                <a:cs typeface="Times New Roman"/>
              </a:rPr>
              <a:t>Scene from a simulation environment showing the different sections and their difficulties [1].</a:t>
            </a:r>
            <a:endParaRPr lang="en-US" sz="2000">
              <a:latin typeface="Rockwell"/>
              <a:cs typeface="Times New Roman"/>
            </a:endParaRPr>
          </a:p>
          <a:p>
            <a:endParaRPr lang="en-US" sz="2800">
              <a:latin typeface="Rockwell"/>
              <a:ea typeface="+mn-lt"/>
              <a:cs typeface="+mn-lt"/>
            </a:endParaRPr>
          </a:p>
          <a:p>
            <a:pPr algn="just"/>
            <a:r>
              <a:rPr lang="en-US" sz="2800">
                <a:latin typeface="Rockwell"/>
                <a:ea typeface="+mn-lt"/>
                <a:cs typeface="+mn-lt"/>
              </a:rPr>
              <a:t>The success of this project is measured by the system's ability to accurately detect bottles, cans, and pouches, calculate object and end-effector positions relative to key frames, plan efficient grasping and sorting paths, and control the arm for smooth, precise movements, all in near real-time.</a:t>
            </a:r>
            <a:endParaRPr lang="en-US"/>
          </a:p>
        </p:txBody>
      </p:sp>
      <p:sp>
        <p:nvSpPr>
          <p:cNvPr id="6" name="TextBox 5">
            <a:extLst>
              <a:ext uri="{FF2B5EF4-FFF2-40B4-BE49-F238E27FC236}">
                <a16:creationId xmlns:a16="http://schemas.microsoft.com/office/drawing/2014/main" id="{EFD56143-9A3F-717D-2807-186CA70B5853}"/>
              </a:ext>
            </a:extLst>
          </p:cNvPr>
          <p:cNvSpPr txBox="1"/>
          <p:nvPr/>
        </p:nvSpPr>
        <p:spPr>
          <a:xfrm>
            <a:off x="120324" y="174333"/>
            <a:ext cx="30026948" cy="3693319"/>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b="1">
                <a:solidFill>
                  <a:schemeClr val="bg1"/>
                </a:solidFill>
                <a:effectLst>
                  <a:outerShdw blurRad="38100" dist="38100" dir="2700000" algn="tl">
                    <a:srgbClr val="000000">
                      <a:alpha val="43137"/>
                    </a:srgbClr>
                  </a:outerShdw>
                </a:effectLst>
                <a:latin typeface="Arial"/>
                <a:cs typeface="Arial"/>
              </a:rPr>
              <a:t>RoboCup: </a:t>
            </a:r>
            <a:r>
              <a:rPr lang="en-US" sz="8000" b="1">
                <a:solidFill>
                  <a:schemeClr val="bg1"/>
                </a:solidFill>
                <a:effectLst>
                  <a:outerShdw blurRad="38100" dist="38100" dir="2700000" algn="tl">
                    <a:srgbClr val="000000">
                      <a:alpha val="43137"/>
                    </a:srgbClr>
                  </a:outerShdw>
                </a:effectLst>
                <a:latin typeface="Arial"/>
                <a:ea typeface="+mn-lt"/>
                <a:cs typeface="+mn-lt"/>
              </a:rPr>
              <a:t>Autonomous Robot Manipulation (ARM) Challenge</a:t>
            </a:r>
          </a:p>
          <a:p>
            <a:pPr algn="ctr">
              <a:lnSpc>
                <a:spcPct val="150000"/>
              </a:lnSpc>
              <a:spcBef>
                <a:spcPts val="1800"/>
              </a:spcBef>
            </a:pPr>
            <a:r>
              <a:rPr lang="en-US" sz="2800" b="1">
                <a:solidFill>
                  <a:schemeClr val="bg1"/>
                </a:solidFill>
                <a:latin typeface="Rockwell"/>
                <a:ea typeface="Cambria Math"/>
                <a:cs typeface="+mn-lt"/>
              </a:rPr>
              <a:t>Member:</a:t>
            </a:r>
            <a:r>
              <a:rPr lang="en-US" sz="2800">
                <a:solidFill>
                  <a:schemeClr val="bg1"/>
                </a:solidFill>
                <a:latin typeface="Rockwell"/>
                <a:ea typeface="Cambria Math"/>
                <a:cs typeface="+mn-lt"/>
              </a:rPr>
              <a:t> </a:t>
            </a:r>
            <a:r>
              <a:rPr lang="en-US" sz="2800" i="1">
                <a:solidFill>
                  <a:schemeClr val="bg1"/>
                </a:solidFill>
                <a:latin typeface="Rockwell"/>
                <a:ea typeface="Cambria Math"/>
                <a:cs typeface="+mn-lt"/>
              </a:rPr>
              <a:t>Botong Wen (botong.wen@kcl.ac.uk), Qianyu Hu (</a:t>
            </a:r>
            <a:r>
              <a:rPr lang="en-US" sz="2800">
                <a:solidFill>
                  <a:schemeClr val="bg1"/>
                </a:solidFill>
                <a:latin typeface="Rockwell"/>
                <a:ea typeface="+mn-lt"/>
                <a:cs typeface="+mn-lt"/>
              </a:rPr>
              <a:t>qianyu.hu@kcl.ac.uk</a:t>
            </a:r>
            <a:r>
              <a:rPr lang="en-US" sz="2800">
                <a:solidFill>
                  <a:schemeClr val="bg1"/>
                </a:solidFill>
                <a:latin typeface="Rockwell"/>
                <a:ea typeface="Cambria Math"/>
                <a:cs typeface="+mn-lt"/>
              </a:rPr>
              <a:t>)</a:t>
            </a:r>
            <a:r>
              <a:rPr lang="en-US" sz="2800" i="1">
                <a:solidFill>
                  <a:schemeClr val="bg1"/>
                </a:solidFill>
                <a:latin typeface="Rockwell"/>
                <a:ea typeface="Cambria Math"/>
                <a:cs typeface="+mn-lt"/>
              </a:rPr>
              <a:t>, Yutong Cui (</a:t>
            </a:r>
            <a:r>
              <a:rPr lang="en-US" sz="2800">
                <a:solidFill>
                  <a:schemeClr val="bg1"/>
                </a:solidFill>
                <a:latin typeface="Rockwell"/>
                <a:ea typeface="+mn-lt"/>
                <a:cs typeface="+mn-lt"/>
              </a:rPr>
              <a:t>yutong.cui@kcl.ac.uk</a:t>
            </a:r>
            <a:r>
              <a:rPr lang="en-US" sz="2800">
                <a:solidFill>
                  <a:schemeClr val="bg1"/>
                </a:solidFill>
                <a:latin typeface="Rockwell"/>
                <a:ea typeface="Cambria Math"/>
                <a:cs typeface="+mn-lt"/>
              </a:rPr>
              <a:t>)</a:t>
            </a:r>
            <a:r>
              <a:rPr lang="en-US" sz="2800" i="1">
                <a:solidFill>
                  <a:schemeClr val="bg1"/>
                </a:solidFill>
                <a:latin typeface="Rockwell"/>
                <a:ea typeface="Cambria Math"/>
                <a:cs typeface="+mn-lt"/>
              </a:rPr>
              <a:t>, </a:t>
            </a:r>
            <a:r>
              <a:rPr lang="en-US" sz="2800" i="1" err="1">
                <a:solidFill>
                  <a:schemeClr val="bg1"/>
                </a:solidFill>
                <a:latin typeface="Rockwell"/>
                <a:ea typeface="Cambria Math"/>
                <a:cs typeface="+mn-lt"/>
              </a:rPr>
              <a:t>Mengting</a:t>
            </a:r>
            <a:r>
              <a:rPr lang="en-US" sz="2800" i="1">
                <a:solidFill>
                  <a:schemeClr val="bg1"/>
                </a:solidFill>
                <a:latin typeface="Rockwell"/>
                <a:ea typeface="Cambria Math"/>
                <a:cs typeface="+mn-lt"/>
              </a:rPr>
              <a:t> Wang  (</a:t>
            </a:r>
            <a:r>
              <a:rPr lang="en-US" sz="2800">
                <a:solidFill>
                  <a:schemeClr val="bg1"/>
                </a:solidFill>
                <a:latin typeface="Rockwell"/>
                <a:ea typeface="+mn-lt"/>
                <a:cs typeface="+mn-lt"/>
              </a:rPr>
              <a:t>mengting.wang@kcl.ac.uk</a:t>
            </a:r>
            <a:r>
              <a:rPr lang="en-US" sz="2800">
                <a:solidFill>
                  <a:schemeClr val="bg1"/>
                </a:solidFill>
                <a:latin typeface="Rockwell"/>
                <a:ea typeface="Cambria Math"/>
                <a:cs typeface="+mn-lt"/>
              </a:rPr>
              <a:t>)</a:t>
            </a:r>
            <a:r>
              <a:rPr lang="en-US" sz="2800" i="1">
                <a:solidFill>
                  <a:schemeClr val="bg1"/>
                </a:solidFill>
                <a:latin typeface="Rockwell"/>
                <a:ea typeface="Cambria Math"/>
                <a:cs typeface="+mn-lt"/>
              </a:rPr>
              <a:t>, </a:t>
            </a:r>
            <a:r>
              <a:rPr lang="en-US" sz="2800" i="1" err="1">
                <a:solidFill>
                  <a:schemeClr val="bg1"/>
                </a:solidFill>
                <a:latin typeface="Rockwell"/>
                <a:ea typeface="Cambria Math"/>
                <a:cs typeface="+mn-lt"/>
              </a:rPr>
              <a:t>Dongjian</a:t>
            </a:r>
            <a:r>
              <a:rPr lang="en-US" sz="2800" i="1">
                <a:solidFill>
                  <a:schemeClr val="bg1"/>
                </a:solidFill>
                <a:latin typeface="Rockwell"/>
                <a:ea typeface="Cambria Math"/>
                <a:cs typeface="+mn-lt"/>
              </a:rPr>
              <a:t> Ma (dongjian.ma@kcl.ac.uk), Kexin Zhang, Oluwatimilehin Tijani (oluwatimilehin.tijani@kcl.ac.uk), Weitao Deng (</a:t>
            </a:r>
            <a:r>
              <a:rPr lang="en-US" sz="2800">
                <a:solidFill>
                  <a:schemeClr val="bg1"/>
                </a:solidFill>
                <a:latin typeface="Rockwell"/>
                <a:ea typeface="+mn-lt"/>
                <a:cs typeface="+mn-lt"/>
              </a:rPr>
              <a:t>weitao.deng@kcl.ac.uk)</a:t>
            </a:r>
          </a:p>
          <a:p>
            <a:pPr algn="ctr">
              <a:spcBef>
                <a:spcPts val="1800"/>
              </a:spcBef>
            </a:pPr>
            <a:r>
              <a:rPr lang="en-US" sz="4000" b="1">
                <a:solidFill>
                  <a:schemeClr val="bg1"/>
                </a:solidFill>
                <a:latin typeface="Rockwell"/>
              </a:rPr>
              <a:t>ROBOCUP 2</a:t>
            </a:r>
          </a:p>
        </p:txBody>
      </p:sp>
      <p:sp>
        <p:nvSpPr>
          <p:cNvPr id="3" name="TextBox 4">
            <a:extLst>
              <a:ext uri="{FF2B5EF4-FFF2-40B4-BE49-F238E27FC236}">
                <a16:creationId xmlns:a16="http://schemas.microsoft.com/office/drawing/2014/main" id="{3FA606C6-11B9-A507-385A-0F32149CB8BA}"/>
              </a:ext>
            </a:extLst>
          </p:cNvPr>
          <p:cNvSpPr txBox="1"/>
          <p:nvPr/>
        </p:nvSpPr>
        <p:spPr>
          <a:xfrm>
            <a:off x="15378962" y="5533892"/>
            <a:ext cx="13723367" cy="212673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i="1">
                <a:solidFill>
                  <a:schemeClr val="bg1"/>
                </a:solidFill>
                <a:latin typeface="Arial"/>
                <a:ea typeface="宋体"/>
                <a:cs typeface="Arial"/>
              </a:rPr>
              <a:t>Detection:</a:t>
            </a:r>
            <a:endParaRPr lang="en-US">
              <a:solidFill>
                <a:schemeClr val="bg1"/>
              </a:solidFill>
            </a:endParaRPr>
          </a:p>
          <a:p>
            <a:r>
              <a:rPr lang="en-US" sz="2800">
                <a:solidFill>
                  <a:schemeClr val="bg1"/>
                </a:solidFill>
                <a:latin typeface="Rockwell"/>
                <a:ea typeface="+mn-lt"/>
                <a:cs typeface="+mn-lt"/>
              </a:rPr>
              <a:t>The object is detected and a bounding box with class is generated by the model. </a:t>
            </a:r>
          </a:p>
          <a:p>
            <a:endParaRPr lang="en-US" sz="4400" b="1" i="1">
              <a:ea typeface="宋体"/>
            </a:endParaRPr>
          </a:p>
          <a:p>
            <a:endParaRPr lang="en-US" sz="4400" b="1" i="1">
              <a:ea typeface="宋体"/>
            </a:endParaRPr>
          </a:p>
          <a:p>
            <a:endParaRPr lang="en-US" sz="4400" b="1" i="1">
              <a:ea typeface="宋体"/>
            </a:endParaRPr>
          </a:p>
          <a:p>
            <a:endParaRPr lang="en-US" sz="4400" b="1" i="1">
              <a:ea typeface="宋体"/>
            </a:endParaRPr>
          </a:p>
          <a:p>
            <a:endParaRPr lang="en-US" sz="4400" b="1" i="1">
              <a:ea typeface="宋体"/>
            </a:endParaRPr>
          </a:p>
          <a:p>
            <a:endParaRPr lang="en-US" sz="4400" b="1" i="1">
              <a:solidFill>
                <a:srgbClr val="000000"/>
              </a:solidFill>
              <a:latin typeface="Aptos" panose="020B0004020202020204"/>
              <a:ea typeface="宋体"/>
              <a:cs typeface="Arial"/>
            </a:endParaRPr>
          </a:p>
          <a:p>
            <a:r>
              <a:rPr lang="en-US" sz="3600" b="1" i="1">
                <a:solidFill>
                  <a:schemeClr val="bg1"/>
                </a:solidFill>
                <a:latin typeface="Arial"/>
                <a:ea typeface="宋体"/>
                <a:cs typeface="Arial"/>
              </a:rPr>
              <a:t>Motion</a:t>
            </a:r>
            <a:r>
              <a:rPr lang="en-US" sz="4400" b="1" i="1">
                <a:solidFill>
                  <a:schemeClr val="bg1"/>
                </a:solidFill>
                <a:ea typeface="宋体"/>
              </a:rPr>
              <a:t> </a:t>
            </a:r>
            <a:r>
              <a:rPr lang="en-US" sz="3600" b="1" i="1">
                <a:solidFill>
                  <a:schemeClr val="bg1"/>
                </a:solidFill>
                <a:latin typeface="Arial"/>
                <a:ea typeface="宋体"/>
                <a:cs typeface="Arial"/>
              </a:rPr>
              <a:t>Planning:</a:t>
            </a:r>
          </a:p>
          <a:p>
            <a:r>
              <a:rPr lang="en-US" sz="2800">
                <a:solidFill>
                  <a:schemeClr val="bg1"/>
                </a:solidFill>
                <a:latin typeface="Rockwell"/>
                <a:ea typeface="+mn-lt"/>
                <a:cs typeface="+mn-lt"/>
              </a:rPr>
              <a:t>Position based RRT algorithm are designed and tested, which could avoid collision. </a:t>
            </a:r>
          </a:p>
          <a:p>
            <a:endParaRPr lang="en-US" sz="4400" b="1" i="1">
              <a:ea typeface="宋体"/>
            </a:endParaRPr>
          </a:p>
          <a:p>
            <a:endParaRPr lang="en-US" sz="4400" b="1" i="1">
              <a:solidFill>
                <a:srgbClr val="000000"/>
              </a:solidFill>
              <a:latin typeface="Aptos"/>
              <a:ea typeface="宋体"/>
              <a:cs typeface="Arial"/>
            </a:endParaRPr>
          </a:p>
          <a:p>
            <a:endParaRPr lang="en-US" sz="4400" b="1" i="1">
              <a:solidFill>
                <a:srgbClr val="000000"/>
              </a:solidFill>
              <a:latin typeface="Aptos"/>
              <a:ea typeface="宋体"/>
              <a:cs typeface="Arial"/>
            </a:endParaRPr>
          </a:p>
          <a:p>
            <a:endParaRPr lang="en-US" sz="4400" b="1" i="1">
              <a:solidFill>
                <a:srgbClr val="000000"/>
              </a:solidFill>
              <a:latin typeface="Aptos"/>
              <a:ea typeface="宋体"/>
              <a:cs typeface="Arial"/>
            </a:endParaRPr>
          </a:p>
          <a:p>
            <a:endParaRPr lang="en-US" sz="4400" b="1" i="1">
              <a:solidFill>
                <a:srgbClr val="000000"/>
              </a:solidFill>
              <a:latin typeface="Aptos"/>
              <a:ea typeface="宋体"/>
              <a:cs typeface="Arial"/>
            </a:endParaRPr>
          </a:p>
          <a:p>
            <a:endParaRPr lang="en-US" sz="4400" b="1" i="1">
              <a:solidFill>
                <a:srgbClr val="000000"/>
              </a:solidFill>
              <a:latin typeface="Aptos"/>
              <a:ea typeface="宋体"/>
              <a:cs typeface="Arial"/>
            </a:endParaRPr>
          </a:p>
          <a:p>
            <a:endParaRPr lang="en-US" sz="4400" b="1" i="1">
              <a:solidFill>
                <a:srgbClr val="000000"/>
              </a:solidFill>
              <a:latin typeface="Aptos"/>
              <a:ea typeface="宋体"/>
              <a:cs typeface="Arial"/>
            </a:endParaRPr>
          </a:p>
          <a:p>
            <a:endParaRPr lang="en-US" sz="4400" b="1" i="1">
              <a:solidFill>
                <a:srgbClr val="000000"/>
              </a:solidFill>
              <a:latin typeface="Aptos"/>
              <a:ea typeface="宋体"/>
              <a:cs typeface="Arial"/>
            </a:endParaRPr>
          </a:p>
          <a:p>
            <a:pPr>
              <a:spcBef>
                <a:spcPts val="1200"/>
              </a:spcBef>
            </a:pPr>
            <a:r>
              <a:rPr lang="en-US" sz="3600" b="1" i="1">
                <a:solidFill>
                  <a:schemeClr val="bg1"/>
                </a:solidFill>
                <a:latin typeface="Arial"/>
                <a:ea typeface="宋体"/>
                <a:cs typeface="Arial"/>
              </a:rPr>
              <a:t>Transformation:</a:t>
            </a:r>
            <a:endParaRPr lang="zh-CN" altLang="en-US" sz="3600" b="1" i="1">
              <a:solidFill>
                <a:schemeClr val="bg1"/>
              </a:solidFill>
              <a:latin typeface="Arial"/>
              <a:ea typeface="宋体"/>
              <a:cs typeface="Arial"/>
            </a:endParaRPr>
          </a:p>
          <a:p>
            <a:pPr marL="571500" indent="-571500">
              <a:spcBef>
                <a:spcPts val="1200"/>
              </a:spcBef>
              <a:buFont typeface="Arial"/>
              <a:buChar char="•"/>
            </a:pPr>
            <a:r>
              <a:rPr lang="en-US" sz="2800">
                <a:solidFill>
                  <a:schemeClr val="bg1"/>
                </a:solidFill>
                <a:latin typeface="Rockwell"/>
                <a:ea typeface="宋体"/>
                <a:cs typeface="Arial"/>
              </a:rPr>
              <a:t>Transforms for static and moving frames were done using ROS and TF2 [3]</a:t>
            </a:r>
          </a:p>
          <a:p>
            <a:pPr marL="571500" indent="-571500">
              <a:buFont typeface="Arial"/>
              <a:buChar char="•"/>
            </a:pPr>
            <a:r>
              <a:rPr lang="en-US" sz="2800">
                <a:solidFill>
                  <a:schemeClr val="bg1"/>
                </a:solidFill>
                <a:latin typeface="Rockwell"/>
                <a:ea typeface="+mn-lt"/>
                <a:cs typeface="+mn-lt"/>
              </a:rPr>
              <a:t>Successfully published and listened to transformations for static and moving </a:t>
            </a:r>
            <a:r>
              <a:rPr lang="en-US" altLang="zh-CN" sz="2800">
                <a:solidFill>
                  <a:schemeClr val="bg1"/>
                </a:solidFill>
                <a:latin typeface="Rockwell"/>
                <a:ea typeface="+mn-lt"/>
                <a:cs typeface="+mn-lt"/>
              </a:rPr>
              <a:t>frames</a:t>
            </a:r>
          </a:p>
          <a:p>
            <a:pPr marL="571500" indent="-571500">
              <a:buFont typeface="Arial"/>
              <a:buChar char="•"/>
            </a:pPr>
            <a:r>
              <a:rPr lang="en-US" sz="2800">
                <a:solidFill>
                  <a:schemeClr val="bg1"/>
                </a:solidFill>
                <a:latin typeface="Rockwell"/>
                <a:ea typeface="+mn-lt"/>
                <a:cs typeface="+mn-lt"/>
              </a:rPr>
              <a:t>Investigated heuristics to identify the frames for each of the five table sections dynamically</a:t>
            </a:r>
          </a:p>
          <a:p>
            <a:pPr marL="571500" indent="-571500">
              <a:buFont typeface="Arial"/>
              <a:buChar char="•"/>
            </a:pPr>
            <a:endParaRPr lang="en-US" sz="2800">
              <a:latin typeface="Aptos"/>
              <a:ea typeface="宋体"/>
              <a:cs typeface="Arial"/>
            </a:endParaRPr>
          </a:p>
          <a:p>
            <a:pPr marL="571500" indent="-571500">
              <a:buFont typeface="Arial"/>
              <a:buChar char="•"/>
            </a:pPr>
            <a:endParaRPr lang="en-US" sz="2800">
              <a:latin typeface="Aptos"/>
              <a:ea typeface="宋体"/>
              <a:cs typeface="Arial"/>
            </a:endParaRPr>
          </a:p>
          <a:p>
            <a:pPr marL="571500" indent="-571500">
              <a:buFont typeface="Arial"/>
              <a:buChar char="•"/>
            </a:pPr>
            <a:endParaRPr lang="en-US" sz="2800">
              <a:latin typeface="Aptos"/>
              <a:ea typeface="宋体"/>
              <a:cs typeface="Arial"/>
            </a:endParaRPr>
          </a:p>
          <a:p>
            <a:pPr marL="571500" indent="-571500">
              <a:buFont typeface="Arial"/>
              <a:buChar char="•"/>
            </a:pPr>
            <a:endParaRPr lang="en-US" sz="2800">
              <a:latin typeface="Aptos"/>
              <a:ea typeface="宋体"/>
              <a:cs typeface="Arial"/>
            </a:endParaRPr>
          </a:p>
          <a:p>
            <a:pPr marL="571500" indent="-571500">
              <a:buFont typeface="Arial"/>
              <a:buChar char="•"/>
            </a:pPr>
            <a:endParaRPr lang="en-US" sz="2800">
              <a:latin typeface="Aptos"/>
              <a:ea typeface="宋体"/>
              <a:cs typeface="Arial"/>
            </a:endParaRPr>
          </a:p>
          <a:p>
            <a:pPr marL="571500" indent="-571500">
              <a:buFont typeface="Arial"/>
              <a:buChar char="•"/>
            </a:pPr>
            <a:endParaRPr lang="en-US" sz="2800">
              <a:latin typeface="Aptos"/>
              <a:ea typeface="宋体"/>
              <a:cs typeface="Arial"/>
            </a:endParaRPr>
          </a:p>
          <a:p>
            <a:pPr marL="571500" indent="-571500">
              <a:buFont typeface="Arial"/>
              <a:buChar char="•"/>
            </a:pPr>
            <a:endParaRPr lang="en-US" sz="2800">
              <a:latin typeface="Aptos"/>
              <a:ea typeface="宋体"/>
              <a:cs typeface="Arial"/>
            </a:endParaRPr>
          </a:p>
          <a:p>
            <a:pPr marL="571500" indent="-571500">
              <a:buFont typeface="Arial"/>
              <a:buChar char="•"/>
            </a:pPr>
            <a:endParaRPr lang="en-US" sz="2800">
              <a:latin typeface="Aptos"/>
              <a:ea typeface="宋体"/>
              <a:cs typeface="Arial"/>
            </a:endParaRPr>
          </a:p>
          <a:p>
            <a:pPr marL="571500" indent="-571500">
              <a:buFont typeface="Arial"/>
              <a:buChar char="•"/>
            </a:pPr>
            <a:endParaRPr lang="en-US" sz="2800">
              <a:latin typeface="Aptos"/>
              <a:ea typeface="宋体"/>
              <a:cs typeface="Arial"/>
            </a:endParaRPr>
          </a:p>
          <a:p>
            <a:pPr marL="571500" indent="-571500">
              <a:buFont typeface="Arial"/>
              <a:buChar char="•"/>
            </a:pPr>
            <a:endParaRPr lang="en-US" sz="2800">
              <a:latin typeface="Aptos"/>
              <a:ea typeface="宋体"/>
              <a:cs typeface="Arial"/>
            </a:endParaRPr>
          </a:p>
          <a:p>
            <a:pPr marL="571500" indent="-571500">
              <a:buFont typeface="Arial"/>
              <a:buChar char="•"/>
            </a:pPr>
            <a:endParaRPr lang="en-US" sz="2800">
              <a:latin typeface="Aptos"/>
              <a:ea typeface="宋体"/>
              <a:cs typeface="Arial"/>
            </a:endParaRPr>
          </a:p>
          <a:p>
            <a:r>
              <a:rPr lang="en-US" sz="3600" b="1" i="1">
                <a:solidFill>
                  <a:schemeClr val="bg1"/>
                </a:solidFill>
                <a:latin typeface="Arial"/>
                <a:ea typeface="宋体"/>
                <a:cs typeface="Arial"/>
              </a:rPr>
              <a:t>Control: </a:t>
            </a:r>
            <a:endParaRPr lang="en-US">
              <a:solidFill>
                <a:schemeClr val="bg1"/>
              </a:solidFill>
            </a:endParaRPr>
          </a:p>
          <a:p>
            <a:r>
              <a:rPr lang="en-US" sz="2800">
                <a:solidFill>
                  <a:schemeClr val="bg1"/>
                </a:solidFill>
                <a:latin typeface="Rockwell"/>
                <a:ea typeface="+mn-lt"/>
                <a:cs typeface="+mn-lt"/>
              </a:rPr>
              <a:t>Currently, after completing all the environment configurations, MATLAB has been able to successfully communicate with VirtualBox and manipulate the robotic arm and gripper for movement.</a:t>
            </a:r>
          </a:p>
        </p:txBody>
      </p:sp>
      <p:pic>
        <p:nvPicPr>
          <p:cNvPr id="4" name="Picture 3">
            <a:extLst>
              <a:ext uri="{FF2B5EF4-FFF2-40B4-BE49-F238E27FC236}">
                <a16:creationId xmlns:a16="http://schemas.microsoft.com/office/drawing/2014/main" id="{F8B94B95-BDFB-120F-7F1E-D74C170078EE}"/>
              </a:ext>
            </a:extLst>
          </p:cNvPr>
          <p:cNvPicPr>
            <a:picLocks noChangeAspect="1"/>
          </p:cNvPicPr>
          <p:nvPr/>
        </p:nvPicPr>
        <p:blipFill>
          <a:blip r:embed="rId5"/>
          <a:srcRect l="1207" r="2012"/>
          <a:stretch/>
        </p:blipFill>
        <p:spPr>
          <a:xfrm>
            <a:off x="2779285" y="9871463"/>
            <a:ext cx="8656320" cy="5900984"/>
          </a:xfrm>
          <a:prstGeom prst="rect">
            <a:avLst/>
          </a:prstGeom>
        </p:spPr>
      </p:pic>
      <p:pic>
        <p:nvPicPr>
          <p:cNvPr id="2" name="图片 1">
            <a:extLst>
              <a:ext uri="{FF2B5EF4-FFF2-40B4-BE49-F238E27FC236}">
                <a16:creationId xmlns:a16="http://schemas.microsoft.com/office/drawing/2014/main" id="{3AB78DEA-E8D9-D6C3-5D2B-DBA6EFB56807}"/>
              </a:ext>
            </a:extLst>
          </p:cNvPr>
          <p:cNvPicPr>
            <a:picLocks noChangeAspect="1"/>
          </p:cNvPicPr>
          <p:nvPr/>
        </p:nvPicPr>
        <p:blipFill>
          <a:blip r:embed="rId6"/>
          <a:stretch>
            <a:fillRect/>
          </a:stretch>
        </p:blipFill>
        <p:spPr>
          <a:xfrm>
            <a:off x="553144" y="39034257"/>
            <a:ext cx="3819678" cy="3224553"/>
          </a:xfrm>
          <a:prstGeom prst="rect">
            <a:avLst/>
          </a:prstGeom>
        </p:spPr>
      </p:pic>
      <p:sp>
        <p:nvSpPr>
          <p:cNvPr id="8" name="TextBox 7">
            <a:extLst>
              <a:ext uri="{FF2B5EF4-FFF2-40B4-BE49-F238E27FC236}">
                <a16:creationId xmlns:a16="http://schemas.microsoft.com/office/drawing/2014/main" id="{964766E8-2B2C-7F37-36F5-696E42A86839}"/>
              </a:ext>
            </a:extLst>
          </p:cNvPr>
          <p:cNvSpPr txBox="1"/>
          <p:nvPr/>
        </p:nvSpPr>
        <p:spPr>
          <a:xfrm>
            <a:off x="15015979" y="38813359"/>
            <a:ext cx="14418969" cy="36009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Rockwell"/>
              </a:rPr>
              <a:t>[1] </a:t>
            </a:r>
            <a:r>
              <a:rPr lang="en-US" sz="2800">
                <a:latin typeface="Rockwell"/>
                <a:ea typeface="+mn-lt"/>
                <a:cs typeface="+mn-lt"/>
              </a:rPr>
              <a:t>RoboCup, "ARM - RoboCup," </a:t>
            </a:r>
            <a:r>
              <a:rPr lang="en-US" sz="2800" i="1">
                <a:latin typeface="Rockwell"/>
                <a:ea typeface="+mn-lt"/>
                <a:cs typeface="+mn-lt"/>
              </a:rPr>
              <a:t>RoboCup</a:t>
            </a:r>
            <a:r>
              <a:rPr lang="en-US" sz="2800">
                <a:latin typeface="Rockwell"/>
                <a:ea typeface="+mn-lt"/>
                <a:cs typeface="+mn-lt"/>
              </a:rPr>
              <a:t>, [Online]. Available: https://arm.robocup.org. [Accessed: 26-Nov-2024].</a:t>
            </a:r>
            <a:endParaRPr lang="en-US" sz="2800">
              <a:latin typeface="Rockwell"/>
            </a:endParaRPr>
          </a:p>
          <a:p>
            <a:pPr algn="just"/>
            <a:r>
              <a:rPr lang="en-US" sz="2800">
                <a:latin typeface="Rockwell"/>
              </a:rPr>
              <a:t>[2] </a:t>
            </a:r>
            <a:r>
              <a:rPr lang="en-US" sz="2800">
                <a:latin typeface="Rockwell"/>
                <a:ea typeface="+mn-lt"/>
                <a:cs typeface="+mn-lt"/>
              </a:rPr>
              <a:t>MathWorks, "Pick and Place Workflow Using Stateflow," </a:t>
            </a:r>
            <a:r>
              <a:rPr lang="en-US" sz="2800" i="1">
                <a:latin typeface="Rockwell"/>
                <a:ea typeface="+mn-lt"/>
                <a:cs typeface="+mn-lt"/>
              </a:rPr>
              <a:t>MathWorks</a:t>
            </a:r>
            <a:r>
              <a:rPr lang="en-US" sz="2800">
                <a:latin typeface="Rockwell"/>
                <a:ea typeface="+mn-lt"/>
                <a:cs typeface="+mn-lt"/>
              </a:rPr>
              <a:t>, [Online]. Available: </a:t>
            </a:r>
            <a:r>
              <a:rPr lang="en-US" sz="2800">
                <a:latin typeface="Rockwell"/>
                <a:ea typeface="+mn-lt"/>
                <a:cs typeface="+mn-lt"/>
                <a:hlinkClick r:id="rId7">
                  <a:extLst>
                    <a:ext uri="{A12FA001-AC4F-418D-AE19-62706E023703}">
                      <ahyp:hlinkClr xmlns:ahyp="http://schemas.microsoft.com/office/drawing/2018/hyperlinkcolor" val="tx"/>
                    </a:ext>
                  </a:extLst>
                </a:hlinkClick>
              </a:rPr>
              <a:t>https://uk.mathworks.com/help/robotics/ug/pick-and-place-workflow-using-stateflow.html</a:t>
            </a:r>
            <a:r>
              <a:rPr lang="en-US" sz="2800">
                <a:latin typeface="Rockwell"/>
                <a:ea typeface="+mn-lt"/>
                <a:cs typeface="+mn-lt"/>
              </a:rPr>
              <a:t>. [Accessed: 26-Nov-2024].</a:t>
            </a:r>
            <a:endParaRPr lang="en-US" sz="2800">
              <a:latin typeface="Rockwell"/>
            </a:endParaRPr>
          </a:p>
          <a:p>
            <a:pPr algn="just"/>
            <a:r>
              <a:rPr lang="en-US" sz="2800">
                <a:latin typeface="Rockwell"/>
              </a:rPr>
              <a:t>[3] </a:t>
            </a:r>
            <a:r>
              <a:rPr lang="en-US" sz="2800">
                <a:ea typeface="+mn-lt"/>
                <a:cs typeface="+mn-lt"/>
              </a:rPr>
              <a:t>Open Source Robotics Foundation, "tf2 Tutorials," ROS Wiki, [Online]. Available: http://wiki.ros.org/tf2/Tutorials. [Accessed: 26-Nov-2024].</a:t>
            </a:r>
            <a:endParaRPr lang="en-US" sz="2800">
              <a:latin typeface="Rockwell"/>
            </a:endParaRPr>
          </a:p>
          <a:p>
            <a:endParaRPr lang="en-US" sz="3200">
              <a:latin typeface="Rockwell"/>
            </a:endParaRPr>
          </a:p>
        </p:txBody>
      </p:sp>
      <p:pic>
        <p:nvPicPr>
          <p:cNvPr id="11" name="图片 10" descr="徽标&#10;&#10;已自动生成说明">
            <a:extLst>
              <a:ext uri="{FF2B5EF4-FFF2-40B4-BE49-F238E27FC236}">
                <a16:creationId xmlns:a16="http://schemas.microsoft.com/office/drawing/2014/main" id="{1EC171BE-9730-2196-4C0B-2533D6D55C11}"/>
              </a:ext>
            </a:extLst>
          </p:cNvPr>
          <p:cNvPicPr>
            <a:picLocks noChangeAspect="1"/>
          </p:cNvPicPr>
          <p:nvPr/>
        </p:nvPicPr>
        <p:blipFill>
          <a:blip r:embed="rId8"/>
          <a:stretch>
            <a:fillRect/>
          </a:stretch>
        </p:blipFill>
        <p:spPr>
          <a:xfrm>
            <a:off x="5420439" y="40143527"/>
            <a:ext cx="3772066" cy="2120008"/>
          </a:xfrm>
          <a:prstGeom prst="rect">
            <a:avLst/>
          </a:prstGeom>
        </p:spPr>
      </p:pic>
      <p:pic>
        <p:nvPicPr>
          <p:cNvPr id="12" name="图片 11" descr="徽标&#10;&#10;已自动生成说明">
            <a:extLst>
              <a:ext uri="{FF2B5EF4-FFF2-40B4-BE49-F238E27FC236}">
                <a16:creationId xmlns:a16="http://schemas.microsoft.com/office/drawing/2014/main" id="{67884249-8496-9D8C-E788-9913EACD84A6}"/>
              </a:ext>
            </a:extLst>
          </p:cNvPr>
          <p:cNvPicPr>
            <a:picLocks noChangeAspect="1"/>
          </p:cNvPicPr>
          <p:nvPr/>
        </p:nvPicPr>
        <p:blipFill>
          <a:blip r:embed="rId9"/>
          <a:stretch>
            <a:fillRect/>
          </a:stretch>
        </p:blipFill>
        <p:spPr>
          <a:xfrm>
            <a:off x="5447597" y="39041463"/>
            <a:ext cx="8117406" cy="1218791"/>
          </a:xfrm>
          <a:prstGeom prst="rect">
            <a:avLst/>
          </a:prstGeom>
        </p:spPr>
      </p:pic>
      <p:pic>
        <p:nvPicPr>
          <p:cNvPr id="13" name="图片 12">
            <a:extLst>
              <a:ext uri="{FF2B5EF4-FFF2-40B4-BE49-F238E27FC236}">
                <a16:creationId xmlns:a16="http://schemas.microsoft.com/office/drawing/2014/main" id="{6CE950E0-4065-EEB2-FB5B-CE6386CC1449}"/>
              </a:ext>
            </a:extLst>
          </p:cNvPr>
          <p:cNvPicPr>
            <a:picLocks noChangeAspect="1"/>
          </p:cNvPicPr>
          <p:nvPr/>
        </p:nvPicPr>
        <p:blipFill>
          <a:blip r:embed="rId10"/>
          <a:stretch>
            <a:fillRect/>
          </a:stretch>
        </p:blipFill>
        <p:spPr>
          <a:xfrm>
            <a:off x="9262616" y="40129745"/>
            <a:ext cx="4299873" cy="2008955"/>
          </a:xfrm>
          <a:prstGeom prst="rect">
            <a:avLst/>
          </a:prstGeom>
        </p:spPr>
      </p:pic>
      <p:sp>
        <p:nvSpPr>
          <p:cNvPr id="10" name="文本框 9">
            <a:extLst>
              <a:ext uri="{FF2B5EF4-FFF2-40B4-BE49-F238E27FC236}">
                <a16:creationId xmlns:a16="http://schemas.microsoft.com/office/drawing/2014/main" id="{01A18A6F-BC2E-D53E-8057-7DFCF6475974}"/>
              </a:ext>
            </a:extLst>
          </p:cNvPr>
          <p:cNvSpPr txBox="1"/>
          <p:nvPr/>
        </p:nvSpPr>
        <p:spPr>
          <a:xfrm>
            <a:off x="3645304" y="4772388"/>
            <a:ext cx="7021533"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400" b="1" i="1" baseline="0">
                <a:solidFill>
                  <a:schemeClr val="bg1"/>
                </a:solidFill>
                <a:effectLst>
                  <a:outerShdw blurRad="38100" dist="38100" dir="2700000" algn="tl">
                    <a:srgbClr val="000000">
                      <a:alpha val="43137"/>
                    </a:srgbClr>
                  </a:outerShdw>
                </a:effectLst>
                <a:latin typeface="Arial"/>
              </a:rPr>
              <a:t>Introduction &amp; Summary</a:t>
            </a:r>
            <a:endParaRPr lang="zh-CN" altLang="en-US">
              <a:solidFill>
                <a:schemeClr val="bg1"/>
              </a:solidFill>
              <a:effectLst>
                <a:outerShdw blurRad="38100" dist="38100" dir="2700000" algn="tl">
                  <a:srgbClr val="000000">
                    <a:alpha val="43137"/>
                  </a:srgbClr>
                </a:outerShdw>
              </a:effectLst>
            </a:endParaRPr>
          </a:p>
        </p:txBody>
      </p:sp>
      <p:sp>
        <p:nvSpPr>
          <p:cNvPr id="14" name="文本框 13">
            <a:extLst>
              <a:ext uri="{FF2B5EF4-FFF2-40B4-BE49-F238E27FC236}">
                <a16:creationId xmlns:a16="http://schemas.microsoft.com/office/drawing/2014/main" id="{B9B96D29-168C-C8E7-D233-027FDB081437}"/>
              </a:ext>
            </a:extLst>
          </p:cNvPr>
          <p:cNvSpPr txBox="1"/>
          <p:nvPr/>
        </p:nvSpPr>
        <p:spPr>
          <a:xfrm>
            <a:off x="15027436" y="4713058"/>
            <a:ext cx="1407437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i="1">
                <a:solidFill>
                  <a:schemeClr val="bg1"/>
                </a:solidFill>
                <a:effectLst>
                  <a:outerShdw blurRad="38100" dist="38100" dir="2700000" algn="tl">
                    <a:srgbClr val="000000">
                      <a:alpha val="43137"/>
                    </a:srgbClr>
                  </a:outerShdw>
                </a:effectLst>
                <a:latin typeface="Arial"/>
              </a:rPr>
              <a:t>Preliminary</a:t>
            </a:r>
            <a:r>
              <a:rPr lang="en-US" sz="4400" b="1" i="1">
                <a:solidFill>
                  <a:schemeClr val="bg1"/>
                </a:solidFill>
                <a:effectLst>
                  <a:outerShdw blurRad="38100" dist="38100" dir="2700000" algn="tl">
                    <a:srgbClr val="000000">
                      <a:alpha val="43137"/>
                    </a:srgbClr>
                  </a:outerShdw>
                </a:effectLst>
                <a:ea typeface="+mn-lt"/>
                <a:cs typeface="+mn-lt"/>
              </a:rPr>
              <a:t> </a:t>
            </a:r>
            <a:r>
              <a:rPr lang="en-US" sz="4400" b="1" i="1">
                <a:solidFill>
                  <a:schemeClr val="bg1"/>
                </a:solidFill>
                <a:effectLst>
                  <a:outerShdw blurRad="38100" dist="38100" dir="2700000" algn="tl">
                    <a:srgbClr val="000000">
                      <a:alpha val="43137"/>
                    </a:srgbClr>
                  </a:outerShdw>
                </a:effectLst>
                <a:latin typeface="Arial"/>
              </a:rPr>
              <a:t>Results</a:t>
            </a:r>
            <a:endParaRPr lang="zh-CN">
              <a:solidFill>
                <a:schemeClr val="bg1"/>
              </a:solidFill>
              <a:effectLst>
                <a:outerShdw blurRad="38100" dist="38100" dir="2700000" algn="tl">
                  <a:srgbClr val="000000">
                    <a:alpha val="43137"/>
                  </a:srgbClr>
                </a:outerShdw>
              </a:effectLst>
            </a:endParaRPr>
          </a:p>
        </p:txBody>
      </p:sp>
      <p:sp>
        <p:nvSpPr>
          <p:cNvPr id="16" name="文本框 15">
            <a:extLst>
              <a:ext uri="{FF2B5EF4-FFF2-40B4-BE49-F238E27FC236}">
                <a16:creationId xmlns:a16="http://schemas.microsoft.com/office/drawing/2014/main" id="{E4088C7C-9EC3-F254-F7DE-9459EDD69672}"/>
              </a:ext>
            </a:extLst>
          </p:cNvPr>
          <p:cNvSpPr txBox="1"/>
          <p:nvPr/>
        </p:nvSpPr>
        <p:spPr>
          <a:xfrm>
            <a:off x="5441545" y="19170152"/>
            <a:ext cx="3739332"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i="1">
                <a:solidFill>
                  <a:schemeClr val="bg1"/>
                </a:solidFill>
                <a:effectLst>
                  <a:outerShdw blurRad="38100" dist="38100" dir="2700000" algn="tl">
                    <a:srgbClr val="000000">
                      <a:alpha val="43137"/>
                    </a:srgbClr>
                  </a:outerShdw>
                </a:effectLst>
                <a:latin typeface="Arial"/>
              </a:rPr>
              <a:t>Methodology</a:t>
            </a:r>
            <a:endParaRPr lang="zh-CN" altLang="en-US">
              <a:solidFill>
                <a:schemeClr val="bg1"/>
              </a:solidFill>
              <a:effectLst>
                <a:outerShdw blurRad="38100" dist="38100" dir="2700000" algn="tl">
                  <a:srgbClr val="000000">
                    <a:alpha val="43137"/>
                  </a:srgbClr>
                </a:outerShdw>
              </a:effectLst>
              <a:ea typeface="宋体"/>
            </a:endParaRPr>
          </a:p>
        </p:txBody>
      </p:sp>
      <p:sp>
        <p:nvSpPr>
          <p:cNvPr id="18" name="文本框 17">
            <a:extLst>
              <a:ext uri="{FF2B5EF4-FFF2-40B4-BE49-F238E27FC236}">
                <a16:creationId xmlns:a16="http://schemas.microsoft.com/office/drawing/2014/main" id="{97DDAC60-6D48-3007-F15B-6CDD87693354}"/>
              </a:ext>
            </a:extLst>
          </p:cNvPr>
          <p:cNvSpPr txBox="1"/>
          <p:nvPr/>
        </p:nvSpPr>
        <p:spPr>
          <a:xfrm>
            <a:off x="20445987" y="32870076"/>
            <a:ext cx="2798697"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i="1">
                <a:solidFill>
                  <a:srgbClr val="6666FF"/>
                </a:solidFill>
                <a:effectLst>
                  <a:outerShdw blurRad="38100" dist="38100" dir="2700000" algn="tl">
                    <a:srgbClr val="000000">
                      <a:alpha val="43137"/>
                    </a:srgbClr>
                  </a:outerShdw>
                </a:effectLst>
                <a:latin typeface="Arial"/>
              </a:rPr>
              <a:t>Summary</a:t>
            </a:r>
            <a:endParaRPr lang="en-US" altLang="zh-CN" sz="4400" b="1" i="1">
              <a:solidFill>
                <a:srgbClr val="6666FF"/>
              </a:solidFill>
              <a:effectLst>
                <a:outerShdw blurRad="38100" dist="38100" dir="2700000" algn="tl">
                  <a:srgbClr val="000000">
                    <a:alpha val="43137"/>
                  </a:srgbClr>
                </a:outerShdw>
              </a:effectLst>
            </a:endParaRPr>
          </a:p>
        </p:txBody>
      </p:sp>
      <p:pic>
        <p:nvPicPr>
          <p:cNvPr id="19" name="Picture 18" descr="A screenshot of a computer game&#10;&#10;Description automatically generated">
            <a:extLst>
              <a:ext uri="{FF2B5EF4-FFF2-40B4-BE49-F238E27FC236}">
                <a16:creationId xmlns:a16="http://schemas.microsoft.com/office/drawing/2014/main" id="{B833BDDE-B3F6-36DD-04C9-A9864E4EBD4C}"/>
              </a:ext>
            </a:extLst>
          </p:cNvPr>
          <p:cNvPicPr>
            <a:picLocks noChangeAspect="1"/>
          </p:cNvPicPr>
          <p:nvPr/>
        </p:nvPicPr>
        <p:blipFill>
          <a:blip r:embed="rId11"/>
          <a:stretch>
            <a:fillRect/>
          </a:stretch>
        </p:blipFill>
        <p:spPr>
          <a:xfrm>
            <a:off x="17486400" y="20214770"/>
            <a:ext cx="3823614" cy="3938485"/>
          </a:xfrm>
          <a:prstGeom prst="rect">
            <a:avLst/>
          </a:prstGeom>
        </p:spPr>
      </p:pic>
      <mc:AlternateContent xmlns:mc="http://schemas.openxmlformats.org/markup-compatibility/2006" xmlns:p14="http://schemas.microsoft.com/office/powerpoint/2010/main">
        <mc:Choice Requires="p14">
          <p:contentPart p14:bwMode="auto" r:id="rId12">
            <p14:nvContentPartPr>
              <p14:cNvPr id="17" name="墨迹 16">
                <a:extLst>
                  <a:ext uri="{FF2B5EF4-FFF2-40B4-BE49-F238E27FC236}">
                    <a16:creationId xmlns:a16="http://schemas.microsoft.com/office/drawing/2014/main" id="{328D4F6D-6A81-AB64-2782-EAB220979581}"/>
                  </a:ext>
                </a:extLst>
              </p14:cNvPr>
              <p14:cNvContentPartPr/>
              <p14:nvPr/>
            </p14:nvContentPartPr>
            <p14:xfrm>
              <a:off x="34291985" y="9735150"/>
              <a:ext cx="42107" cy="42107"/>
            </p14:xfrm>
          </p:contentPart>
        </mc:Choice>
        <mc:Fallback xmlns="">
          <p:pic>
            <p:nvPicPr>
              <p:cNvPr id="17" name="墨迹 16">
                <a:extLst>
                  <a:ext uri="{FF2B5EF4-FFF2-40B4-BE49-F238E27FC236}">
                    <a16:creationId xmlns:a16="http://schemas.microsoft.com/office/drawing/2014/main" id="{328D4F6D-6A81-AB64-2782-EAB220979581}"/>
                  </a:ext>
                </a:extLst>
              </p:cNvPr>
              <p:cNvPicPr/>
              <p:nvPr/>
            </p:nvPicPr>
            <p:blipFill>
              <a:blip r:embed="rId13"/>
              <a:stretch>
                <a:fillRect/>
              </a:stretch>
            </p:blipFill>
            <p:spPr>
              <a:xfrm>
                <a:off x="27975935" y="-2896950"/>
                <a:ext cx="12632100" cy="25264200"/>
              </a:xfrm>
              <a:prstGeom prst="rect">
                <a:avLst/>
              </a:prstGeom>
            </p:spPr>
          </p:pic>
        </mc:Fallback>
      </mc:AlternateContent>
      <p:sp>
        <p:nvSpPr>
          <p:cNvPr id="15" name="TextBox 14">
            <a:extLst>
              <a:ext uri="{FF2B5EF4-FFF2-40B4-BE49-F238E27FC236}">
                <a16:creationId xmlns:a16="http://schemas.microsoft.com/office/drawing/2014/main" id="{0ADEAA8E-4528-3258-764B-3557253DF67E}"/>
              </a:ext>
            </a:extLst>
          </p:cNvPr>
          <p:cNvSpPr txBox="1"/>
          <p:nvPr/>
        </p:nvSpPr>
        <p:spPr>
          <a:xfrm>
            <a:off x="403818" y="26043997"/>
            <a:ext cx="13519590" cy="124649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i="1">
                <a:latin typeface="Arial"/>
                <a:cs typeface="Times New Roman"/>
              </a:rPr>
              <a:t>Environment Setup:</a:t>
            </a:r>
          </a:p>
          <a:p>
            <a:r>
              <a:rPr lang="en-US" sz="2800">
                <a:latin typeface="Rockwell"/>
                <a:cs typeface="Times New Roman"/>
              </a:rPr>
              <a:t>Setup Virtual Machine to run Gazebo, ROS, and </a:t>
            </a:r>
            <a:r>
              <a:rPr lang="en-US" sz="2800" err="1">
                <a:latin typeface="Rockwell"/>
                <a:cs typeface="Times New Roman"/>
              </a:rPr>
              <a:t>RViz</a:t>
            </a:r>
            <a:r>
              <a:rPr lang="en-US" sz="2800">
                <a:latin typeface="Rockwell"/>
                <a:cs typeface="Times New Roman"/>
              </a:rPr>
              <a:t>; connect virtual machine to MATLAB and Simulink.</a:t>
            </a:r>
          </a:p>
          <a:p>
            <a:r>
              <a:rPr lang="en-US" sz="3600" b="1" i="1">
                <a:latin typeface="Arial"/>
                <a:cs typeface="Times New Roman"/>
              </a:rPr>
              <a:t>Detection:</a:t>
            </a:r>
            <a:endParaRPr lang="en-US" sz="3600">
              <a:latin typeface="Arial"/>
              <a:cs typeface="Times New Roman"/>
            </a:endParaRPr>
          </a:p>
          <a:p>
            <a:pPr marL="285750" indent="-285750">
              <a:buFont typeface="Arial"/>
              <a:buChar char="•"/>
            </a:pPr>
            <a:r>
              <a:rPr lang="en-US" sz="2800">
                <a:latin typeface="Rockwell"/>
                <a:cs typeface="Times New Roman"/>
              </a:rPr>
              <a:t>Data Acquisition: RGB images is captured using the simulated camera.</a:t>
            </a:r>
          </a:p>
          <a:p>
            <a:pPr marL="285750" indent="-285750">
              <a:buFont typeface="Arial"/>
              <a:buChar char="•"/>
            </a:pPr>
            <a:r>
              <a:rPr lang="en-US" sz="2800">
                <a:latin typeface="Rockwell"/>
                <a:cs typeface="Times New Roman"/>
              </a:rPr>
              <a:t>Model Training: The YoloV4 model is trained on a GPU-enabled system with Matlab.</a:t>
            </a:r>
          </a:p>
          <a:p>
            <a:pPr marL="285750" indent="-285750">
              <a:buFont typeface="Arial"/>
              <a:buChar char="•"/>
            </a:pPr>
            <a:r>
              <a:rPr lang="en-US" sz="2800">
                <a:latin typeface="Rockwell"/>
                <a:cs typeface="Times New Roman"/>
              </a:rPr>
              <a:t>Image processing: Publish the item information for downstream processes. </a:t>
            </a:r>
          </a:p>
          <a:p>
            <a:r>
              <a:rPr lang="en-US" sz="3600" b="1" i="1">
                <a:latin typeface="Arial"/>
                <a:cs typeface="Arial"/>
              </a:rPr>
              <a:t>Motion</a:t>
            </a:r>
            <a:r>
              <a:rPr lang="en-US" sz="4400" b="1" i="1">
                <a:latin typeface="Arial"/>
                <a:cs typeface="Arial"/>
              </a:rPr>
              <a:t> </a:t>
            </a:r>
            <a:r>
              <a:rPr lang="en-US" sz="3600" b="1" i="1">
                <a:latin typeface="Arial"/>
                <a:cs typeface="Arial"/>
              </a:rPr>
              <a:t>Planning:</a:t>
            </a:r>
            <a:endParaRPr lang="en-US" sz="3600">
              <a:latin typeface="Arial"/>
              <a:cs typeface="Arial"/>
            </a:endParaRPr>
          </a:p>
          <a:p>
            <a:pPr marL="457200" indent="-457200">
              <a:buFont typeface="Arial,Sans-Serif"/>
              <a:buChar char="•"/>
            </a:pPr>
            <a:r>
              <a:rPr lang="en-US" sz="2800">
                <a:latin typeface="Rockwell"/>
                <a:cs typeface="Times New Roman"/>
              </a:rPr>
              <a:t>Data pretreatment: Discretize objects model into coordinates.</a:t>
            </a:r>
          </a:p>
          <a:p>
            <a:pPr marL="457200" indent="-457200">
              <a:buFont typeface="Arial,Sans-Serif"/>
              <a:buChar char="•"/>
            </a:pPr>
            <a:r>
              <a:rPr lang="en-US" sz="2800">
                <a:latin typeface="Rockwell"/>
                <a:cs typeface="Times New Roman"/>
              </a:rPr>
              <a:t>Workspace conversion: Convert workspace into C-space using inverse kinematics analysis tools such as </a:t>
            </a:r>
            <a:r>
              <a:rPr lang="en-US" sz="2800" err="1">
                <a:latin typeface="Rockwell"/>
                <a:cs typeface="Times New Roman"/>
              </a:rPr>
              <a:t>MoveIt</a:t>
            </a:r>
            <a:r>
              <a:rPr lang="en-US" sz="2800">
                <a:latin typeface="Rockwell"/>
                <a:cs typeface="Times New Roman"/>
              </a:rPr>
              <a:t>!</a:t>
            </a:r>
          </a:p>
          <a:p>
            <a:pPr marL="457200" indent="-457200">
              <a:buFont typeface="Arial,Sans-Serif"/>
              <a:buChar char="•"/>
            </a:pPr>
            <a:r>
              <a:rPr lang="en-US" sz="2800">
                <a:latin typeface="Rockwell"/>
                <a:cs typeface="Times New Roman"/>
              </a:rPr>
              <a:t>RRT Algorithm Design: Design C-spaced RRT algorithm and use genetic optimization algorithm to improve it.</a:t>
            </a:r>
            <a:endParaRPr lang="en-US"/>
          </a:p>
          <a:p>
            <a:r>
              <a:rPr lang="en-US" sz="3600" b="1" i="1">
                <a:latin typeface="Arial"/>
                <a:cs typeface="Arial"/>
              </a:rPr>
              <a:t>Transformation:</a:t>
            </a:r>
            <a:endParaRPr lang="en-US" sz="3600">
              <a:latin typeface="Arial"/>
              <a:cs typeface="Arial"/>
            </a:endParaRPr>
          </a:p>
          <a:p>
            <a:pPr marL="457200" indent="-457200">
              <a:buFont typeface="Arial,Sans-Serif"/>
              <a:buChar char="•"/>
            </a:pPr>
            <a:r>
              <a:rPr lang="en-US" sz="2800">
                <a:latin typeface="Rockwell"/>
                <a:cs typeface="Times New Roman"/>
              </a:rPr>
              <a:t>Identity static frames for the table, each section on the table, the sorting bins, the robot manipulator base and end-effector, and the scale on the table.</a:t>
            </a:r>
          </a:p>
          <a:p>
            <a:pPr marL="457200" indent="-457200">
              <a:buFont typeface="Arial,Sans-Serif"/>
              <a:buChar char="•"/>
            </a:pPr>
            <a:r>
              <a:rPr lang="en-US" sz="2800">
                <a:latin typeface="Rockwell"/>
                <a:cs typeface="Times New Roman"/>
              </a:rPr>
              <a:t>Publish transformations for table items relative to their corresponding table sections' frame.</a:t>
            </a:r>
          </a:p>
          <a:p>
            <a:pPr marL="457200" indent="-457200">
              <a:buFont typeface="Arial,Sans-Serif"/>
              <a:buChar char="•"/>
            </a:pPr>
            <a:r>
              <a:rPr lang="en-US" sz="2800">
                <a:latin typeface="Rockwell"/>
                <a:cs typeface="Times New Roman"/>
              </a:rPr>
              <a:t>Publish transformations for the table items relative to the end-effector's frame.</a:t>
            </a:r>
          </a:p>
          <a:p>
            <a:pPr marL="457200" indent="-457200">
              <a:buFont typeface="Arial,Sans-Serif"/>
              <a:buChar char="•"/>
            </a:pPr>
            <a:r>
              <a:rPr lang="en-US" sz="2800">
                <a:latin typeface="Rockwell"/>
                <a:cs typeface="Times New Roman"/>
              </a:rPr>
              <a:t>Verify the transformations using </a:t>
            </a:r>
            <a:r>
              <a:rPr lang="en-US" sz="2800" err="1">
                <a:latin typeface="Rockwell"/>
                <a:cs typeface="Times New Roman"/>
              </a:rPr>
              <a:t>RViz</a:t>
            </a:r>
            <a:r>
              <a:rPr lang="en-US" sz="2800">
                <a:latin typeface="Rockwell"/>
                <a:cs typeface="Times New Roman"/>
              </a:rPr>
              <a:t>.</a:t>
            </a:r>
            <a:endParaRPr lang="en-US"/>
          </a:p>
          <a:p>
            <a:r>
              <a:rPr lang="en-US" sz="3600" b="1" i="1">
                <a:latin typeface="Arial"/>
                <a:cs typeface="Times New Roman"/>
              </a:rPr>
              <a:t>Control:</a:t>
            </a:r>
            <a:endParaRPr lang="en-US" sz="3600">
              <a:latin typeface="Arial"/>
              <a:cs typeface="Times New Roman"/>
            </a:endParaRPr>
          </a:p>
          <a:p>
            <a:pPr marL="457200" indent="-457200">
              <a:buFont typeface="Arial"/>
              <a:buChar char="•"/>
            </a:pPr>
            <a:r>
              <a:rPr lang="en-US" sz="2800">
                <a:latin typeface="Rockwell"/>
                <a:cs typeface="Times New Roman"/>
              </a:rPr>
              <a:t>Inverse kinematics: it will be used to calculate the pose of each joint. </a:t>
            </a:r>
          </a:p>
          <a:p>
            <a:pPr marL="457200" indent="-457200">
              <a:buFont typeface="Arial"/>
              <a:buChar char="•"/>
            </a:pPr>
            <a:r>
              <a:rPr lang="en-US" sz="2800">
                <a:latin typeface="Rockwell"/>
                <a:cs typeface="Times New Roman"/>
              </a:rPr>
              <a:t>Gripper: To ensure stable grasping and placement of objects, it is necessary to test several times and adjust the gripper's clamping force.</a:t>
            </a:r>
          </a:p>
          <a:p>
            <a:pPr marL="457200" indent="-457200">
              <a:buFont typeface="Arial" panose="020B0604020202020204" pitchFamily="34" charset="0"/>
              <a:buChar char="•"/>
            </a:pPr>
            <a:r>
              <a:rPr lang="en-US" sz="2800">
                <a:latin typeface="Rockwell"/>
                <a:cs typeface="Times New Roman"/>
              </a:rPr>
              <a:t>PID controller: the accuracy of the robotic arm can be ensured in the simulated environment or even in the real scene.</a:t>
            </a:r>
            <a:endParaRPr lang="en-US">
              <a:latin typeface="Rockwell"/>
              <a:cs typeface="Times New Roman"/>
            </a:endParaRPr>
          </a:p>
        </p:txBody>
      </p:sp>
      <p:pic>
        <p:nvPicPr>
          <p:cNvPr id="21" name="图片 20" descr="图形用户界面&#10;&#10;已自动生成说明">
            <a:extLst>
              <a:ext uri="{FF2B5EF4-FFF2-40B4-BE49-F238E27FC236}">
                <a16:creationId xmlns:a16="http://schemas.microsoft.com/office/drawing/2014/main" id="{D7BE14A1-518D-C355-D569-0FE96D789EDD}"/>
              </a:ext>
            </a:extLst>
          </p:cNvPr>
          <p:cNvPicPr>
            <a:picLocks noChangeAspect="1"/>
          </p:cNvPicPr>
          <p:nvPr/>
        </p:nvPicPr>
        <p:blipFill>
          <a:blip r:embed="rId14"/>
          <a:stretch>
            <a:fillRect/>
          </a:stretch>
        </p:blipFill>
        <p:spPr>
          <a:xfrm>
            <a:off x="15882868" y="27020380"/>
            <a:ext cx="5621860" cy="5266871"/>
          </a:xfrm>
          <a:prstGeom prst="rect">
            <a:avLst/>
          </a:prstGeom>
        </p:spPr>
      </p:pic>
      <p:pic>
        <p:nvPicPr>
          <p:cNvPr id="22" name="图片 21">
            <a:extLst>
              <a:ext uri="{FF2B5EF4-FFF2-40B4-BE49-F238E27FC236}">
                <a16:creationId xmlns:a16="http://schemas.microsoft.com/office/drawing/2014/main" id="{A0C50A56-801B-EF89-77B4-C5210780FEEF}"/>
              </a:ext>
            </a:extLst>
          </p:cNvPr>
          <p:cNvPicPr>
            <a:picLocks noChangeAspect="1"/>
          </p:cNvPicPr>
          <p:nvPr/>
        </p:nvPicPr>
        <p:blipFill>
          <a:blip r:embed="rId15"/>
          <a:stretch>
            <a:fillRect/>
          </a:stretch>
        </p:blipFill>
        <p:spPr>
          <a:xfrm>
            <a:off x="22221730" y="26975014"/>
            <a:ext cx="5742774" cy="5312237"/>
          </a:xfrm>
          <a:prstGeom prst="rect">
            <a:avLst/>
          </a:prstGeom>
        </p:spPr>
      </p:pic>
      <p:pic>
        <p:nvPicPr>
          <p:cNvPr id="26" name="Picture 25" descr="A diagram of a workflow&#10;&#10;Description automatically generated">
            <a:extLst>
              <a:ext uri="{FF2B5EF4-FFF2-40B4-BE49-F238E27FC236}">
                <a16:creationId xmlns:a16="http://schemas.microsoft.com/office/drawing/2014/main" id="{79F2A13D-35BB-93EF-7F0E-B54EB461B478}"/>
              </a:ext>
            </a:extLst>
          </p:cNvPr>
          <p:cNvPicPr>
            <a:picLocks noChangeAspect="1"/>
          </p:cNvPicPr>
          <p:nvPr/>
        </p:nvPicPr>
        <p:blipFill>
          <a:blip r:embed="rId16"/>
          <a:stretch>
            <a:fillRect/>
          </a:stretch>
        </p:blipFill>
        <p:spPr>
          <a:xfrm>
            <a:off x="4091256" y="20414035"/>
            <a:ext cx="5811231" cy="5114925"/>
          </a:xfrm>
          <a:prstGeom prst="rect">
            <a:avLst/>
          </a:prstGeom>
        </p:spPr>
      </p:pic>
      <p:sp>
        <p:nvSpPr>
          <p:cNvPr id="27" name="TextBox 26">
            <a:extLst>
              <a:ext uri="{FF2B5EF4-FFF2-40B4-BE49-F238E27FC236}">
                <a16:creationId xmlns:a16="http://schemas.microsoft.com/office/drawing/2014/main" id="{79B99B24-E60B-1965-4C13-BAC4D4172942}"/>
              </a:ext>
            </a:extLst>
          </p:cNvPr>
          <p:cNvSpPr txBox="1"/>
          <p:nvPr/>
        </p:nvSpPr>
        <p:spPr>
          <a:xfrm>
            <a:off x="226452" y="25589391"/>
            <a:ext cx="13540838"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Rockwell"/>
              </a:rPr>
              <a:t>Methodology for pick and place action logic [2].</a:t>
            </a:r>
            <a:endParaRPr lang="en-US" sz="2000"/>
          </a:p>
        </p:txBody>
      </p:sp>
      <p:sp>
        <p:nvSpPr>
          <p:cNvPr id="28" name="文本框 27">
            <a:extLst>
              <a:ext uri="{FF2B5EF4-FFF2-40B4-BE49-F238E27FC236}">
                <a16:creationId xmlns:a16="http://schemas.microsoft.com/office/drawing/2014/main" id="{D1619E2F-41FC-5783-CBBE-3B30770CDEAC}"/>
              </a:ext>
            </a:extLst>
          </p:cNvPr>
          <p:cNvSpPr txBox="1"/>
          <p:nvPr/>
        </p:nvSpPr>
        <p:spPr>
          <a:xfrm>
            <a:off x="15596934" y="24172702"/>
            <a:ext cx="14190075" cy="400110"/>
          </a:xfrm>
          <a:prstGeom prst="rect">
            <a:avLst/>
          </a:prstGeom>
          <a:noFill/>
        </p:spPr>
        <p:txBody>
          <a:bodyPr wrap="square" lIns="91440" tIns="45720" rIns="91440" bIns="45720" rtlCol="0" anchor="t">
            <a:spAutoFit/>
          </a:bodyPr>
          <a:lstStyle/>
          <a:p>
            <a:pPr algn="ctr"/>
            <a:r>
              <a:rPr lang="en-US" altLang="zh-CN" sz="2000">
                <a:solidFill>
                  <a:schemeClr val="bg1"/>
                </a:solidFill>
                <a:latin typeface="Rockwell"/>
                <a:ea typeface="宋体"/>
                <a:cs typeface="Times New Roman"/>
              </a:rPr>
              <a:t>Each </a:t>
            </a:r>
            <a:r>
              <a:rPr lang="en-US" altLang="zh-CN" sz="2000" err="1">
                <a:solidFill>
                  <a:schemeClr val="bg1"/>
                </a:solidFill>
                <a:latin typeface="Rockwell"/>
                <a:ea typeface="宋体"/>
                <a:cs typeface="Times New Roman"/>
              </a:rPr>
              <a:t>coloured</a:t>
            </a:r>
            <a:r>
              <a:rPr lang="en-US" altLang="zh-CN" sz="2000">
                <a:solidFill>
                  <a:schemeClr val="bg1"/>
                </a:solidFill>
                <a:latin typeface="Rockwell"/>
                <a:ea typeface="宋体"/>
                <a:cs typeface="Times New Roman"/>
              </a:rPr>
              <a:t> dot shows a frame position that was broadcast during simulations for a moving frame</a:t>
            </a:r>
            <a:endParaRPr lang="zh-CN" altLang="en-US" sz="2000">
              <a:solidFill>
                <a:schemeClr val="bg1"/>
              </a:solidFill>
              <a:ea typeface="宋体"/>
            </a:endParaRPr>
          </a:p>
        </p:txBody>
      </p:sp>
      <p:pic>
        <p:nvPicPr>
          <p:cNvPr id="24" name="图片 23">
            <a:extLst>
              <a:ext uri="{FF2B5EF4-FFF2-40B4-BE49-F238E27FC236}">
                <a16:creationId xmlns:a16="http://schemas.microsoft.com/office/drawing/2014/main" id="{D5122780-CC0A-A30F-649E-41E6BE248C6F}"/>
              </a:ext>
            </a:extLst>
          </p:cNvPr>
          <p:cNvPicPr>
            <a:picLocks noChangeAspect="1"/>
          </p:cNvPicPr>
          <p:nvPr/>
        </p:nvPicPr>
        <p:blipFill>
          <a:blip r:embed="rId17" cstate="print">
            <a:extLst>
              <a:ext uri="{28A0092B-C50C-407E-A947-70E740481C1C}">
                <a14:useLocalDpi xmlns:a14="http://schemas.microsoft.com/office/drawing/2010/main" val="0"/>
              </a:ext>
            </a:extLst>
          </a:blip>
          <a:srcRect l="5505" t="5614" r="37682"/>
          <a:stretch/>
        </p:blipFill>
        <p:spPr>
          <a:xfrm>
            <a:off x="21851270" y="20219522"/>
            <a:ext cx="5750210" cy="3938486"/>
          </a:xfrm>
          <a:prstGeom prst="rect">
            <a:avLst/>
          </a:prstGeom>
        </p:spPr>
      </p:pic>
      <p:pic>
        <p:nvPicPr>
          <p:cNvPr id="20" name="图片 19" descr="图片包含 图示&#10;&#10;已自动生成说明">
            <a:extLst>
              <a:ext uri="{FF2B5EF4-FFF2-40B4-BE49-F238E27FC236}">
                <a16:creationId xmlns:a16="http://schemas.microsoft.com/office/drawing/2014/main" id="{7608F3A6-6214-985C-16F9-47661C11ABC5}"/>
              </a:ext>
            </a:extLst>
          </p:cNvPr>
          <p:cNvPicPr>
            <a:picLocks noChangeAspect="1"/>
          </p:cNvPicPr>
          <p:nvPr/>
        </p:nvPicPr>
        <p:blipFill>
          <a:blip r:embed="rId18"/>
          <a:stretch>
            <a:fillRect/>
          </a:stretch>
        </p:blipFill>
        <p:spPr>
          <a:xfrm>
            <a:off x="18702391" y="6676477"/>
            <a:ext cx="6276001" cy="3415937"/>
          </a:xfrm>
          <a:prstGeom prst="rect">
            <a:avLst/>
          </a:prstGeom>
        </p:spPr>
      </p:pic>
      <p:pic>
        <p:nvPicPr>
          <p:cNvPr id="36" name="图片 35" descr="图表, 折线图&#10;&#10;描述已自动生成">
            <a:extLst>
              <a:ext uri="{FF2B5EF4-FFF2-40B4-BE49-F238E27FC236}">
                <a16:creationId xmlns:a16="http://schemas.microsoft.com/office/drawing/2014/main" id="{9C84B93E-85B0-0CEE-1EE3-262FA436AAD9}"/>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20543301" y="14486607"/>
            <a:ext cx="3360000" cy="2520000"/>
          </a:xfrm>
          <a:prstGeom prst="rect">
            <a:avLst/>
          </a:prstGeom>
        </p:spPr>
      </p:pic>
      <p:pic>
        <p:nvPicPr>
          <p:cNvPr id="38" name="图片 37" descr="图表&#10;&#10;描述已自动生成">
            <a:extLst>
              <a:ext uri="{FF2B5EF4-FFF2-40B4-BE49-F238E27FC236}">
                <a16:creationId xmlns:a16="http://schemas.microsoft.com/office/drawing/2014/main" id="{AACB63C4-B16B-EA59-7FA9-EAFC891FF050}"/>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4260828" y="11893881"/>
            <a:ext cx="3360000" cy="2520000"/>
          </a:xfrm>
          <a:prstGeom prst="rect">
            <a:avLst/>
          </a:prstGeom>
        </p:spPr>
      </p:pic>
      <p:pic>
        <p:nvPicPr>
          <p:cNvPr id="40" name="图片 39" descr="图表&#10;&#10;描述已自动生成">
            <a:extLst>
              <a:ext uri="{FF2B5EF4-FFF2-40B4-BE49-F238E27FC236}">
                <a16:creationId xmlns:a16="http://schemas.microsoft.com/office/drawing/2014/main" id="{99766A5A-10FB-CEDD-31DE-6D515DC0A121}"/>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4271562" y="14486607"/>
            <a:ext cx="3360000" cy="2520000"/>
          </a:xfrm>
          <a:prstGeom prst="rect">
            <a:avLst/>
          </a:prstGeom>
        </p:spPr>
      </p:pic>
      <p:pic>
        <p:nvPicPr>
          <p:cNvPr id="42" name="图片 41" descr="图表&#10;&#10;描述已自动生成">
            <a:extLst>
              <a:ext uri="{FF2B5EF4-FFF2-40B4-BE49-F238E27FC236}">
                <a16:creationId xmlns:a16="http://schemas.microsoft.com/office/drawing/2014/main" id="{ED4254C2-AE0A-5FB7-E99A-AD54997C8941}"/>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6790019" y="11893881"/>
            <a:ext cx="3360000" cy="2520000"/>
          </a:xfrm>
          <a:prstGeom prst="rect">
            <a:avLst/>
          </a:prstGeom>
        </p:spPr>
      </p:pic>
      <p:pic>
        <p:nvPicPr>
          <p:cNvPr id="44" name="图片 43" descr="图表, 折线图&#10;&#10;描述已自动生成">
            <a:extLst>
              <a:ext uri="{FF2B5EF4-FFF2-40B4-BE49-F238E27FC236}">
                <a16:creationId xmlns:a16="http://schemas.microsoft.com/office/drawing/2014/main" id="{CBC1B7B7-07AF-0233-D242-537548A54F39}"/>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6792607" y="14492965"/>
            <a:ext cx="3360000" cy="2520000"/>
          </a:xfrm>
          <a:prstGeom prst="rect">
            <a:avLst/>
          </a:prstGeom>
        </p:spPr>
      </p:pic>
      <p:pic>
        <p:nvPicPr>
          <p:cNvPr id="46" name="图片 45" descr="图表&#10;&#10;描述已自动生成">
            <a:extLst>
              <a:ext uri="{FF2B5EF4-FFF2-40B4-BE49-F238E27FC236}">
                <a16:creationId xmlns:a16="http://schemas.microsoft.com/office/drawing/2014/main" id="{2D5C8C41-6F72-C658-5D75-4AF40A03D8EE}"/>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20560645" y="11893881"/>
            <a:ext cx="3360000" cy="2520000"/>
          </a:xfrm>
          <a:prstGeom prst="rect">
            <a:avLst/>
          </a:prstGeom>
        </p:spPr>
      </p:pic>
      <p:sp>
        <p:nvSpPr>
          <p:cNvPr id="9" name="TextBox 8">
            <a:extLst>
              <a:ext uri="{FF2B5EF4-FFF2-40B4-BE49-F238E27FC236}">
                <a16:creationId xmlns:a16="http://schemas.microsoft.com/office/drawing/2014/main" id="{66CECDA4-28A2-A248-6F2F-2B506FA9AD37}"/>
              </a:ext>
            </a:extLst>
          </p:cNvPr>
          <p:cNvSpPr txBox="1"/>
          <p:nvPr/>
        </p:nvSpPr>
        <p:spPr>
          <a:xfrm>
            <a:off x="14843831" y="33658010"/>
            <a:ext cx="14443161"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latin typeface="Rockwell"/>
                <a:ea typeface="+mn-lt"/>
                <a:cs typeface="+mn-lt"/>
              </a:rPr>
              <a:t>We’ve made strong progress on four key tasks, setting the stage for an efficient pick-and-place algorithm. The detection model has been preliminarily trained to identify items in different colors, poses, and orientations, with room for improvement. We’ve defined a message structure for broadcasting item identification to other components.</a:t>
            </a:r>
          </a:p>
          <a:p>
            <a:r>
              <a:rPr lang="en-US" sz="2800">
                <a:latin typeface="Rockwell"/>
                <a:ea typeface="+mn-lt"/>
                <a:cs typeface="+mn-lt"/>
              </a:rPr>
              <a:t>For transformations, we’ve explored defining frames and publishing transformations, which will guide the RRT model in generating optimal manipulator paths. Control tests using inverse kinematics successfully generate joint variables for arm movement along waypoints. The integration of these tasks will lead to an optimal algorithm.</a:t>
            </a:r>
          </a:p>
          <a:p>
            <a:r>
              <a:rPr lang="en-US" sz="2800">
                <a:latin typeface="Rockwell"/>
                <a:ea typeface="+mn-lt"/>
                <a:cs typeface="+mn-lt"/>
              </a:rPr>
              <a:t>For our stretch goal, we plan to implement dynamic path planning to recover from deviations and improve item placement and retrieval.</a:t>
            </a:r>
          </a:p>
        </p:txBody>
      </p:sp>
      <p:sp>
        <p:nvSpPr>
          <p:cNvPr id="29" name="TextBox 28">
            <a:extLst>
              <a:ext uri="{FF2B5EF4-FFF2-40B4-BE49-F238E27FC236}">
                <a16:creationId xmlns:a16="http://schemas.microsoft.com/office/drawing/2014/main" id="{526D4554-A28D-DCC3-6C82-B3EA6AB907CC}"/>
              </a:ext>
            </a:extLst>
          </p:cNvPr>
          <p:cNvSpPr txBox="1"/>
          <p:nvPr/>
        </p:nvSpPr>
        <p:spPr>
          <a:xfrm>
            <a:off x="20341329" y="38044910"/>
            <a:ext cx="343424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b="1" i="1" u="none" strike="noStrike" baseline="0">
                <a:solidFill>
                  <a:srgbClr val="6666FF"/>
                </a:solidFill>
                <a:latin typeface="Arial"/>
              </a:rPr>
              <a:t>References </a:t>
            </a:r>
            <a:r>
              <a:rPr lang="en-US" sz="4400" b="1" i="1">
                <a:latin typeface="Arial"/>
              </a:rPr>
              <a:t>​</a:t>
            </a:r>
            <a:endParaRPr lang="en-US" b="1" i="1"/>
          </a:p>
        </p:txBody>
      </p:sp>
    </p:spTree>
    <p:extLst>
      <p:ext uri="{BB962C8B-B14F-4D97-AF65-F5344CB8AC3E}">
        <p14:creationId xmlns:p14="http://schemas.microsoft.com/office/powerpoint/2010/main" val="23805843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905</Words>
  <Application>Microsoft Office PowerPoint</Application>
  <PresentationFormat>自定义</PresentationFormat>
  <Paragraphs>97</Paragraphs>
  <Slides>1</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Arial,Sans-Serif</vt:lpstr>
      <vt:lpstr>等线</vt:lpstr>
      <vt:lpstr>宋体</vt:lpstr>
      <vt:lpstr>Aptos</vt:lpstr>
      <vt:lpstr>Aptos Display</vt:lpstr>
      <vt:lpstr>Arial</vt:lpstr>
      <vt:lpstr>Rockwell</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botong wen</cp:lastModifiedBy>
  <cp:revision>2</cp:revision>
  <dcterms:created xsi:type="dcterms:W3CDTF">2024-11-26T14:26:00Z</dcterms:created>
  <dcterms:modified xsi:type="dcterms:W3CDTF">2025-04-15T13:37:09Z</dcterms:modified>
</cp:coreProperties>
</file>