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6"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Krona One" panose="02010600030101010101" charset="0"/>
      <p:regular r:id="rId26"/>
    </p:embeddedFont>
    <p:embeddedFont>
      <p:font typeface="Open Sans" panose="020B060603050402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15909D-2A21-40A7-9FB5-5697631D79F3}">
  <a:tblStyle styleId="{4415909D-2A21-40A7-9FB5-5697631D79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3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21ed57ab1c_6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121ed57ab1c_6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Jane, and like all of us she is a busy university stude nt.</a:t>
            </a:r>
            <a:r>
              <a:rPr lang="en">
                <a:solidFill>
                  <a:schemeClr val="accent3"/>
                </a:solidFill>
              </a:rPr>
              <a:t>(click)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21f2eab27c_3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21f2eab27c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She struggles between multiple commitments between school and CCA, </a:t>
            </a:r>
            <a:r>
              <a:rPr lang="en">
                <a:solidFill>
                  <a:schemeClr val="accent3"/>
                </a:solidFill>
              </a:rPr>
              <a:t>(click) </a:t>
            </a:r>
            <a:r>
              <a:rPr lang="en"/>
              <a:t>and this stresses her out greatly. </a:t>
            </a:r>
            <a:r>
              <a:rPr lang="en">
                <a:solidFill>
                  <a:schemeClr val="dk1"/>
                </a:solidFill>
              </a:rPr>
              <a:t>Thus she is looking to better organsise their time and improve their productivity. </a:t>
            </a:r>
            <a:r>
              <a:rPr lang="en">
                <a:solidFill>
                  <a:schemeClr val="accent3"/>
                </a:solidFill>
              </a:rPr>
              <a:t>(click)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21f2eab27c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21f2eab27c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thus, introducing focus </a:t>
            </a:r>
            <a:r>
              <a:rPr lang="en">
                <a:solidFill>
                  <a:schemeClr val="accent3"/>
                </a:solidFill>
              </a:rPr>
              <a:t>(click) </a:t>
            </a:r>
            <a:endParaRPr>
              <a:solidFill>
                <a:schemeClr val="accent3"/>
              </a:solidFill>
            </a:endParaRPr>
          </a:p>
          <a:p>
            <a:pPr marL="0" lvl="0" indent="0" algn="l" rtl="0">
              <a:spcBef>
                <a:spcPts val="0"/>
              </a:spcBef>
              <a:spcAft>
                <a:spcPts val="0"/>
              </a:spcAft>
              <a:buClr>
                <a:schemeClr val="dk1"/>
              </a:buClr>
              <a:buSzPts val="1100"/>
              <a:buFont typeface="Arial"/>
              <a:buNone/>
            </a:pPr>
            <a:r>
              <a:rPr lang="en">
                <a:solidFill>
                  <a:schemeClr val="dk1"/>
                </a:solidFill>
              </a:rPr>
              <a:t>In focus, jane is able to signup using her email and password. Thereafter, she is able to customise her profile information and add her desired profile picture.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To start planning her week, jane first adds the category in which the event would be under. Then she is able to add the event and link it to the category.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Now, she is able to view the event in the weekly calendar and not miss it.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She is also able to view her friend’s progress tracker in the game page,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Jane is also able to add tasks the same way she adds her events, and upon completion she can check it off and see her progress on the profile screen. Going to the game tab, jane would also be able to see her avatar move and step and view the fireworks animation as a reward for completing the task.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When ever Jane feels stressed or is in need for some motivation between tasks, she can go to the motivation tab to receive some encouragement.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Now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accent3"/>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11b21d515a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11b21d515a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Gwenn, After seeing the user demo, I will share our design specifications, dive deep into how we came up with the interface design for our focus app. </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121f2eab27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121f2eab27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In order to create a better user experience, we design by thinking from their point of view. Our app is supposed to be efficient to use, help with their productivity. </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Therefore, our app is designed in a clean and minimalistic look, it also allows easy navigation. As shown in the demo just now, on the first screen here, we have top bar as time indication and bottom bar as function indication, users will be able to swipe the screen to switch pages and locate a time in the week. On the second screen, Users will also be able to scroll down to see their full TO-DO list. </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On the third screen, We give enough highlight to the main functions, for example we also use contrast here, to draw people’s attention to their performance dashboard. </a:t>
            </a:r>
            <a:endParaRPr sz="10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121f2eab27c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121f2eab27c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Next, regarding the choice of color and font. We implement a muted color palette, because it gives out a calm and soothing feeling. The purple color on the left is the main color, it has been widely used in button, container, highlight and background  color in our app with varying shades. On the right-side, they are the color for each individual calendar activities, they help user to distinguish different categories, the colorful combination also give users an encouraging feeling to complete their goals. </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Moving on wards, we will share about our game design </a:t>
            </a:r>
            <a:endParaRPr sz="10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11b21d515aa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11b21d515aa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21f2eab27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21f2eab27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11b21d515a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11b21d515a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e5ed77207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e5ed77207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The first technological took we used was react native to help build the front end of the app. React Native is a framework created by facebook in 2015 for developing native apps that are highly visual in nature. Being native means that they are not webapps that look like a mobile app, they are a true mobile app. Apps built using react native works on both android and iOS using only javascript. This means that we do not need 2 different groups of people maintaining 2 code bases for andrioid and iOS following the philosophy of learn once, write anywhere. In development, it supports fast refresh meaning that we can instantly observe any changes made to the codebase on any platform</a:t>
            </a:r>
            <a:endParaRPr/>
          </a:p>
          <a:p>
            <a:pPr marL="0" lvl="0" indent="0" algn="l" rtl="0">
              <a:lnSpc>
                <a:spcPct val="115000"/>
              </a:lnSpc>
              <a:spcBef>
                <a:spcPts val="1200"/>
              </a:spcBef>
              <a:spcAft>
                <a:spcPts val="0"/>
              </a:spcAft>
              <a:buClr>
                <a:schemeClr val="dk1"/>
              </a:buClr>
              <a:buSzPts val="1100"/>
              <a:buFont typeface="Arial"/>
              <a:buNone/>
            </a:pPr>
            <a:r>
              <a:rPr lang="en"/>
              <a:t>The second technological tool we are making use of is firebase. Firebase is a suite of tools that makes use of Google’s cloud platform to manage infrastructure. This means that we can create a real time non-SQL database that automatically stays in sync with the front end on our app with zero latency when any changes to the data is made in the database which is a feature that is extremely important for our timetable app.</a:t>
            </a:r>
            <a:endParaRPr/>
          </a:p>
          <a:p>
            <a:pPr marL="0" lvl="0" indent="0" algn="l" rtl="0">
              <a:spcBef>
                <a:spcPts val="12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e5dfb6fda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e5dfb6fda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11b21d515aa_3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11b21d515aa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e625e42af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e625e42af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400">
                <a:solidFill>
                  <a:schemeClr val="dk1"/>
                </a:solidFill>
              </a:rPr>
              <a:t>Thank you, Marcus. We've covered the background, motivations, UI design, use cases, and implementation of our app. So now, let me make a conclusion. As our logo indicates, time flies, and a semester is fleeting. Through brainstorming, market research, UI design, frontend and backend development, we realized our ideas at the beginning of the semester. Based on uWave, we successfully produced a one-stop, highly customized, multi-user interactive time management app.</a:t>
            </a:r>
            <a:endParaRPr sz="14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e609be8ea5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e609be8ea5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400">
                <a:solidFill>
                  <a:schemeClr val="dk1"/>
                </a:solidFill>
              </a:rPr>
              <a:t>We experienced the complete project development process. We designed and implemented our app from scratch with the help of UI design tools such as PhotoShop and Figma, front-end development languages and frameworks such as React Native and Javascript, back-end database such as Firebase, and project management software such as Notion. We learned plenty of new engineering knowledges and gained a lot of modern tool use skills. The cooperation within our group was very efficient and enjoyable, and everyone made great contributions to the project. Hopefully, we can apply the experience accumulated this time to actual application development process in the future.</a:t>
            </a:r>
            <a:endParaRPr sz="1400">
              <a:solidFill>
                <a:schemeClr val="dk1"/>
              </a:solidFill>
            </a:endParaRPr>
          </a:p>
          <a:p>
            <a:pPr marL="0" lvl="0" indent="0" algn="l" rtl="0">
              <a:lnSpc>
                <a:spcPct val="115000"/>
              </a:lnSpc>
              <a:spcBef>
                <a:spcPts val="1200"/>
              </a:spcBef>
              <a:spcAft>
                <a:spcPts val="1200"/>
              </a:spcAft>
              <a:buNone/>
            </a:pPr>
            <a:r>
              <a:rPr lang="en" sz="1400">
                <a:solidFill>
                  <a:schemeClr val="dk1"/>
                </a:solidFill>
              </a:rPr>
              <a:t>Thank you for listening! We really hope you enjoyed our presentation. Thank you.</a:t>
            </a:r>
            <a:endParaRPr sz="14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e609be8ea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e609be8ea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140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e609be8ea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e609be8ea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21ed57ab1c_7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21ed57ab1c_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21ed57ab1c_7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21ed57ab1c_7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24a6c363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24a6c363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24a6c363c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24a6c363c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e5dfb6fda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e5dfb6fda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Thankyou Jessie, now i will go through the Use case and Demo of focus</a:t>
            </a:r>
            <a:r>
              <a:rPr lang="en">
                <a:solidFill>
                  <a:schemeClr val="accent3"/>
                </a:solidFill>
              </a:rPr>
              <a:t>(click)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21ed57ab1c_6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121ed57ab1c_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50">
                <a:solidFill>
                  <a:srgbClr val="FFFFFF"/>
                </a:solidFill>
                <a:highlight>
                  <a:srgbClr val="766AC8"/>
                </a:highlight>
                <a:latin typeface="Roboto"/>
                <a:ea typeface="Roboto"/>
                <a:cs typeface="Roboto"/>
                <a:sym typeface="Roboto"/>
              </a:rPr>
              <a:t>Sign up page → edit profile page → add category → add event(with that new cat) → show event in calendar→ show click complete task → hardcode show chart in profile page increase by 1</a:t>
            </a:r>
            <a:endParaRPr/>
          </a:p>
          <a:p>
            <a:pPr marL="0" lvl="0" indent="0" algn="l" rtl="0">
              <a:spcBef>
                <a:spcPts val="0"/>
              </a:spcBef>
              <a:spcAft>
                <a:spcPts val="0"/>
              </a:spcAft>
              <a:buNone/>
            </a:pPr>
            <a:endParaRPr/>
          </a:p>
          <a:p>
            <a:pPr marL="0" lvl="0" indent="0" algn="l" rtl="0">
              <a:spcBef>
                <a:spcPts val="0"/>
              </a:spcBef>
              <a:spcAft>
                <a:spcPts val="0"/>
              </a:spcAft>
              <a:buNone/>
            </a:pPr>
            <a:r>
              <a:rPr lang="en"/>
              <a:t>Thankyou, jessie, now i will go through the use case. </a:t>
            </a:r>
            <a:endParaRPr/>
          </a:p>
          <a:p>
            <a:pPr marL="0" lvl="0" indent="0" algn="l" rtl="0">
              <a:spcBef>
                <a:spcPts val="0"/>
              </a:spcBef>
              <a:spcAft>
                <a:spcPts val="0"/>
              </a:spcAft>
              <a:buNone/>
            </a:pPr>
            <a:endParaRPr/>
          </a:p>
          <a:p>
            <a:pPr marL="0" lvl="0" indent="0" algn="l" rtl="0">
              <a:spcBef>
                <a:spcPts val="0"/>
              </a:spcBef>
              <a:spcAft>
                <a:spcPts val="0"/>
              </a:spcAft>
              <a:buNone/>
            </a:pPr>
            <a:r>
              <a:rPr lang="en"/>
              <a:t>This is Jane, she and her friends have been very busy with submission from university the week. They are looking to better organsise their time and improve their productivity. Thus they decided to download Focus. (sign up screen)</a:t>
            </a:r>
            <a:endParaRPr/>
          </a:p>
          <a:p>
            <a:pPr marL="0" lvl="0" indent="0" algn="l" rtl="0">
              <a:spcBef>
                <a:spcPts val="0"/>
              </a:spcBef>
              <a:spcAft>
                <a:spcPts val="0"/>
              </a:spcAft>
              <a:buNone/>
            </a:pPr>
            <a:r>
              <a:rPr lang="en"/>
              <a:t>After signing up they are able to edit and customise their profile. </a:t>
            </a:r>
            <a:endParaRPr/>
          </a:p>
          <a:p>
            <a:pPr marL="0" lvl="0" indent="0" algn="l" rtl="0">
              <a:spcBef>
                <a:spcPts val="0"/>
              </a:spcBef>
              <a:spcAft>
                <a:spcPts val="0"/>
              </a:spcAft>
              <a:buNone/>
            </a:pPr>
            <a:endParaRPr/>
          </a:p>
          <a:p>
            <a:pPr marL="0" lvl="0" indent="0" algn="l" rtl="0">
              <a:spcBef>
                <a:spcPts val="0"/>
              </a:spcBef>
              <a:spcAft>
                <a:spcPts val="0"/>
              </a:spcAft>
              <a:buNone/>
            </a:pPr>
            <a:r>
              <a:rPr lang="en"/>
              <a:t>To start planning her week, jane first adds the category in which the event would be under. Then she is able to add the event and link it to the category. Now, she is able to view the event in the weekly calendar and not miss it. </a:t>
            </a:r>
            <a:endParaRPr/>
          </a:p>
          <a:p>
            <a:pPr marL="0" lvl="0" indent="0" algn="l" rtl="0">
              <a:spcBef>
                <a:spcPts val="0"/>
              </a:spcBef>
              <a:spcAft>
                <a:spcPts val="0"/>
              </a:spcAft>
              <a:buNone/>
            </a:pPr>
            <a:endParaRPr/>
          </a:p>
          <a:p>
            <a:pPr marL="0" lvl="0" indent="0" algn="l" rtl="0">
              <a:spcBef>
                <a:spcPts val="0"/>
              </a:spcBef>
              <a:spcAft>
                <a:spcPts val="0"/>
              </a:spcAft>
              <a:buNone/>
            </a:pPr>
            <a:r>
              <a:rPr lang="en"/>
              <a:t>Jane is also able to add tasks the same way she adds her events, and upon completion she can check it off and see her progress on the profile screen. </a:t>
            </a:r>
            <a:r>
              <a:rPr lang="en">
                <a:solidFill>
                  <a:schemeClr val="dk1"/>
                </a:solidFill>
              </a:rPr>
              <a:t>Going to the game tab, jane would also be able to see her avatar move and step and view the fireworks animation as a reward for completing the task. Not only that, she can also view her friends progress. This way, they can encourage each other and perhaps engage in a friendly competition to see who is able to move further.</a:t>
            </a:r>
            <a:endParaRPr/>
          </a:p>
          <a:p>
            <a:pPr marL="0" lvl="0" indent="0" algn="l" rtl="0">
              <a:spcBef>
                <a:spcPts val="0"/>
              </a:spcBef>
              <a:spcAft>
                <a:spcPts val="0"/>
              </a:spcAft>
              <a:buNone/>
            </a:pPr>
            <a:endParaRPr/>
          </a:p>
          <a:p>
            <a:pPr marL="0" lvl="0" indent="0" algn="l" rtl="0">
              <a:spcBef>
                <a:spcPts val="0"/>
              </a:spcBef>
              <a:spcAft>
                <a:spcPts val="0"/>
              </a:spcAft>
              <a:buNone/>
            </a:pPr>
            <a:r>
              <a:rPr lang="en"/>
              <a:t>When ever Jane feels stressed or is in need for some motivation between tasks, she can go to the motivation tab to receive some encouragement. </a:t>
            </a:r>
            <a:endParaRPr/>
          </a:p>
          <a:p>
            <a:pPr marL="0" lvl="0" indent="0" algn="l" rtl="0">
              <a:spcBef>
                <a:spcPts val="0"/>
              </a:spcBef>
              <a:spcAft>
                <a:spcPts val="0"/>
              </a:spcAft>
              <a:buNone/>
            </a:pPr>
            <a:endParaRPr/>
          </a:p>
          <a:p>
            <a:pPr marL="0" lvl="0" indent="0" algn="l" rtl="0">
              <a:spcBef>
                <a:spcPts val="0"/>
              </a:spcBef>
              <a:spcAft>
                <a:spcPts val="0"/>
              </a:spcAft>
              <a:buNone/>
            </a:pPr>
            <a:r>
              <a:rPr lang="en"/>
              <a:t>Now </a:t>
            </a:r>
            <a:endParaRPr/>
          </a:p>
          <a:p>
            <a:pPr marL="0" lvl="0" indent="0" algn="l" rtl="0">
              <a:spcBef>
                <a:spcPts val="0"/>
              </a:spcBef>
              <a:spcAft>
                <a:spcPts val="0"/>
              </a:spcAft>
              <a:buNone/>
            </a:pPr>
            <a:endParaRPr/>
          </a:p>
          <a:p>
            <a:pPr marL="0" lvl="0" indent="0" algn="l" rtl="0">
              <a:spcBef>
                <a:spcPts val="0"/>
              </a:spcBef>
              <a:spcAft>
                <a:spcPts val="0"/>
              </a:spcAft>
              <a:buNone/>
            </a:pPr>
            <a:endParaRPr sz="1150">
              <a:solidFill>
                <a:srgbClr val="FFFFFF"/>
              </a:solidFill>
              <a:highlight>
                <a:srgbClr val="766AC8"/>
              </a:highlight>
              <a:latin typeface="Roboto"/>
              <a:ea typeface="Roboto"/>
              <a:cs typeface="Roboto"/>
              <a:sym typeface="Roboto"/>
            </a:endParaRPr>
          </a:p>
          <a:p>
            <a:pPr marL="0" lvl="0" indent="0" algn="l" rtl="0">
              <a:spcBef>
                <a:spcPts val="0"/>
              </a:spcBef>
              <a:spcAft>
                <a:spcPts val="0"/>
              </a:spcAft>
              <a:buNone/>
            </a:pPr>
            <a:endParaRPr sz="1150">
              <a:solidFill>
                <a:srgbClr val="FFFFFF"/>
              </a:solidFill>
              <a:highlight>
                <a:srgbClr val="766AC8"/>
              </a:highlight>
              <a:latin typeface="Roboto"/>
              <a:ea typeface="Roboto"/>
              <a:cs typeface="Roboto"/>
              <a:sym typeface="Roboto"/>
            </a:endParaRPr>
          </a:p>
          <a:p>
            <a:pPr marL="0" lvl="0" indent="0" algn="l" rtl="0">
              <a:spcBef>
                <a:spcPts val="0"/>
              </a:spcBef>
              <a:spcAft>
                <a:spcPts val="0"/>
              </a:spcAft>
              <a:buNone/>
            </a:pPr>
            <a:endParaRPr sz="1150">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61200" y="1622641"/>
            <a:ext cx="7221600" cy="1430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Clr>
                <a:schemeClr val="accent1"/>
              </a:buClr>
              <a:buSzPts val="5200"/>
              <a:buNone/>
              <a:defRPr sz="5200">
                <a:solidFill>
                  <a:schemeClr val="accent1"/>
                </a:solidFill>
              </a:defRPr>
            </a:lvl2pPr>
            <a:lvl3pPr lvl="2" algn="ctr">
              <a:spcBef>
                <a:spcPts val="0"/>
              </a:spcBef>
              <a:spcAft>
                <a:spcPts val="0"/>
              </a:spcAft>
              <a:buClr>
                <a:schemeClr val="accent1"/>
              </a:buClr>
              <a:buSzPts val="5200"/>
              <a:buNone/>
              <a:defRPr sz="5200">
                <a:solidFill>
                  <a:schemeClr val="accent1"/>
                </a:solidFill>
              </a:defRPr>
            </a:lvl3pPr>
            <a:lvl4pPr lvl="3" algn="ctr">
              <a:spcBef>
                <a:spcPts val="0"/>
              </a:spcBef>
              <a:spcAft>
                <a:spcPts val="0"/>
              </a:spcAft>
              <a:buClr>
                <a:schemeClr val="accent1"/>
              </a:buClr>
              <a:buSzPts val="5200"/>
              <a:buNone/>
              <a:defRPr sz="5200">
                <a:solidFill>
                  <a:schemeClr val="accent1"/>
                </a:solidFill>
              </a:defRPr>
            </a:lvl4pPr>
            <a:lvl5pPr lvl="4" algn="ctr">
              <a:spcBef>
                <a:spcPts val="0"/>
              </a:spcBef>
              <a:spcAft>
                <a:spcPts val="0"/>
              </a:spcAft>
              <a:buClr>
                <a:schemeClr val="accent1"/>
              </a:buClr>
              <a:buSzPts val="5200"/>
              <a:buNone/>
              <a:defRPr sz="5200">
                <a:solidFill>
                  <a:schemeClr val="accent1"/>
                </a:solidFill>
              </a:defRPr>
            </a:lvl5pPr>
            <a:lvl6pPr lvl="5" algn="ctr">
              <a:spcBef>
                <a:spcPts val="0"/>
              </a:spcBef>
              <a:spcAft>
                <a:spcPts val="0"/>
              </a:spcAft>
              <a:buClr>
                <a:schemeClr val="accent1"/>
              </a:buClr>
              <a:buSzPts val="5200"/>
              <a:buNone/>
              <a:defRPr sz="5200">
                <a:solidFill>
                  <a:schemeClr val="accent1"/>
                </a:solidFill>
              </a:defRPr>
            </a:lvl6pPr>
            <a:lvl7pPr lvl="6" algn="ctr">
              <a:spcBef>
                <a:spcPts val="0"/>
              </a:spcBef>
              <a:spcAft>
                <a:spcPts val="0"/>
              </a:spcAft>
              <a:buClr>
                <a:schemeClr val="accent1"/>
              </a:buClr>
              <a:buSzPts val="5200"/>
              <a:buNone/>
              <a:defRPr sz="5200">
                <a:solidFill>
                  <a:schemeClr val="accent1"/>
                </a:solidFill>
              </a:defRPr>
            </a:lvl7pPr>
            <a:lvl8pPr lvl="7" algn="ctr">
              <a:spcBef>
                <a:spcPts val="0"/>
              </a:spcBef>
              <a:spcAft>
                <a:spcPts val="0"/>
              </a:spcAft>
              <a:buClr>
                <a:schemeClr val="accent1"/>
              </a:buClr>
              <a:buSzPts val="5200"/>
              <a:buNone/>
              <a:defRPr sz="5200">
                <a:solidFill>
                  <a:schemeClr val="accent1"/>
                </a:solidFill>
              </a:defRPr>
            </a:lvl8pPr>
            <a:lvl9pPr lvl="8" algn="ctr">
              <a:spcBef>
                <a:spcPts val="0"/>
              </a:spcBef>
              <a:spcAft>
                <a:spcPts val="0"/>
              </a:spcAft>
              <a:buClr>
                <a:schemeClr val="accent1"/>
              </a:buClr>
              <a:buSzPts val="5200"/>
              <a:buNone/>
              <a:defRPr sz="5200">
                <a:solidFill>
                  <a:schemeClr val="accent1"/>
                </a:solidFill>
              </a:defRPr>
            </a:lvl9pPr>
          </a:lstStyle>
          <a:p>
            <a:endParaRPr/>
          </a:p>
        </p:txBody>
      </p:sp>
      <p:sp>
        <p:nvSpPr>
          <p:cNvPr id="11" name="Google Shape;11;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 name="Google Shape;12;p2"/>
          <p:cNvSpPr txBox="1">
            <a:spLocks noGrp="1"/>
          </p:cNvSpPr>
          <p:nvPr>
            <p:ph type="subTitle" idx="1"/>
          </p:nvPr>
        </p:nvSpPr>
        <p:spPr>
          <a:xfrm>
            <a:off x="961200" y="3167175"/>
            <a:ext cx="7221600" cy="34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 name="Google Shape;13;p2"/>
          <p:cNvSpPr/>
          <p:nvPr/>
        </p:nvSpPr>
        <p:spPr>
          <a:xfrm>
            <a:off x="-217425" y="-183625"/>
            <a:ext cx="2595569" cy="1268805"/>
          </a:xfrm>
          <a:custGeom>
            <a:avLst/>
            <a:gdLst/>
            <a:ahLst/>
            <a:cxnLst/>
            <a:rect l="l" t="t" r="r" b="b"/>
            <a:pathLst>
              <a:path w="93148" h="45534" extrusionOk="0">
                <a:moveTo>
                  <a:pt x="1" y="1"/>
                </a:moveTo>
                <a:cubicBezTo>
                  <a:pt x="739" y="660"/>
                  <a:pt x="1438" y="1358"/>
                  <a:pt x="2077" y="2077"/>
                </a:cubicBezTo>
                <a:cubicBezTo>
                  <a:pt x="7427" y="8106"/>
                  <a:pt x="10302" y="15852"/>
                  <a:pt x="14194" y="22918"/>
                </a:cubicBezTo>
                <a:cubicBezTo>
                  <a:pt x="15931" y="26033"/>
                  <a:pt x="17927" y="29067"/>
                  <a:pt x="20203" y="31842"/>
                </a:cubicBezTo>
                <a:cubicBezTo>
                  <a:pt x="24735" y="37391"/>
                  <a:pt x="30364" y="41963"/>
                  <a:pt x="37112" y="44219"/>
                </a:cubicBezTo>
                <a:cubicBezTo>
                  <a:pt x="39735" y="45098"/>
                  <a:pt x="42536" y="45534"/>
                  <a:pt x="45336" y="45534"/>
                </a:cubicBezTo>
                <a:cubicBezTo>
                  <a:pt x="53341" y="45534"/>
                  <a:pt x="61339" y="41972"/>
                  <a:pt x="65140" y="35036"/>
                </a:cubicBezTo>
                <a:cubicBezTo>
                  <a:pt x="67615" y="30524"/>
                  <a:pt x="68114" y="25234"/>
                  <a:pt x="69212" y="20203"/>
                </a:cubicBezTo>
                <a:cubicBezTo>
                  <a:pt x="70310" y="15173"/>
                  <a:pt x="72327" y="9903"/>
                  <a:pt x="76698" y="7168"/>
                </a:cubicBezTo>
                <a:cubicBezTo>
                  <a:pt x="79992" y="5092"/>
                  <a:pt x="84105" y="4832"/>
                  <a:pt x="87758" y="3415"/>
                </a:cubicBezTo>
                <a:cubicBezTo>
                  <a:pt x="89774" y="2636"/>
                  <a:pt x="91591" y="1458"/>
                  <a:pt x="93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5114575" y="-327234"/>
            <a:ext cx="4407917" cy="1731019"/>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5493200" y="4029925"/>
            <a:ext cx="3714374" cy="1113583"/>
          </a:xfrm>
          <a:custGeom>
            <a:avLst/>
            <a:gdLst/>
            <a:ahLst/>
            <a:cxnLst/>
            <a:rect l="l" t="t" r="r" b="b"/>
            <a:pathLst>
              <a:path w="121256" h="36353" extrusionOk="0">
                <a:moveTo>
                  <a:pt x="121255" y="36352"/>
                </a:moveTo>
                <a:lnTo>
                  <a:pt x="0" y="36352"/>
                </a:lnTo>
                <a:cubicBezTo>
                  <a:pt x="360" y="32939"/>
                  <a:pt x="1218" y="29565"/>
                  <a:pt x="2476" y="26351"/>
                </a:cubicBezTo>
                <a:cubicBezTo>
                  <a:pt x="5390" y="18885"/>
                  <a:pt x="11240" y="11778"/>
                  <a:pt x="19185" y="10640"/>
                </a:cubicBezTo>
                <a:cubicBezTo>
                  <a:pt x="22618" y="10161"/>
                  <a:pt x="25972" y="10820"/>
                  <a:pt x="29226" y="12018"/>
                </a:cubicBezTo>
                <a:cubicBezTo>
                  <a:pt x="33898" y="13754"/>
                  <a:pt x="39128" y="12337"/>
                  <a:pt x="42322" y="8524"/>
                </a:cubicBezTo>
                <a:cubicBezTo>
                  <a:pt x="44578" y="5849"/>
                  <a:pt x="47492" y="3693"/>
                  <a:pt x="50766" y="2396"/>
                </a:cubicBezTo>
                <a:cubicBezTo>
                  <a:pt x="56815" y="0"/>
                  <a:pt x="63962" y="599"/>
                  <a:pt x="69531" y="3933"/>
                </a:cubicBezTo>
                <a:cubicBezTo>
                  <a:pt x="71188" y="4931"/>
                  <a:pt x="72706" y="6149"/>
                  <a:pt x="74183" y="7426"/>
                </a:cubicBezTo>
                <a:cubicBezTo>
                  <a:pt x="78335" y="11119"/>
                  <a:pt x="82088" y="15411"/>
                  <a:pt x="87338" y="17008"/>
                </a:cubicBezTo>
                <a:cubicBezTo>
                  <a:pt x="92788" y="18665"/>
                  <a:pt x="98757" y="16988"/>
                  <a:pt x="104347" y="18106"/>
                </a:cubicBezTo>
                <a:cubicBezTo>
                  <a:pt x="112552" y="19743"/>
                  <a:pt x="118560" y="27229"/>
                  <a:pt x="120956" y="35235"/>
                </a:cubicBezTo>
                <a:cubicBezTo>
                  <a:pt x="121056" y="35614"/>
                  <a:pt x="121156" y="35973"/>
                  <a:pt x="121255" y="363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329753" y="4168204"/>
            <a:ext cx="2595569" cy="1268805"/>
          </a:xfrm>
          <a:custGeom>
            <a:avLst/>
            <a:gdLst/>
            <a:ahLst/>
            <a:cxnLst/>
            <a:rect l="l" t="t" r="r" b="b"/>
            <a:pathLst>
              <a:path w="93148" h="45534" extrusionOk="0">
                <a:moveTo>
                  <a:pt x="1" y="1"/>
                </a:moveTo>
                <a:cubicBezTo>
                  <a:pt x="739" y="660"/>
                  <a:pt x="1438" y="1358"/>
                  <a:pt x="2077" y="2077"/>
                </a:cubicBezTo>
                <a:cubicBezTo>
                  <a:pt x="7427" y="8106"/>
                  <a:pt x="10302" y="15852"/>
                  <a:pt x="14194" y="22918"/>
                </a:cubicBezTo>
                <a:cubicBezTo>
                  <a:pt x="15931" y="26033"/>
                  <a:pt x="17927" y="29067"/>
                  <a:pt x="20203" y="31842"/>
                </a:cubicBezTo>
                <a:cubicBezTo>
                  <a:pt x="24735" y="37391"/>
                  <a:pt x="30364" y="41963"/>
                  <a:pt x="37112" y="44219"/>
                </a:cubicBezTo>
                <a:cubicBezTo>
                  <a:pt x="39735" y="45098"/>
                  <a:pt x="42536" y="45534"/>
                  <a:pt x="45336" y="45534"/>
                </a:cubicBezTo>
                <a:cubicBezTo>
                  <a:pt x="53341" y="45534"/>
                  <a:pt x="61339" y="41972"/>
                  <a:pt x="65140" y="35036"/>
                </a:cubicBezTo>
                <a:cubicBezTo>
                  <a:pt x="67615" y="30524"/>
                  <a:pt x="68114" y="25234"/>
                  <a:pt x="69212" y="20203"/>
                </a:cubicBezTo>
                <a:cubicBezTo>
                  <a:pt x="70310" y="15173"/>
                  <a:pt x="72327" y="9903"/>
                  <a:pt x="76698" y="7168"/>
                </a:cubicBezTo>
                <a:cubicBezTo>
                  <a:pt x="79992" y="5092"/>
                  <a:pt x="84105" y="4832"/>
                  <a:pt x="87758" y="3415"/>
                </a:cubicBezTo>
                <a:cubicBezTo>
                  <a:pt x="89774" y="2636"/>
                  <a:pt x="91591" y="1458"/>
                  <a:pt x="93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4">
    <p:bg>
      <p:bgPr>
        <a:solidFill>
          <a:schemeClr val="lt2"/>
        </a:solidFill>
        <a:effectLst/>
      </p:bgPr>
    </p:bg>
    <p:spTree>
      <p:nvGrpSpPr>
        <p:cNvPr id="1" name="Shape 386"/>
        <p:cNvGrpSpPr/>
        <p:nvPr/>
      </p:nvGrpSpPr>
      <p:grpSpPr>
        <a:xfrm>
          <a:off x="0" y="0"/>
          <a:ext cx="0" cy="0"/>
          <a:chOff x="0" y="0"/>
          <a:chExt cx="0" cy="0"/>
        </a:xfrm>
      </p:grpSpPr>
      <p:sp>
        <p:nvSpPr>
          <p:cNvPr id="387" name="Google Shape;387;p26"/>
          <p:cNvSpPr/>
          <p:nvPr/>
        </p:nvSpPr>
        <p:spPr>
          <a:xfrm>
            <a:off x="1561650" y="539525"/>
            <a:ext cx="6020700" cy="4064700"/>
          </a:xfrm>
          <a:prstGeom prst="roundRect">
            <a:avLst>
              <a:gd name="adj" fmla="val 16667"/>
            </a:avLst>
          </a:prstGeom>
          <a:solidFill>
            <a:schemeClr val="accent1"/>
          </a:solidFill>
          <a:ln w="38100" cap="flat" cmpd="sng">
            <a:solidFill>
              <a:schemeClr val="lt1"/>
            </a:solidFill>
            <a:prstDash val="solid"/>
            <a:round/>
            <a:headEnd type="none" w="sm" len="sm"/>
            <a:tailEnd type="none" w="sm" len="sm"/>
          </a:ln>
          <a:effectLst>
            <a:outerShdw dist="66675" dir="114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txBox="1">
            <a:spLocks noGrp="1"/>
          </p:cNvSpPr>
          <p:nvPr>
            <p:ph type="title"/>
          </p:nvPr>
        </p:nvSpPr>
        <p:spPr>
          <a:xfrm>
            <a:off x="1603050" y="843675"/>
            <a:ext cx="5937900" cy="83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389" name="Google Shape;389;p26"/>
          <p:cNvSpPr txBox="1">
            <a:spLocks noGrp="1"/>
          </p:cNvSpPr>
          <p:nvPr>
            <p:ph type="subTitle" idx="1"/>
          </p:nvPr>
        </p:nvSpPr>
        <p:spPr>
          <a:xfrm>
            <a:off x="1893750" y="1764050"/>
            <a:ext cx="5356500" cy="103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0" name="Google Shape;390;p26"/>
          <p:cNvSpPr txBox="1"/>
          <p:nvPr/>
        </p:nvSpPr>
        <p:spPr>
          <a:xfrm>
            <a:off x="2605800" y="3279650"/>
            <a:ext cx="3932400" cy="73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2"/>
                </a:solidFill>
                <a:latin typeface="Open Sans"/>
                <a:ea typeface="Open Sans"/>
                <a:cs typeface="Open Sans"/>
                <a:sym typeface="Open Sans"/>
              </a:rPr>
              <a:t>Credits:</a:t>
            </a:r>
            <a:r>
              <a:rPr lang="en" sz="1200">
                <a:solidFill>
                  <a:schemeClr val="dk2"/>
                </a:solidFill>
                <a:latin typeface="Open Sans"/>
                <a:ea typeface="Open Sans"/>
                <a:cs typeface="Open Sans"/>
                <a:sym typeface="Open Sans"/>
              </a:rPr>
              <a:t> </a:t>
            </a:r>
            <a:r>
              <a:rPr lang="en" sz="1200">
                <a:solidFill>
                  <a:schemeClr val="dk1"/>
                </a:solidFill>
                <a:latin typeface="Open Sans"/>
                <a:ea typeface="Open Sans"/>
                <a:cs typeface="Open Sans"/>
                <a:sym typeface="Open Sans"/>
              </a:rPr>
              <a:t>This presentation template was created by </a:t>
            </a:r>
            <a:r>
              <a:rPr lang="en" sz="1200" b="1">
                <a:solidFill>
                  <a:schemeClr val="dk2"/>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200" b="1">
                <a:solidFill>
                  <a:schemeClr val="dk1"/>
                </a:solidFill>
                <a:latin typeface="Open Sans"/>
                <a:ea typeface="Open Sans"/>
                <a:cs typeface="Open Sans"/>
                <a:sym typeface="Open Sans"/>
              </a:rPr>
              <a:t>,</a:t>
            </a:r>
            <a:r>
              <a:rPr lang="en" sz="1200">
                <a:solidFill>
                  <a:schemeClr val="accent1"/>
                </a:solidFill>
                <a:latin typeface="Open Sans"/>
                <a:ea typeface="Open Sans"/>
                <a:cs typeface="Open Sans"/>
                <a:sym typeface="Open Sans"/>
              </a:rPr>
              <a:t> </a:t>
            </a:r>
            <a:r>
              <a:rPr lang="en" sz="1200">
                <a:solidFill>
                  <a:schemeClr val="dk1"/>
                </a:solidFill>
                <a:latin typeface="Open Sans"/>
                <a:ea typeface="Open Sans"/>
                <a:cs typeface="Open Sans"/>
                <a:sym typeface="Open Sans"/>
              </a:rPr>
              <a:t>including icons by </a:t>
            </a:r>
            <a:r>
              <a:rPr lang="en" sz="1200" b="1">
                <a:solidFill>
                  <a:schemeClr val="dk2"/>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infographics &amp; images by </a:t>
            </a:r>
            <a:r>
              <a:rPr lang="en" sz="1200" b="1">
                <a:solidFill>
                  <a:schemeClr val="dk2"/>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200">
                <a:solidFill>
                  <a:schemeClr val="dk1"/>
                </a:solidFill>
                <a:latin typeface="Open Sans"/>
                <a:ea typeface="Open Sans"/>
                <a:cs typeface="Open Sans"/>
                <a:sym typeface="Open Sans"/>
              </a:rPr>
              <a:t>.</a:t>
            </a:r>
            <a:endParaRPr sz="1200">
              <a:solidFill>
                <a:schemeClr val="dk1"/>
              </a:solidFill>
              <a:latin typeface="Open Sans"/>
              <a:ea typeface="Open Sans"/>
              <a:cs typeface="Open Sans"/>
              <a:sym typeface="Open Sans"/>
            </a:endParaRPr>
          </a:p>
        </p:txBody>
      </p:sp>
      <p:sp>
        <p:nvSpPr>
          <p:cNvPr id="391" name="Google Shape;391;p26"/>
          <p:cNvSpPr/>
          <p:nvPr/>
        </p:nvSpPr>
        <p:spPr>
          <a:xfrm>
            <a:off x="8744327" y="2217243"/>
            <a:ext cx="705000" cy="705000"/>
          </a:xfrm>
          <a:prstGeom prst="ellipse">
            <a:avLst/>
          </a:prstGeom>
          <a:solidFill>
            <a:schemeClr val="accen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lvl1pPr lvl="0" algn="ctr" rtl="0">
              <a:buNone/>
              <a:defRPr b="1">
                <a:latin typeface="Krona One"/>
                <a:ea typeface="Krona One"/>
                <a:cs typeface="Krona One"/>
                <a:sym typeface="Krona One"/>
              </a:defRPr>
            </a:lvl1pPr>
            <a:lvl2pPr lvl="1" algn="ctr" rtl="0">
              <a:buNone/>
              <a:defRPr b="1">
                <a:latin typeface="Krona One"/>
                <a:ea typeface="Krona One"/>
                <a:cs typeface="Krona One"/>
                <a:sym typeface="Krona One"/>
              </a:defRPr>
            </a:lvl2pPr>
            <a:lvl3pPr lvl="2" algn="ctr" rtl="0">
              <a:buNone/>
              <a:defRPr b="1">
                <a:latin typeface="Krona One"/>
                <a:ea typeface="Krona One"/>
                <a:cs typeface="Krona One"/>
                <a:sym typeface="Krona One"/>
              </a:defRPr>
            </a:lvl3pPr>
            <a:lvl4pPr lvl="3" algn="ctr" rtl="0">
              <a:buNone/>
              <a:defRPr b="1">
                <a:latin typeface="Krona One"/>
                <a:ea typeface="Krona One"/>
                <a:cs typeface="Krona One"/>
                <a:sym typeface="Krona One"/>
              </a:defRPr>
            </a:lvl4pPr>
            <a:lvl5pPr lvl="4" algn="ctr" rtl="0">
              <a:buNone/>
              <a:defRPr b="1">
                <a:latin typeface="Krona One"/>
                <a:ea typeface="Krona One"/>
                <a:cs typeface="Krona One"/>
                <a:sym typeface="Krona One"/>
              </a:defRPr>
            </a:lvl5pPr>
            <a:lvl6pPr lvl="5" algn="ctr" rtl="0">
              <a:buNone/>
              <a:defRPr b="1">
                <a:latin typeface="Krona One"/>
                <a:ea typeface="Krona One"/>
                <a:cs typeface="Krona One"/>
                <a:sym typeface="Krona One"/>
              </a:defRPr>
            </a:lvl6pPr>
            <a:lvl7pPr lvl="6" algn="ctr" rtl="0">
              <a:buNone/>
              <a:defRPr b="1">
                <a:latin typeface="Krona One"/>
                <a:ea typeface="Krona One"/>
                <a:cs typeface="Krona One"/>
                <a:sym typeface="Krona One"/>
              </a:defRPr>
            </a:lvl7pPr>
            <a:lvl8pPr lvl="7" algn="ctr" rtl="0">
              <a:buNone/>
              <a:defRPr b="1">
                <a:latin typeface="Krona One"/>
                <a:ea typeface="Krona One"/>
                <a:cs typeface="Krona One"/>
                <a:sym typeface="Krona One"/>
              </a:defRPr>
            </a:lvl8pPr>
            <a:lvl9pPr lvl="8" algn="ctr" rtl="0">
              <a:buNone/>
              <a:defRPr b="1">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
        <p:nvSpPr>
          <p:cNvPr id="393" name="Google Shape;393;p26"/>
          <p:cNvSpPr/>
          <p:nvPr/>
        </p:nvSpPr>
        <p:spPr>
          <a:xfrm>
            <a:off x="-187700" y="-54825"/>
            <a:ext cx="3149800" cy="1539732"/>
          </a:xfrm>
          <a:custGeom>
            <a:avLst/>
            <a:gdLst/>
            <a:ahLst/>
            <a:cxnLst/>
            <a:rect l="l" t="t" r="r" b="b"/>
            <a:pathLst>
              <a:path w="93148" h="45534" extrusionOk="0">
                <a:moveTo>
                  <a:pt x="1" y="1"/>
                </a:moveTo>
                <a:cubicBezTo>
                  <a:pt x="739" y="660"/>
                  <a:pt x="1438" y="1358"/>
                  <a:pt x="2077" y="2077"/>
                </a:cubicBezTo>
                <a:cubicBezTo>
                  <a:pt x="7427" y="8106"/>
                  <a:pt x="10302" y="15852"/>
                  <a:pt x="14194" y="22918"/>
                </a:cubicBezTo>
                <a:cubicBezTo>
                  <a:pt x="15931" y="26033"/>
                  <a:pt x="17927" y="29067"/>
                  <a:pt x="20203" y="31842"/>
                </a:cubicBezTo>
                <a:cubicBezTo>
                  <a:pt x="24735" y="37391"/>
                  <a:pt x="30364" y="41963"/>
                  <a:pt x="37112" y="44219"/>
                </a:cubicBezTo>
                <a:cubicBezTo>
                  <a:pt x="39735" y="45098"/>
                  <a:pt x="42536" y="45534"/>
                  <a:pt x="45336" y="45534"/>
                </a:cubicBezTo>
                <a:cubicBezTo>
                  <a:pt x="53341" y="45534"/>
                  <a:pt x="61339" y="41972"/>
                  <a:pt x="65140" y="35036"/>
                </a:cubicBezTo>
                <a:cubicBezTo>
                  <a:pt x="67615" y="30524"/>
                  <a:pt x="68114" y="25234"/>
                  <a:pt x="69212" y="20203"/>
                </a:cubicBezTo>
                <a:cubicBezTo>
                  <a:pt x="70310" y="15173"/>
                  <a:pt x="72327" y="9903"/>
                  <a:pt x="76698" y="7168"/>
                </a:cubicBezTo>
                <a:cubicBezTo>
                  <a:pt x="79992" y="5092"/>
                  <a:pt x="84105" y="4832"/>
                  <a:pt x="87758" y="3415"/>
                </a:cubicBezTo>
                <a:cubicBezTo>
                  <a:pt x="89774" y="2636"/>
                  <a:pt x="91591" y="1458"/>
                  <a:pt x="93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flipH="1">
            <a:off x="5691318" y="3964560"/>
            <a:ext cx="3932332" cy="1178928"/>
          </a:xfrm>
          <a:custGeom>
            <a:avLst/>
            <a:gdLst/>
            <a:ahLst/>
            <a:cxnLst/>
            <a:rect l="l" t="t" r="r" b="b"/>
            <a:pathLst>
              <a:path w="121256" h="36353" extrusionOk="0">
                <a:moveTo>
                  <a:pt x="121255" y="36352"/>
                </a:moveTo>
                <a:lnTo>
                  <a:pt x="0" y="36352"/>
                </a:lnTo>
                <a:cubicBezTo>
                  <a:pt x="360" y="32939"/>
                  <a:pt x="1218" y="29565"/>
                  <a:pt x="2476" y="26351"/>
                </a:cubicBezTo>
                <a:cubicBezTo>
                  <a:pt x="5390" y="18885"/>
                  <a:pt x="11240" y="11778"/>
                  <a:pt x="19185" y="10640"/>
                </a:cubicBezTo>
                <a:cubicBezTo>
                  <a:pt x="22618" y="10161"/>
                  <a:pt x="25972" y="10820"/>
                  <a:pt x="29226" y="12018"/>
                </a:cubicBezTo>
                <a:cubicBezTo>
                  <a:pt x="33898" y="13754"/>
                  <a:pt x="39128" y="12337"/>
                  <a:pt x="42322" y="8524"/>
                </a:cubicBezTo>
                <a:cubicBezTo>
                  <a:pt x="44578" y="5849"/>
                  <a:pt x="47492" y="3693"/>
                  <a:pt x="50766" y="2396"/>
                </a:cubicBezTo>
                <a:cubicBezTo>
                  <a:pt x="56815" y="0"/>
                  <a:pt x="63962" y="599"/>
                  <a:pt x="69531" y="3933"/>
                </a:cubicBezTo>
                <a:cubicBezTo>
                  <a:pt x="71188" y="4931"/>
                  <a:pt x="72706" y="6149"/>
                  <a:pt x="74183" y="7426"/>
                </a:cubicBezTo>
                <a:cubicBezTo>
                  <a:pt x="78335" y="11119"/>
                  <a:pt x="82088" y="15411"/>
                  <a:pt x="87338" y="17008"/>
                </a:cubicBezTo>
                <a:cubicBezTo>
                  <a:pt x="92788" y="18665"/>
                  <a:pt x="98757" y="16988"/>
                  <a:pt x="104347" y="18106"/>
                </a:cubicBezTo>
                <a:cubicBezTo>
                  <a:pt x="112552" y="19743"/>
                  <a:pt x="118560" y="27229"/>
                  <a:pt x="120956" y="35235"/>
                </a:cubicBezTo>
                <a:cubicBezTo>
                  <a:pt x="121056" y="35614"/>
                  <a:pt x="121156" y="35973"/>
                  <a:pt x="121255" y="363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26"/>
          <p:cNvGrpSpPr/>
          <p:nvPr/>
        </p:nvGrpSpPr>
        <p:grpSpPr>
          <a:xfrm>
            <a:off x="236500" y="4366620"/>
            <a:ext cx="797366" cy="576318"/>
            <a:chOff x="236500" y="4366620"/>
            <a:chExt cx="797366" cy="576318"/>
          </a:xfrm>
        </p:grpSpPr>
        <p:sp>
          <p:nvSpPr>
            <p:cNvPr id="396" name="Google Shape;396;p26"/>
            <p:cNvSpPr/>
            <p:nvPr/>
          </p:nvSpPr>
          <p:spPr>
            <a:xfrm>
              <a:off x="940734" y="4746872"/>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97" name="Google Shape;397;p26"/>
            <p:cNvSpPr/>
            <p:nvPr/>
          </p:nvSpPr>
          <p:spPr>
            <a:xfrm>
              <a:off x="392526" y="4840247"/>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98" name="Google Shape;398;p26"/>
            <p:cNvSpPr/>
            <p:nvPr/>
          </p:nvSpPr>
          <p:spPr>
            <a:xfrm>
              <a:off x="236500" y="4366620"/>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5">
    <p:spTree>
      <p:nvGrpSpPr>
        <p:cNvPr id="1" name="Shape 399"/>
        <p:cNvGrpSpPr/>
        <p:nvPr/>
      </p:nvGrpSpPr>
      <p:grpSpPr>
        <a:xfrm>
          <a:off x="0" y="0"/>
          <a:ext cx="0" cy="0"/>
          <a:chOff x="0" y="0"/>
          <a:chExt cx="0" cy="0"/>
        </a:xfrm>
      </p:grpSpPr>
      <p:sp>
        <p:nvSpPr>
          <p:cNvPr id="400" name="Google Shape;400;p27"/>
          <p:cNvSpPr/>
          <p:nvPr/>
        </p:nvSpPr>
        <p:spPr>
          <a:xfrm>
            <a:off x="8744327" y="2217243"/>
            <a:ext cx="705000" cy="705000"/>
          </a:xfrm>
          <a:prstGeom prst="ellipse">
            <a:avLst/>
          </a:prstGeom>
          <a:solidFill>
            <a:schemeClr val="accen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lvl1pPr lvl="0" algn="ctr" rtl="0">
              <a:buNone/>
              <a:defRPr b="1">
                <a:latin typeface="Krona One"/>
                <a:ea typeface="Krona One"/>
                <a:cs typeface="Krona One"/>
                <a:sym typeface="Krona One"/>
              </a:defRPr>
            </a:lvl1pPr>
            <a:lvl2pPr lvl="1" algn="ctr" rtl="0">
              <a:buNone/>
              <a:defRPr b="1">
                <a:latin typeface="Krona One"/>
                <a:ea typeface="Krona One"/>
                <a:cs typeface="Krona One"/>
                <a:sym typeface="Krona One"/>
              </a:defRPr>
            </a:lvl2pPr>
            <a:lvl3pPr lvl="2" algn="ctr" rtl="0">
              <a:buNone/>
              <a:defRPr b="1">
                <a:latin typeface="Krona One"/>
                <a:ea typeface="Krona One"/>
                <a:cs typeface="Krona One"/>
                <a:sym typeface="Krona One"/>
              </a:defRPr>
            </a:lvl3pPr>
            <a:lvl4pPr lvl="3" algn="ctr" rtl="0">
              <a:buNone/>
              <a:defRPr b="1">
                <a:latin typeface="Krona One"/>
                <a:ea typeface="Krona One"/>
                <a:cs typeface="Krona One"/>
                <a:sym typeface="Krona One"/>
              </a:defRPr>
            </a:lvl4pPr>
            <a:lvl5pPr lvl="4" algn="ctr" rtl="0">
              <a:buNone/>
              <a:defRPr b="1">
                <a:latin typeface="Krona One"/>
                <a:ea typeface="Krona One"/>
                <a:cs typeface="Krona One"/>
                <a:sym typeface="Krona One"/>
              </a:defRPr>
            </a:lvl5pPr>
            <a:lvl6pPr lvl="5" algn="ctr" rtl="0">
              <a:buNone/>
              <a:defRPr b="1">
                <a:latin typeface="Krona One"/>
                <a:ea typeface="Krona One"/>
                <a:cs typeface="Krona One"/>
                <a:sym typeface="Krona One"/>
              </a:defRPr>
            </a:lvl6pPr>
            <a:lvl7pPr lvl="6" algn="ctr" rtl="0">
              <a:buNone/>
              <a:defRPr b="1">
                <a:latin typeface="Krona One"/>
                <a:ea typeface="Krona One"/>
                <a:cs typeface="Krona One"/>
                <a:sym typeface="Krona One"/>
              </a:defRPr>
            </a:lvl7pPr>
            <a:lvl8pPr lvl="7" algn="ctr" rtl="0">
              <a:buNone/>
              <a:defRPr b="1">
                <a:latin typeface="Krona One"/>
                <a:ea typeface="Krona One"/>
                <a:cs typeface="Krona One"/>
                <a:sym typeface="Krona One"/>
              </a:defRPr>
            </a:lvl8pPr>
            <a:lvl9pPr lvl="8" algn="ctr" rtl="0">
              <a:buNone/>
              <a:defRPr b="1">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
        <p:nvSpPr>
          <p:cNvPr id="402" name="Google Shape;402;p27"/>
          <p:cNvSpPr/>
          <p:nvPr/>
        </p:nvSpPr>
        <p:spPr>
          <a:xfrm rot="10800000">
            <a:off x="-120425" y="-172503"/>
            <a:ext cx="2013651" cy="1424076"/>
          </a:xfrm>
          <a:custGeom>
            <a:avLst/>
            <a:gdLst/>
            <a:ahLst/>
            <a:cxnLst/>
            <a:rect l="l" t="t" r="r" b="b"/>
            <a:pathLst>
              <a:path w="91291" h="64562" extrusionOk="0">
                <a:moveTo>
                  <a:pt x="83800" y="1"/>
                </a:moveTo>
                <a:cubicBezTo>
                  <a:pt x="83228" y="1"/>
                  <a:pt x="82657" y="21"/>
                  <a:pt x="82088" y="61"/>
                </a:cubicBezTo>
                <a:cubicBezTo>
                  <a:pt x="71308" y="820"/>
                  <a:pt x="61586" y="8087"/>
                  <a:pt x="56416" y="17589"/>
                </a:cubicBezTo>
                <a:cubicBezTo>
                  <a:pt x="54619" y="20923"/>
                  <a:pt x="53202" y="24636"/>
                  <a:pt x="50287" y="27091"/>
                </a:cubicBezTo>
                <a:cubicBezTo>
                  <a:pt x="45456" y="31144"/>
                  <a:pt x="38389" y="30285"/>
                  <a:pt x="32121" y="31004"/>
                </a:cubicBezTo>
                <a:cubicBezTo>
                  <a:pt x="27290" y="31523"/>
                  <a:pt x="22698" y="33180"/>
                  <a:pt x="18566" y="35655"/>
                </a:cubicBezTo>
                <a:cubicBezTo>
                  <a:pt x="10740" y="40327"/>
                  <a:pt x="4552" y="47952"/>
                  <a:pt x="1717" y="56676"/>
                </a:cubicBezTo>
                <a:cubicBezTo>
                  <a:pt x="859" y="59251"/>
                  <a:pt x="300" y="61886"/>
                  <a:pt x="0" y="64561"/>
                </a:cubicBezTo>
                <a:lnTo>
                  <a:pt x="91291" y="64561"/>
                </a:lnTo>
                <a:lnTo>
                  <a:pt x="91291" y="1139"/>
                </a:lnTo>
                <a:cubicBezTo>
                  <a:pt x="88851" y="391"/>
                  <a:pt x="86317" y="1"/>
                  <a:pt x="838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7353100" y="3892059"/>
            <a:ext cx="2013651" cy="1424076"/>
          </a:xfrm>
          <a:custGeom>
            <a:avLst/>
            <a:gdLst/>
            <a:ahLst/>
            <a:cxnLst/>
            <a:rect l="l" t="t" r="r" b="b"/>
            <a:pathLst>
              <a:path w="91291" h="64562" extrusionOk="0">
                <a:moveTo>
                  <a:pt x="83800" y="1"/>
                </a:moveTo>
                <a:cubicBezTo>
                  <a:pt x="83228" y="1"/>
                  <a:pt x="82657" y="21"/>
                  <a:pt x="82088" y="61"/>
                </a:cubicBezTo>
                <a:cubicBezTo>
                  <a:pt x="71308" y="820"/>
                  <a:pt x="61586" y="8087"/>
                  <a:pt x="56416" y="17589"/>
                </a:cubicBezTo>
                <a:cubicBezTo>
                  <a:pt x="54619" y="20923"/>
                  <a:pt x="53202" y="24636"/>
                  <a:pt x="50287" y="27091"/>
                </a:cubicBezTo>
                <a:cubicBezTo>
                  <a:pt x="45456" y="31144"/>
                  <a:pt x="38389" y="30285"/>
                  <a:pt x="32121" y="31004"/>
                </a:cubicBezTo>
                <a:cubicBezTo>
                  <a:pt x="27290" y="31523"/>
                  <a:pt x="22698" y="33180"/>
                  <a:pt x="18566" y="35655"/>
                </a:cubicBezTo>
                <a:cubicBezTo>
                  <a:pt x="10740" y="40327"/>
                  <a:pt x="4552" y="47952"/>
                  <a:pt x="1717" y="56676"/>
                </a:cubicBezTo>
                <a:cubicBezTo>
                  <a:pt x="859" y="59251"/>
                  <a:pt x="300" y="61886"/>
                  <a:pt x="0" y="64561"/>
                </a:cubicBezTo>
                <a:lnTo>
                  <a:pt x="91291" y="64561"/>
                </a:lnTo>
                <a:lnTo>
                  <a:pt x="91291" y="1139"/>
                </a:lnTo>
                <a:cubicBezTo>
                  <a:pt x="88851" y="391"/>
                  <a:pt x="86317" y="1"/>
                  <a:pt x="838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292407" y="4014623"/>
            <a:ext cx="3932332" cy="1178928"/>
          </a:xfrm>
          <a:custGeom>
            <a:avLst/>
            <a:gdLst/>
            <a:ahLst/>
            <a:cxnLst/>
            <a:rect l="l" t="t" r="r" b="b"/>
            <a:pathLst>
              <a:path w="121256" h="36353" extrusionOk="0">
                <a:moveTo>
                  <a:pt x="121255" y="36352"/>
                </a:moveTo>
                <a:lnTo>
                  <a:pt x="0" y="36352"/>
                </a:lnTo>
                <a:cubicBezTo>
                  <a:pt x="360" y="32939"/>
                  <a:pt x="1218" y="29565"/>
                  <a:pt x="2476" y="26351"/>
                </a:cubicBezTo>
                <a:cubicBezTo>
                  <a:pt x="5390" y="18885"/>
                  <a:pt x="11240" y="11778"/>
                  <a:pt x="19185" y="10640"/>
                </a:cubicBezTo>
                <a:cubicBezTo>
                  <a:pt x="22618" y="10161"/>
                  <a:pt x="25972" y="10820"/>
                  <a:pt x="29226" y="12018"/>
                </a:cubicBezTo>
                <a:cubicBezTo>
                  <a:pt x="33898" y="13754"/>
                  <a:pt x="39128" y="12337"/>
                  <a:pt x="42322" y="8524"/>
                </a:cubicBezTo>
                <a:cubicBezTo>
                  <a:pt x="44578" y="5849"/>
                  <a:pt x="47492" y="3693"/>
                  <a:pt x="50766" y="2396"/>
                </a:cubicBezTo>
                <a:cubicBezTo>
                  <a:pt x="56815" y="0"/>
                  <a:pt x="63962" y="599"/>
                  <a:pt x="69531" y="3933"/>
                </a:cubicBezTo>
                <a:cubicBezTo>
                  <a:pt x="71188" y="4931"/>
                  <a:pt x="72706" y="6149"/>
                  <a:pt x="74183" y="7426"/>
                </a:cubicBezTo>
                <a:cubicBezTo>
                  <a:pt x="78335" y="11119"/>
                  <a:pt x="82088" y="15411"/>
                  <a:pt x="87338" y="17008"/>
                </a:cubicBezTo>
                <a:cubicBezTo>
                  <a:pt x="92788" y="18665"/>
                  <a:pt x="98757" y="16988"/>
                  <a:pt x="104347" y="18106"/>
                </a:cubicBezTo>
                <a:cubicBezTo>
                  <a:pt x="112552" y="19743"/>
                  <a:pt x="118560" y="27229"/>
                  <a:pt x="120956" y="35235"/>
                </a:cubicBezTo>
                <a:cubicBezTo>
                  <a:pt x="121056" y="35614"/>
                  <a:pt x="121156" y="35973"/>
                  <a:pt x="121255" y="36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27"/>
          <p:cNvGrpSpPr/>
          <p:nvPr/>
        </p:nvGrpSpPr>
        <p:grpSpPr>
          <a:xfrm>
            <a:off x="8363663" y="195397"/>
            <a:ext cx="533283" cy="566402"/>
            <a:chOff x="8363663" y="195397"/>
            <a:chExt cx="533283" cy="566402"/>
          </a:xfrm>
        </p:grpSpPr>
        <p:sp>
          <p:nvSpPr>
            <p:cNvPr id="406" name="Google Shape;406;p27"/>
            <p:cNvSpPr/>
            <p:nvPr/>
          </p:nvSpPr>
          <p:spPr>
            <a:xfrm>
              <a:off x="8705296" y="668409"/>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07" name="Google Shape;407;p27"/>
            <p:cNvSpPr/>
            <p:nvPr/>
          </p:nvSpPr>
          <p:spPr>
            <a:xfrm>
              <a:off x="8794276" y="195397"/>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08" name="Google Shape;408;p27"/>
            <p:cNvSpPr/>
            <p:nvPr/>
          </p:nvSpPr>
          <p:spPr>
            <a:xfrm>
              <a:off x="8363663" y="234845"/>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4">
    <p:spTree>
      <p:nvGrpSpPr>
        <p:cNvPr id="1" name="Shape 409"/>
        <p:cNvGrpSpPr/>
        <p:nvPr/>
      </p:nvGrpSpPr>
      <p:grpSpPr>
        <a:xfrm>
          <a:off x="0" y="0"/>
          <a:ext cx="0" cy="0"/>
          <a:chOff x="0" y="0"/>
          <a:chExt cx="0" cy="0"/>
        </a:xfrm>
      </p:grpSpPr>
      <p:sp>
        <p:nvSpPr>
          <p:cNvPr id="410" name="Google Shape;410;p28"/>
          <p:cNvSpPr/>
          <p:nvPr/>
        </p:nvSpPr>
        <p:spPr>
          <a:xfrm>
            <a:off x="8744327" y="2217243"/>
            <a:ext cx="705000" cy="705000"/>
          </a:xfrm>
          <a:prstGeom prst="ellipse">
            <a:avLst/>
          </a:prstGeom>
          <a:solidFill>
            <a:schemeClr val="accen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lvl1pPr lvl="0" algn="ctr" rtl="0">
              <a:buNone/>
              <a:defRPr b="1">
                <a:latin typeface="Krona One"/>
                <a:ea typeface="Krona One"/>
                <a:cs typeface="Krona One"/>
                <a:sym typeface="Krona One"/>
              </a:defRPr>
            </a:lvl1pPr>
            <a:lvl2pPr lvl="1" algn="ctr" rtl="0">
              <a:buNone/>
              <a:defRPr b="1">
                <a:latin typeface="Krona One"/>
                <a:ea typeface="Krona One"/>
                <a:cs typeface="Krona One"/>
                <a:sym typeface="Krona One"/>
              </a:defRPr>
            </a:lvl2pPr>
            <a:lvl3pPr lvl="2" algn="ctr" rtl="0">
              <a:buNone/>
              <a:defRPr b="1">
                <a:latin typeface="Krona One"/>
                <a:ea typeface="Krona One"/>
                <a:cs typeface="Krona One"/>
                <a:sym typeface="Krona One"/>
              </a:defRPr>
            </a:lvl3pPr>
            <a:lvl4pPr lvl="3" algn="ctr" rtl="0">
              <a:buNone/>
              <a:defRPr b="1">
                <a:latin typeface="Krona One"/>
                <a:ea typeface="Krona One"/>
                <a:cs typeface="Krona One"/>
                <a:sym typeface="Krona One"/>
              </a:defRPr>
            </a:lvl4pPr>
            <a:lvl5pPr lvl="4" algn="ctr" rtl="0">
              <a:buNone/>
              <a:defRPr b="1">
                <a:latin typeface="Krona One"/>
                <a:ea typeface="Krona One"/>
                <a:cs typeface="Krona One"/>
                <a:sym typeface="Krona One"/>
              </a:defRPr>
            </a:lvl5pPr>
            <a:lvl6pPr lvl="5" algn="ctr" rtl="0">
              <a:buNone/>
              <a:defRPr b="1">
                <a:latin typeface="Krona One"/>
                <a:ea typeface="Krona One"/>
                <a:cs typeface="Krona One"/>
                <a:sym typeface="Krona One"/>
              </a:defRPr>
            </a:lvl6pPr>
            <a:lvl7pPr lvl="6" algn="ctr" rtl="0">
              <a:buNone/>
              <a:defRPr b="1">
                <a:latin typeface="Krona One"/>
                <a:ea typeface="Krona One"/>
                <a:cs typeface="Krona One"/>
                <a:sym typeface="Krona One"/>
              </a:defRPr>
            </a:lvl7pPr>
            <a:lvl8pPr lvl="7" algn="ctr" rtl="0">
              <a:buNone/>
              <a:defRPr b="1">
                <a:latin typeface="Krona One"/>
                <a:ea typeface="Krona One"/>
                <a:cs typeface="Krona One"/>
                <a:sym typeface="Krona One"/>
              </a:defRPr>
            </a:lvl8pPr>
            <a:lvl9pPr lvl="8" algn="ctr" rtl="0">
              <a:buNone/>
              <a:defRPr b="1">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
        <p:nvSpPr>
          <p:cNvPr id="412" name="Google Shape;412;p28"/>
          <p:cNvSpPr/>
          <p:nvPr/>
        </p:nvSpPr>
        <p:spPr>
          <a:xfrm>
            <a:off x="-195850" y="-120225"/>
            <a:ext cx="3681307" cy="1455513"/>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7353100" y="3892059"/>
            <a:ext cx="2013651" cy="1424076"/>
          </a:xfrm>
          <a:custGeom>
            <a:avLst/>
            <a:gdLst/>
            <a:ahLst/>
            <a:cxnLst/>
            <a:rect l="l" t="t" r="r" b="b"/>
            <a:pathLst>
              <a:path w="91291" h="64562" extrusionOk="0">
                <a:moveTo>
                  <a:pt x="83800" y="1"/>
                </a:moveTo>
                <a:cubicBezTo>
                  <a:pt x="83228" y="1"/>
                  <a:pt x="82657" y="21"/>
                  <a:pt x="82088" y="61"/>
                </a:cubicBezTo>
                <a:cubicBezTo>
                  <a:pt x="71308" y="820"/>
                  <a:pt x="61586" y="8087"/>
                  <a:pt x="56416" y="17589"/>
                </a:cubicBezTo>
                <a:cubicBezTo>
                  <a:pt x="54619" y="20923"/>
                  <a:pt x="53202" y="24636"/>
                  <a:pt x="50287" y="27091"/>
                </a:cubicBezTo>
                <a:cubicBezTo>
                  <a:pt x="45456" y="31144"/>
                  <a:pt x="38389" y="30285"/>
                  <a:pt x="32121" y="31004"/>
                </a:cubicBezTo>
                <a:cubicBezTo>
                  <a:pt x="27290" y="31523"/>
                  <a:pt x="22698" y="33180"/>
                  <a:pt x="18566" y="35655"/>
                </a:cubicBezTo>
                <a:cubicBezTo>
                  <a:pt x="10740" y="40327"/>
                  <a:pt x="4552" y="47952"/>
                  <a:pt x="1717" y="56676"/>
                </a:cubicBezTo>
                <a:cubicBezTo>
                  <a:pt x="859" y="59251"/>
                  <a:pt x="300" y="61886"/>
                  <a:pt x="0" y="64561"/>
                </a:cubicBezTo>
                <a:lnTo>
                  <a:pt x="91291" y="64561"/>
                </a:lnTo>
                <a:lnTo>
                  <a:pt x="91291" y="1139"/>
                </a:lnTo>
                <a:cubicBezTo>
                  <a:pt x="88851" y="391"/>
                  <a:pt x="86317" y="1"/>
                  <a:pt x="838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28"/>
          <p:cNvGrpSpPr/>
          <p:nvPr/>
        </p:nvGrpSpPr>
        <p:grpSpPr>
          <a:xfrm>
            <a:off x="259996" y="4464234"/>
            <a:ext cx="594599" cy="524828"/>
            <a:chOff x="259996" y="4464234"/>
            <a:chExt cx="594599" cy="524828"/>
          </a:xfrm>
        </p:grpSpPr>
        <p:sp>
          <p:nvSpPr>
            <p:cNvPr id="415" name="Google Shape;415;p28"/>
            <p:cNvSpPr/>
            <p:nvPr/>
          </p:nvSpPr>
          <p:spPr>
            <a:xfrm>
              <a:off x="259996" y="4464234"/>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16" name="Google Shape;416;p28"/>
            <p:cNvSpPr/>
            <p:nvPr/>
          </p:nvSpPr>
          <p:spPr>
            <a:xfrm>
              <a:off x="751926" y="4886372"/>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17" name="Google Shape;417;p28"/>
            <p:cNvSpPr/>
            <p:nvPr/>
          </p:nvSpPr>
          <p:spPr>
            <a:xfrm>
              <a:off x="391250" y="4791845"/>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418" name="Google Shape;418;p28"/>
          <p:cNvGrpSpPr/>
          <p:nvPr/>
        </p:nvGrpSpPr>
        <p:grpSpPr>
          <a:xfrm>
            <a:off x="8218951" y="272522"/>
            <a:ext cx="577078" cy="504018"/>
            <a:chOff x="8218951" y="272522"/>
            <a:chExt cx="577078" cy="504018"/>
          </a:xfrm>
        </p:grpSpPr>
        <p:sp>
          <p:nvSpPr>
            <p:cNvPr id="419" name="Google Shape;419;p28"/>
            <p:cNvSpPr/>
            <p:nvPr/>
          </p:nvSpPr>
          <p:spPr>
            <a:xfrm>
              <a:off x="8702896" y="277172"/>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20" name="Google Shape;420;p28"/>
            <p:cNvSpPr/>
            <p:nvPr/>
          </p:nvSpPr>
          <p:spPr>
            <a:xfrm>
              <a:off x="8218951" y="272522"/>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21" name="Google Shape;421;p28"/>
            <p:cNvSpPr/>
            <p:nvPr/>
          </p:nvSpPr>
          <p:spPr>
            <a:xfrm>
              <a:off x="8608088" y="713320"/>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29050" y="3088250"/>
            <a:ext cx="6723900" cy="6375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861100" y="1754685"/>
            <a:ext cx="1588200" cy="77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6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0" name="Google Shape;20;p3"/>
          <p:cNvSpPr txBox="1">
            <a:spLocks noGrp="1"/>
          </p:cNvSpPr>
          <p:nvPr>
            <p:ph type="subTitle" idx="1"/>
          </p:nvPr>
        </p:nvSpPr>
        <p:spPr>
          <a:xfrm>
            <a:off x="829050" y="3681850"/>
            <a:ext cx="6723900" cy="36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400"/>
              <a:buNone/>
              <a:defRPr sz="16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21" name="Google Shape;21;p3"/>
          <p:cNvSpPr/>
          <p:nvPr/>
        </p:nvSpPr>
        <p:spPr>
          <a:xfrm flipH="1">
            <a:off x="5673650" y="0"/>
            <a:ext cx="3470345" cy="1362828"/>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3"/>
          <p:cNvGrpSpPr/>
          <p:nvPr/>
        </p:nvGrpSpPr>
        <p:grpSpPr>
          <a:xfrm>
            <a:off x="6527988" y="3529450"/>
            <a:ext cx="2616012" cy="1614050"/>
            <a:chOff x="6527988" y="3529450"/>
            <a:chExt cx="2616012" cy="1614050"/>
          </a:xfrm>
        </p:grpSpPr>
        <p:sp>
          <p:nvSpPr>
            <p:cNvPr id="23" name="Google Shape;23;p3"/>
            <p:cNvSpPr/>
            <p:nvPr/>
          </p:nvSpPr>
          <p:spPr>
            <a:xfrm>
              <a:off x="6861725" y="3529450"/>
              <a:ext cx="2282275" cy="1614050"/>
            </a:xfrm>
            <a:custGeom>
              <a:avLst/>
              <a:gdLst/>
              <a:ahLst/>
              <a:cxnLst/>
              <a:rect l="l" t="t" r="r" b="b"/>
              <a:pathLst>
                <a:path w="91291" h="64562" extrusionOk="0">
                  <a:moveTo>
                    <a:pt x="83800" y="1"/>
                  </a:moveTo>
                  <a:cubicBezTo>
                    <a:pt x="83228" y="1"/>
                    <a:pt x="82657" y="21"/>
                    <a:pt x="82088" y="61"/>
                  </a:cubicBezTo>
                  <a:cubicBezTo>
                    <a:pt x="71308" y="820"/>
                    <a:pt x="61586" y="8087"/>
                    <a:pt x="56416" y="17589"/>
                  </a:cubicBezTo>
                  <a:cubicBezTo>
                    <a:pt x="54619" y="20923"/>
                    <a:pt x="53202" y="24636"/>
                    <a:pt x="50287" y="27091"/>
                  </a:cubicBezTo>
                  <a:cubicBezTo>
                    <a:pt x="45456" y="31144"/>
                    <a:pt x="38389" y="30285"/>
                    <a:pt x="32121" y="31004"/>
                  </a:cubicBezTo>
                  <a:cubicBezTo>
                    <a:pt x="27290" y="31523"/>
                    <a:pt x="22698" y="33180"/>
                    <a:pt x="18566" y="35655"/>
                  </a:cubicBezTo>
                  <a:cubicBezTo>
                    <a:pt x="10740" y="40327"/>
                    <a:pt x="4552" y="47952"/>
                    <a:pt x="1717" y="56676"/>
                  </a:cubicBezTo>
                  <a:cubicBezTo>
                    <a:pt x="859" y="59251"/>
                    <a:pt x="300" y="61886"/>
                    <a:pt x="0" y="64561"/>
                  </a:cubicBezTo>
                  <a:lnTo>
                    <a:pt x="91291" y="64561"/>
                  </a:lnTo>
                  <a:lnTo>
                    <a:pt x="91291" y="1139"/>
                  </a:lnTo>
                  <a:cubicBezTo>
                    <a:pt x="88851" y="391"/>
                    <a:pt x="86317" y="1"/>
                    <a:pt x="83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7880809" y="3952359"/>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 name="Google Shape;25;p3"/>
            <p:cNvSpPr/>
            <p:nvPr/>
          </p:nvSpPr>
          <p:spPr>
            <a:xfrm>
              <a:off x="6527988" y="4754397"/>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6" name="Google Shape;26;p3"/>
          <p:cNvGrpSpPr/>
          <p:nvPr/>
        </p:nvGrpSpPr>
        <p:grpSpPr>
          <a:xfrm>
            <a:off x="344634" y="4437634"/>
            <a:ext cx="1200995" cy="458378"/>
            <a:chOff x="344634" y="4437634"/>
            <a:chExt cx="1200995" cy="458378"/>
          </a:xfrm>
        </p:grpSpPr>
        <p:sp>
          <p:nvSpPr>
            <p:cNvPr id="27" name="Google Shape;27;p3"/>
            <p:cNvSpPr/>
            <p:nvPr/>
          </p:nvSpPr>
          <p:spPr>
            <a:xfrm>
              <a:off x="786888" y="4793322"/>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8" name="Google Shape;28;p3"/>
            <p:cNvSpPr/>
            <p:nvPr/>
          </p:nvSpPr>
          <p:spPr>
            <a:xfrm>
              <a:off x="1452496" y="4699947"/>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3"/>
            <p:cNvSpPr/>
            <p:nvPr/>
          </p:nvSpPr>
          <p:spPr>
            <a:xfrm>
              <a:off x="344634" y="4437634"/>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0" name="Google Shape;30;p3"/>
          <p:cNvSpPr/>
          <p:nvPr/>
        </p:nvSpPr>
        <p:spPr>
          <a:xfrm>
            <a:off x="8744327" y="2217243"/>
            <a:ext cx="705000" cy="705000"/>
          </a:xfrm>
          <a:prstGeom prst="ellipse">
            <a:avLst/>
          </a:prstGeom>
          <a:solidFill>
            <a:schemeClr val="accen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lvl1pPr lvl="0" algn="ctr" rtl="0">
              <a:buNone/>
              <a:defRPr b="1">
                <a:latin typeface="Krona One"/>
                <a:ea typeface="Krona One"/>
                <a:cs typeface="Krona One"/>
                <a:sym typeface="Krona One"/>
              </a:defRPr>
            </a:lvl1pPr>
            <a:lvl2pPr lvl="1" algn="ctr" rtl="0">
              <a:buNone/>
              <a:defRPr b="1">
                <a:latin typeface="Krona One"/>
                <a:ea typeface="Krona One"/>
                <a:cs typeface="Krona One"/>
                <a:sym typeface="Krona One"/>
              </a:defRPr>
            </a:lvl2pPr>
            <a:lvl3pPr lvl="2" algn="ctr" rtl="0">
              <a:buNone/>
              <a:defRPr b="1">
                <a:latin typeface="Krona One"/>
                <a:ea typeface="Krona One"/>
                <a:cs typeface="Krona One"/>
                <a:sym typeface="Krona One"/>
              </a:defRPr>
            </a:lvl3pPr>
            <a:lvl4pPr lvl="3" algn="ctr" rtl="0">
              <a:buNone/>
              <a:defRPr b="1">
                <a:latin typeface="Krona One"/>
                <a:ea typeface="Krona One"/>
                <a:cs typeface="Krona One"/>
                <a:sym typeface="Krona One"/>
              </a:defRPr>
            </a:lvl4pPr>
            <a:lvl5pPr lvl="4" algn="ctr" rtl="0">
              <a:buNone/>
              <a:defRPr b="1">
                <a:latin typeface="Krona One"/>
                <a:ea typeface="Krona One"/>
                <a:cs typeface="Krona One"/>
                <a:sym typeface="Krona One"/>
              </a:defRPr>
            </a:lvl5pPr>
            <a:lvl6pPr lvl="5" algn="ctr" rtl="0">
              <a:buNone/>
              <a:defRPr b="1">
                <a:latin typeface="Krona One"/>
                <a:ea typeface="Krona One"/>
                <a:cs typeface="Krona One"/>
                <a:sym typeface="Krona One"/>
              </a:defRPr>
            </a:lvl6pPr>
            <a:lvl7pPr lvl="6" algn="ctr" rtl="0">
              <a:buNone/>
              <a:defRPr b="1">
                <a:latin typeface="Krona One"/>
                <a:ea typeface="Krona One"/>
                <a:cs typeface="Krona One"/>
                <a:sym typeface="Krona One"/>
              </a:defRPr>
            </a:lvl7pPr>
            <a:lvl8pPr lvl="7" algn="ctr" rtl="0">
              <a:buNone/>
              <a:defRPr b="1">
                <a:latin typeface="Krona One"/>
                <a:ea typeface="Krona One"/>
                <a:cs typeface="Krona One"/>
                <a:sym typeface="Krona One"/>
              </a:defRPr>
            </a:lvl8pPr>
            <a:lvl9pPr lvl="8" algn="ctr" rtl="0">
              <a:buNone/>
              <a:defRPr b="1">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grpSp>
        <p:nvGrpSpPr>
          <p:cNvPr id="32" name="Google Shape;32;p3"/>
          <p:cNvGrpSpPr/>
          <p:nvPr/>
        </p:nvGrpSpPr>
        <p:grpSpPr>
          <a:xfrm>
            <a:off x="387921" y="215595"/>
            <a:ext cx="1958707" cy="634293"/>
            <a:chOff x="387921" y="215595"/>
            <a:chExt cx="1958707" cy="634293"/>
          </a:xfrm>
        </p:grpSpPr>
        <p:sp>
          <p:nvSpPr>
            <p:cNvPr id="33" name="Google Shape;33;p3"/>
            <p:cNvSpPr/>
            <p:nvPr/>
          </p:nvSpPr>
          <p:spPr>
            <a:xfrm>
              <a:off x="387921" y="492834"/>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4" name="Google Shape;34;p3"/>
            <p:cNvSpPr/>
            <p:nvPr/>
          </p:nvSpPr>
          <p:spPr>
            <a:xfrm>
              <a:off x="1059063" y="747197"/>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5" name="Google Shape;35;p3"/>
            <p:cNvSpPr/>
            <p:nvPr/>
          </p:nvSpPr>
          <p:spPr>
            <a:xfrm>
              <a:off x="2253496" y="526922"/>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6" name="Google Shape;36;p3"/>
            <p:cNvSpPr/>
            <p:nvPr/>
          </p:nvSpPr>
          <p:spPr>
            <a:xfrm>
              <a:off x="1260525" y="215595"/>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6"/>
          <p:cNvSpPr/>
          <p:nvPr/>
        </p:nvSpPr>
        <p:spPr>
          <a:xfrm>
            <a:off x="-366425" y="-222475"/>
            <a:ext cx="3754617" cy="943496"/>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txBox="1">
            <a:spLocks noGrp="1"/>
          </p:cNvSpPr>
          <p:nvPr>
            <p:ph type="title"/>
          </p:nvPr>
        </p:nvSpPr>
        <p:spPr>
          <a:xfrm>
            <a:off x="713100" y="539525"/>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8" name="Google Shape;68;p6"/>
          <p:cNvSpPr/>
          <p:nvPr/>
        </p:nvSpPr>
        <p:spPr>
          <a:xfrm>
            <a:off x="8744327" y="2217243"/>
            <a:ext cx="705000" cy="705000"/>
          </a:xfrm>
          <a:prstGeom prst="ellipse">
            <a:avLst/>
          </a:prstGeom>
          <a:solidFill>
            <a:schemeClr val="accen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lvl1pPr lvl="0" algn="ctr" rtl="0">
              <a:buNone/>
              <a:defRPr b="1">
                <a:latin typeface="Krona One"/>
                <a:ea typeface="Krona One"/>
                <a:cs typeface="Krona One"/>
                <a:sym typeface="Krona One"/>
              </a:defRPr>
            </a:lvl1pPr>
            <a:lvl2pPr lvl="1" algn="ctr" rtl="0">
              <a:buNone/>
              <a:defRPr b="1">
                <a:latin typeface="Krona One"/>
                <a:ea typeface="Krona One"/>
                <a:cs typeface="Krona One"/>
                <a:sym typeface="Krona One"/>
              </a:defRPr>
            </a:lvl2pPr>
            <a:lvl3pPr lvl="2" algn="ctr" rtl="0">
              <a:buNone/>
              <a:defRPr b="1">
                <a:latin typeface="Krona One"/>
                <a:ea typeface="Krona One"/>
                <a:cs typeface="Krona One"/>
                <a:sym typeface="Krona One"/>
              </a:defRPr>
            </a:lvl3pPr>
            <a:lvl4pPr lvl="3" algn="ctr" rtl="0">
              <a:buNone/>
              <a:defRPr b="1">
                <a:latin typeface="Krona One"/>
                <a:ea typeface="Krona One"/>
                <a:cs typeface="Krona One"/>
                <a:sym typeface="Krona One"/>
              </a:defRPr>
            </a:lvl4pPr>
            <a:lvl5pPr lvl="4" algn="ctr" rtl="0">
              <a:buNone/>
              <a:defRPr b="1">
                <a:latin typeface="Krona One"/>
                <a:ea typeface="Krona One"/>
                <a:cs typeface="Krona One"/>
                <a:sym typeface="Krona One"/>
              </a:defRPr>
            </a:lvl5pPr>
            <a:lvl6pPr lvl="5" algn="ctr" rtl="0">
              <a:buNone/>
              <a:defRPr b="1">
                <a:latin typeface="Krona One"/>
                <a:ea typeface="Krona One"/>
                <a:cs typeface="Krona One"/>
                <a:sym typeface="Krona One"/>
              </a:defRPr>
            </a:lvl6pPr>
            <a:lvl7pPr lvl="6" algn="ctr" rtl="0">
              <a:buNone/>
              <a:defRPr b="1">
                <a:latin typeface="Krona One"/>
                <a:ea typeface="Krona One"/>
                <a:cs typeface="Krona One"/>
                <a:sym typeface="Krona One"/>
              </a:defRPr>
            </a:lvl7pPr>
            <a:lvl8pPr lvl="7" algn="ctr" rtl="0">
              <a:buNone/>
              <a:defRPr b="1">
                <a:latin typeface="Krona One"/>
                <a:ea typeface="Krona One"/>
                <a:cs typeface="Krona One"/>
                <a:sym typeface="Krona One"/>
              </a:defRPr>
            </a:lvl8pPr>
            <a:lvl9pPr lvl="8" algn="ctr" rtl="0">
              <a:buNone/>
              <a:defRPr b="1">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grpSp>
        <p:nvGrpSpPr>
          <p:cNvPr id="70" name="Google Shape;70;p6"/>
          <p:cNvGrpSpPr/>
          <p:nvPr/>
        </p:nvGrpSpPr>
        <p:grpSpPr>
          <a:xfrm>
            <a:off x="179246" y="4334109"/>
            <a:ext cx="762839" cy="556278"/>
            <a:chOff x="179246" y="4334109"/>
            <a:chExt cx="762839" cy="556278"/>
          </a:xfrm>
        </p:grpSpPr>
        <p:sp>
          <p:nvSpPr>
            <p:cNvPr id="71" name="Google Shape;71;p6"/>
            <p:cNvSpPr/>
            <p:nvPr/>
          </p:nvSpPr>
          <p:spPr>
            <a:xfrm>
              <a:off x="179246" y="4334109"/>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2" name="Google Shape;72;p6"/>
            <p:cNvSpPr/>
            <p:nvPr/>
          </p:nvSpPr>
          <p:spPr>
            <a:xfrm>
              <a:off x="272376" y="4787697"/>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3" name="Google Shape;73;p6"/>
            <p:cNvSpPr/>
            <p:nvPr/>
          </p:nvSpPr>
          <p:spPr>
            <a:xfrm>
              <a:off x="847275" y="4807420"/>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74" name="Google Shape;74;p6"/>
          <p:cNvGrpSpPr/>
          <p:nvPr/>
        </p:nvGrpSpPr>
        <p:grpSpPr>
          <a:xfrm>
            <a:off x="8193971" y="195397"/>
            <a:ext cx="702974" cy="580043"/>
            <a:chOff x="8193971" y="195397"/>
            <a:chExt cx="702974" cy="580043"/>
          </a:xfrm>
        </p:grpSpPr>
        <p:sp>
          <p:nvSpPr>
            <p:cNvPr id="75" name="Google Shape;75;p6"/>
            <p:cNvSpPr/>
            <p:nvPr/>
          </p:nvSpPr>
          <p:spPr>
            <a:xfrm>
              <a:off x="8193971" y="298084"/>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 name="Google Shape;76;p6"/>
            <p:cNvSpPr/>
            <p:nvPr/>
          </p:nvSpPr>
          <p:spPr>
            <a:xfrm>
              <a:off x="8794276" y="195397"/>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7" name="Google Shape;77;p6"/>
            <p:cNvSpPr/>
            <p:nvPr/>
          </p:nvSpPr>
          <p:spPr>
            <a:xfrm>
              <a:off x="8798200" y="712220"/>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78" name="Google Shape;78;p6"/>
          <p:cNvSpPr/>
          <p:nvPr/>
        </p:nvSpPr>
        <p:spPr>
          <a:xfrm rot="10800000">
            <a:off x="6199950" y="4492850"/>
            <a:ext cx="3754617" cy="943496"/>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7"/>
        <p:cNvGrpSpPr/>
        <p:nvPr/>
      </p:nvGrpSpPr>
      <p:grpSpPr>
        <a:xfrm>
          <a:off x="0" y="0"/>
          <a:ext cx="0" cy="0"/>
          <a:chOff x="0" y="0"/>
          <a:chExt cx="0" cy="0"/>
        </a:xfrm>
      </p:grpSpPr>
      <p:sp>
        <p:nvSpPr>
          <p:cNvPr id="158" name="Google Shape;158;p13"/>
          <p:cNvSpPr/>
          <p:nvPr/>
        </p:nvSpPr>
        <p:spPr>
          <a:xfrm flipH="1">
            <a:off x="6964395" y="-74600"/>
            <a:ext cx="2473383" cy="971193"/>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txBox="1">
            <a:spLocks noGrp="1"/>
          </p:cNvSpPr>
          <p:nvPr>
            <p:ph type="title"/>
          </p:nvPr>
        </p:nvSpPr>
        <p:spPr>
          <a:xfrm>
            <a:off x="713100" y="539525"/>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60" name="Google Shape;160;p13"/>
          <p:cNvSpPr txBox="1">
            <a:spLocks noGrp="1"/>
          </p:cNvSpPr>
          <p:nvPr>
            <p:ph type="title" idx="2"/>
          </p:nvPr>
        </p:nvSpPr>
        <p:spPr>
          <a:xfrm>
            <a:off x="1826300" y="1575500"/>
            <a:ext cx="25734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1" name="Google Shape;161;p13"/>
          <p:cNvSpPr txBox="1">
            <a:spLocks noGrp="1"/>
          </p:cNvSpPr>
          <p:nvPr>
            <p:ph type="title" idx="3" hasCustomPrompt="1"/>
          </p:nvPr>
        </p:nvSpPr>
        <p:spPr>
          <a:xfrm>
            <a:off x="742475" y="1845100"/>
            <a:ext cx="8262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2" name="Google Shape;162;p13"/>
          <p:cNvSpPr txBox="1">
            <a:spLocks noGrp="1"/>
          </p:cNvSpPr>
          <p:nvPr>
            <p:ph type="title" idx="4"/>
          </p:nvPr>
        </p:nvSpPr>
        <p:spPr>
          <a:xfrm>
            <a:off x="1826281" y="2647950"/>
            <a:ext cx="25734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3" name="Google Shape;163;p13"/>
          <p:cNvSpPr txBox="1">
            <a:spLocks noGrp="1"/>
          </p:cNvSpPr>
          <p:nvPr>
            <p:ph type="title" idx="5" hasCustomPrompt="1"/>
          </p:nvPr>
        </p:nvSpPr>
        <p:spPr>
          <a:xfrm>
            <a:off x="742475" y="2918939"/>
            <a:ext cx="8262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4" name="Google Shape;164;p13"/>
          <p:cNvSpPr txBox="1">
            <a:spLocks noGrp="1"/>
          </p:cNvSpPr>
          <p:nvPr>
            <p:ph type="title" idx="6"/>
          </p:nvPr>
        </p:nvSpPr>
        <p:spPr>
          <a:xfrm>
            <a:off x="1826292" y="3720400"/>
            <a:ext cx="25734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13"/>
          <p:cNvSpPr txBox="1">
            <a:spLocks noGrp="1"/>
          </p:cNvSpPr>
          <p:nvPr>
            <p:ph type="title" idx="7" hasCustomPrompt="1"/>
          </p:nvPr>
        </p:nvSpPr>
        <p:spPr>
          <a:xfrm>
            <a:off x="742475" y="3989952"/>
            <a:ext cx="8262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6" name="Google Shape;166;p13"/>
          <p:cNvSpPr txBox="1">
            <a:spLocks noGrp="1"/>
          </p:cNvSpPr>
          <p:nvPr>
            <p:ph type="subTitle" idx="1"/>
          </p:nvPr>
        </p:nvSpPr>
        <p:spPr>
          <a:xfrm>
            <a:off x="1826289" y="1992700"/>
            <a:ext cx="2573400" cy="46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3"/>
          <p:cNvSpPr txBox="1">
            <a:spLocks noGrp="1"/>
          </p:cNvSpPr>
          <p:nvPr>
            <p:ph type="subTitle" idx="8"/>
          </p:nvPr>
        </p:nvSpPr>
        <p:spPr>
          <a:xfrm>
            <a:off x="1826278" y="3065150"/>
            <a:ext cx="2573400" cy="46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13"/>
          <p:cNvSpPr txBox="1">
            <a:spLocks noGrp="1"/>
          </p:cNvSpPr>
          <p:nvPr>
            <p:ph type="subTitle" idx="9"/>
          </p:nvPr>
        </p:nvSpPr>
        <p:spPr>
          <a:xfrm>
            <a:off x="1826298" y="4137600"/>
            <a:ext cx="2573400" cy="46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13"/>
          <p:cNvSpPr txBox="1">
            <a:spLocks noGrp="1"/>
          </p:cNvSpPr>
          <p:nvPr>
            <p:ph type="title" idx="13"/>
          </p:nvPr>
        </p:nvSpPr>
        <p:spPr>
          <a:xfrm>
            <a:off x="5857511" y="1575500"/>
            <a:ext cx="25734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0" name="Google Shape;170;p13"/>
          <p:cNvSpPr txBox="1">
            <a:spLocks noGrp="1"/>
          </p:cNvSpPr>
          <p:nvPr>
            <p:ph type="title" idx="14" hasCustomPrompt="1"/>
          </p:nvPr>
        </p:nvSpPr>
        <p:spPr>
          <a:xfrm>
            <a:off x="4779993" y="1845100"/>
            <a:ext cx="8262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1" name="Google Shape;171;p13"/>
          <p:cNvSpPr txBox="1">
            <a:spLocks noGrp="1"/>
          </p:cNvSpPr>
          <p:nvPr>
            <p:ph type="title" idx="15"/>
          </p:nvPr>
        </p:nvSpPr>
        <p:spPr>
          <a:xfrm>
            <a:off x="5857503" y="2647950"/>
            <a:ext cx="25734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2" name="Google Shape;172;p13"/>
          <p:cNvSpPr txBox="1">
            <a:spLocks noGrp="1"/>
          </p:cNvSpPr>
          <p:nvPr>
            <p:ph type="title" idx="16" hasCustomPrompt="1"/>
          </p:nvPr>
        </p:nvSpPr>
        <p:spPr>
          <a:xfrm>
            <a:off x="4779983" y="2916567"/>
            <a:ext cx="8262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3" name="Google Shape;173;p13"/>
          <p:cNvSpPr txBox="1">
            <a:spLocks noGrp="1"/>
          </p:cNvSpPr>
          <p:nvPr>
            <p:ph type="title" idx="17"/>
          </p:nvPr>
        </p:nvSpPr>
        <p:spPr>
          <a:xfrm>
            <a:off x="5857501" y="3711400"/>
            <a:ext cx="25734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4" name="Google Shape;174;p13"/>
          <p:cNvSpPr txBox="1">
            <a:spLocks noGrp="1"/>
          </p:cNvSpPr>
          <p:nvPr>
            <p:ph type="title" idx="18" hasCustomPrompt="1"/>
          </p:nvPr>
        </p:nvSpPr>
        <p:spPr>
          <a:xfrm>
            <a:off x="4779993" y="3989950"/>
            <a:ext cx="826200" cy="39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5" name="Google Shape;175;p13"/>
          <p:cNvSpPr txBox="1">
            <a:spLocks noGrp="1"/>
          </p:cNvSpPr>
          <p:nvPr>
            <p:ph type="subTitle" idx="19"/>
          </p:nvPr>
        </p:nvSpPr>
        <p:spPr>
          <a:xfrm>
            <a:off x="5857500" y="1992700"/>
            <a:ext cx="2573400" cy="46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3"/>
          <p:cNvSpPr txBox="1">
            <a:spLocks noGrp="1"/>
          </p:cNvSpPr>
          <p:nvPr>
            <p:ph type="subTitle" idx="20"/>
          </p:nvPr>
        </p:nvSpPr>
        <p:spPr>
          <a:xfrm>
            <a:off x="5857500" y="3065150"/>
            <a:ext cx="2573400" cy="46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13"/>
          <p:cNvSpPr txBox="1">
            <a:spLocks noGrp="1"/>
          </p:cNvSpPr>
          <p:nvPr>
            <p:ph type="subTitle" idx="21"/>
          </p:nvPr>
        </p:nvSpPr>
        <p:spPr>
          <a:xfrm>
            <a:off x="5857506" y="4128600"/>
            <a:ext cx="2573400" cy="46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8" name="Google Shape;178;p13"/>
          <p:cNvGrpSpPr/>
          <p:nvPr/>
        </p:nvGrpSpPr>
        <p:grpSpPr>
          <a:xfrm>
            <a:off x="247226" y="4697047"/>
            <a:ext cx="385203" cy="261452"/>
            <a:chOff x="247226" y="4697047"/>
            <a:chExt cx="385203" cy="261452"/>
          </a:xfrm>
        </p:grpSpPr>
        <p:sp>
          <p:nvSpPr>
            <p:cNvPr id="179" name="Google Shape;179;p13"/>
            <p:cNvSpPr/>
            <p:nvPr/>
          </p:nvSpPr>
          <p:spPr>
            <a:xfrm>
              <a:off x="539296" y="4865109"/>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80" name="Google Shape;180;p13"/>
            <p:cNvSpPr/>
            <p:nvPr/>
          </p:nvSpPr>
          <p:spPr>
            <a:xfrm>
              <a:off x="247226" y="4697047"/>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181" name="Google Shape;181;p13"/>
          <p:cNvGrpSpPr/>
          <p:nvPr/>
        </p:nvGrpSpPr>
        <p:grpSpPr>
          <a:xfrm>
            <a:off x="154096" y="108270"/>
            <a:ext cx="427374" cy="431268"/>
            <a:chOff x="154096" y="108270"/>
            <a:chExt cx="427374" cy="431268"/>
          </a:xfrm>
        </p:grpSpPr>
        <p:sp>
          <p:nvSpPr>
            <p:cNvPr id="182" name="Google Shape;182;p13"/>
            <p:cNvSpPr/>
            <p:nvPr/>
          </p:nvSpPr>
          <p:spPr>
            <a:xfrm>
              <a:off x="154096" y="436859"/>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83" name="Google Shape;183;p13"/>
            <p:cNvSpPr/>
            <p:nvPr/>
          </p:nvSpPr>
          <p:spPr>
            <a:xfrm>
              <a:off x="349900" y="108270"/>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84" name="Google Shape;184;p13"/>
            <p:cNvSpPr/>
            <p:nvPr/>
          </p:nvSpPr>
          <p:spPr>
            <a:xfrm>
              <a:off x="478801" y="436847"/>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85" name="Google Shape;185;p13"/>
          <p:cNvSpPr/>
          <p:nvPr/>
        </p:nvSpPr>
        <p:spPr>
          <a:xfrm>
            <a:off x="8744327" y="2217243"/>
            <a:ext cx="705000" cy="705000"/>
          </a:xfrm>
          <a:prstGeom prst="ellipse">
            <a:avLst/>
          </a:prstGeom>
          <a:solidFill>
            <a:schemeClr val="accen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lvl1pPr lvl="0" algn="ctr" rtl="0">
              <a:buNone/>
              <a:defRPr b="1">
                <a:latin typeface="Krona One"/>
                <a:ea typeface="Krona One"/>
                <a:cs typeface="Krona One"/>
                <a:sym typeface="Krona One"/>
              </a:defRPr>
            </a:lvl1pPr>
            <a:lvl2pPr lvl="1" algn="ctr" rtl="0">
              <a:buNone/>
              <a:defRPr b="1">
                <a:latin typeface="Krona One"/>
                <a:ea typeface="Krona One"/>
                <a:cs typeface="Krona One"/>
                <a:sym typeface="Krona One"/>
              </a:defRPr>
            </a:lvl2pPr>
            <a:lvl3pPr lvl="2" algn="ctr" rtl="0">
              <a:buNone/>
              <a:defRPr b="1">
                <a:latin typeface="Krona One"/>
                <a:ea typeface="Krona One"/>
                <a:cs typeface="Krona One"/>
                <a:sym typeface="Krona One"/>
              </a:defRPr>
            </a:lvl3pPr>
            <a:lvl4pPr lvl="3" algn="ctr" rtl="0">
              <a:buNone/>
              <a:defRPr b="1">
                <a:latin typeface="Krona One"/>
                <a:ea typeface="Krona One"/>
                <a:cs typeface="Krona One"/>
                <a:sym typeface="Krona One"/>
              </a:defRPr>
            </a:lvl4pPr>
            <a:lvl5pPr lvl="4" algn="ctr" rtl="0">
              <a:buNone/>
              <a:defRPr b="1">
                <a:latin typeface="Krona One"/>
                <a:ea typeface="Krona One"/>
                <a:cs typeface="Krona One"/>
                <a:sym typeface="Krona One"/>
              </a:defRPr>
            </a:lvl5pPr>
            <a:lvl6pPr lvl="5" algn="ctr" rtl="0">
              <a:buNone/>
              <a:defRPr b="1">
                <a:latin typeface="Krona One"/>
                <a:ea typeface="Krona One"/>
                <a:cs typeface="Krona One"/>
                <a:sym typeface="Krona One"/>
              </a:defRPr>
            </a:lvl6pPr>
            <a:lvl7pPr lvl="6" algn="ctr" rtl="0">
              <a:buNone/>
              <a:defRPr b="1">
                <a:latin typeface="Krona One"/>
                <a:ea typeface="Krona One"/>
                <a:cs typeface="Krona One"/>
                <a:sym typeface="Krona One"/>
              </a:defRPr>
            </a:lvl7pPr>
            <a:lvl8pPr lvl="7" algn="ctr" rtl="0">
              <a:buNone/>
              <a:defRPr b="1">
                <a:latin typeface="Krona One"/>
                <a:ea typeface="Krona One"/>
                <a:cs typeface="Krona One"/>
                <a:sym typeface="Krona One"/>
              </a:defRPr>
            </a:lvl8pPr>
            <a:lvl9pPr lvl="8" algn="ctr" rtl="0">
              <a:buNone/>
              <a:defRPr b="1">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BLANK_6">
    <p:bg>
      <p:bgPr>
        <a:solidFill>
          <a:schemeClr val="accent1"/>
        </a:solidFill>
        <a:effectLst/>
      </p:bgPr>
    </p:bg>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3136050" y="3088250"/>
            <a:ext cx="5295000" cy="637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9" name="Google Shape;189;p14"/>
          <p:cNvSpPr txBox="1">
            <a:spLocks noGrp="1"/>
          </p:cNvSpPr>
          <p:nvPr>
            <p:ph type="title" idx="2" hasCustomPrompt="1"/>
          </p:nvPr>
        </p:nvSpPr>
        <p:spPr>
          <a:xfrm>
            <a:off x="6842850" y="1754685"/>
            <a:ext cx="1588200" cy="77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6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90" name="Google Shape;190;p14"/>
          <p:cNvSpPr txBox="1">
            <a:spLocks noGrp="1"/>
          </p:cNvSpPr>
          <p:nvPr>
            <p:ph type="subTitle" idx="1"/>
          </p:nvPr>
        </p:nvSpPr>
        <p:spPr>
          <a:xfrm>
            <a:off x="3136050" y="3681850"/>
            <a:ext cx="5295000" cy="363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2"/>
              </a:buClr>
              <a:buSzPts val="1400"/>
              <a:buNone/>
              <a:defRPr sz="16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91" name="Google Shape;191;p14"/>
          <p:cNvSpPr/>
          <p:nvPr/>
        </p:nvSpPr>
        <p:spPr>
          <a:xfrm>
            <a:off x="8744327" y="2217243"/>
            <a:ext cx="705000" cy="705000"/>
          </a:xfrm>
          <a:prstGeom prst="ellipse">
            <a:avLst/>
          </a:prstGeom>
          <a:solidFill>
            <a:schemeClr val="accen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lvl1pPr lvl="0" algn="ctr" rtl="0">
              <a:buNone/>
              <a:defRPr b="1">
                <a:latin typeface="Krona One"/>
                <a:ea typeface="Krona One"/>
                <a:cs typeface="Krona One"/>
                <a:sym typeface="Krona One"/>
              </a:defRPr>
            </a:lvl1pPr>
            <a:lvl2pPr lvl="1" algn="ctr" rtl="0">
              <a:buNone/>
              <a:defRPr b="1">
                <a:latin typeface="Krona One"/>
                <a:ea typeface="Krona One"/>
                <a:cs typeface="Krona One"/>
                <a:sym typeface="Krona One"/>
              </a:defRPr>
            </a:lvl2pPr>
            <a:lvl3pPr lvl="2" algn="ctr" rtl="0">
              <a:buNone/>
              <a:defRPr b="1">
                <a:latin typeface="Krona One"/>
                <a:ea typeface="Krona One"/>
                <a:cs typeface="Krona One"/>
                <a:sym typeface="Krona One"/>
              </a:defRPr>
            </a:lvl3pPr>
            <a:lvl4pPr lvl="3" algn="ctr" rtl="0">
              <a:buNone/>
              <a:defRPr b="1">
                <a:latin typeface="Krona One"/>
                <a:ea typeface="Krona One"/>
                <a:cs typeface="Krona One"/>
                <a:sym typeface="Krona One"/>
              </a:defRPr>
            </a:lvl4pPr>
            <a:lvl5pPr lvl="4" algn="ctr" rtl="0">
              <a:buNone/>
              <a:defRPr b="1">
                <a:latin typeface="Krona One"/>
                <a:ea typeface="Krona One"/>
                <a:cs typeface="Krona One"/>
                <a:sym typeface="Krona One"/>
              </a:defRPr>
            </a:lvl5pPr>
            <a:lvl6pPr lvl="5" algn="ctr" rtl="0">
              <a:buNone/>
              <a:defRPr b="1">
                <a:latin typeface="Krona One"/>
                <a:ea typeface="Krona One"/>
                <a:cs typeface="Krona One"/>
                <a:sym typeface="Krona One"/>
              </a:defRPr>
            </a:lvl6pPr>
            <a:lvl7pPr lvl="6" algn="ctr" rtl="0">
              <a:buNone/>
              <a:defRPr b="1">
                <a:latin typeface="Krona One"/>
                <a:ea typeface="Krona One"/>
                <a:cs typeface="Krona One"/>
                <a:sym typeface="Krona One"/>
              </a:defRPr>
            </a:lvl7pPr>
            <a:lvl8pPr lvl="7" algn="ctr" rtl="0">
              <a:buNone/>
              <a:defRPr b="1">
                <a:latin typeface="Krona One"/>
                <a:ea typeface="Krona One"/>
                <a:cs typeface="Krona One"/>
                <a:sym typeface="Krona One"/>
              </a:defRPr>
            </a:lvl8pPr>
            <a:lvl9pPr lvl="8" algn="ctr" rtl="0">
              <a:buNone/>
              <a:defRPr b="1">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
        <p:nvSpPr>
          <p:cNvPr id="193" name="Google Shape;193;p14"/>
          <p:cNvSpPr/>
          <p:nvPr/>
        </p:nvSpPr>
        <p:spPr>
          <a:xfrm>
            <a:off x="-74725" y="-171526"/>
            <a:ext cx="4646718" cy="1824797"/>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4"/>
          <p:cNvGrpSpPr/>
          <p:nvPr/>
        </p:nvGrpSpPr>
        <p:grpSpPr>
          <a:xfrm>
            <a:off x="-12" y="3305672"/>
            <a:ext cx="2581937" cy="1837828"/>
            <a:chOff x="-12" y="3305672"/>
            <a:chExt cx="2581937" cy="1837828"/>
          </a:xfrm>
        </p:grpSpPr>
        <p:sp>
          <p:nvSpPr>
            <p:cNvPr id="195" name="Google Shape;195;p14"/>
            <p:cNvSpPr/>
            <p:nvPr/>
          </p:nvSpPr>
          <p:spPr>
            <a:xfrm flipH="1">
              <a:off x="-12" y="3529450"/>
              <a:ext cx="2282275" cy="1614050"/>
            </a:xfrm>
            <a:custGeom>
              <a:avLst/>
              <a:gdLst/>
              <a:ahLst/>
              <a:cxnLst/>
              <a:rect l="l" t="t" r="r" b="b"/>
              <a:pathLst>
                <a:path w="91291" h="64562" extrusionOk="0">
                  <a:moveTo>
                    <a:pt x="83800" y="1"/>
                  </a:moveTo>
                  <a:cubicBezTo>
                    <a:pt x="83228" y="1"/>
                    <a:pt x="82657" y="21"/>
                    <a:pt x="82088" y="61"/>
                  </a:cubicBezTo>
                  <a:cubicBezTo>
                    <a:pt x="71308" y="820"/>
                    <a:pt x="61586" y="8087"/>
                    <a:pt x="56416" y="17589"/>
                  </a:cubicBezTo>
                  <a:cubicBezTo>
                    <a:pt x="54619" y="20923"/>
                    <a:pt x="53202" y="24636"/>
                    <a:pt x="50287" y="27091"/>
                  </a:cubicBezTo>
                  <a:cubicBezTo>
                    <a:pt x="45456" y="31144"/>
                    <a:pt x="38389" y="30285"/>
                    <a:pt x="32121" y="31004"/>
                  </a:cubicBezTo>
                  <a:cubicBezTo>
                    <a:pt x="27290" y="31523"/>
                    <a:pt x="22698" y="33180"/>
                    <a:pt x="18566" y="35655"/>
                  </a:cubicBezTo>
                  <a:cubicBezTo>
                    <a:pt x="10740" y="40327"/>
                    <a:pt x="4552" y="47952"/>
                    <a:pt x="1717" y="56676"/>
                  </a:cubicBezTo>
                  <a:cubicBezTo>
                    <a:pt x="859" y="59251"/>
                    <a:pt x="300" y="61886"/>
                    <a:pt x="0" y="64561"/>
                  </a:cubicBezTo>
                  <a:lnTo>
                    <a:pt x="91291" y="64561"/>
                  </a:lnTo>
                  <a:lnTo>
                    <a:pt x="91291" y="1139"/>
                  </a:lnTo>
                  <a:cubicBezTo>
                    <a:pt x="88851" y="391"/>
                    <a:pt x="86317" y="1"/>
                    <a:pt x="83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flipH="1">
              <a:off x="1280847" y="4003484"/>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7" name="Google Shape;197;p14"/>
            <p:cNvSpPr/>
            <p:nvPr/>
          </p:nvSpPr>
          <p:spPr>
            <a:xfrm flipH="1">
              <a:off x="2479256" y="4754397"/>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8" name="Google Shape;198;p14"/>
            <p:cNvSpPr/>
            <p:nvPr/>
          </p:nvSpPr>
          <p:spPr>
            <a:xfrm flipH="1">
              <a:off x="416956" y="3305672"/>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199" name="Google Shape;199;p14"/>
          <p:cNvGrpSpPr/>
          <p:nvPr/>
        </p:nvGrpSpPr>
        <p:grpSpPr>
          <a:xfrm>
            <a:off x="5574438" y="244347"/>
            <a:ext cx="3121215" cy="554577"/>
            <a:chOff x="5574438" y="244347"/>
            <a:chExt cx="3121215" cy="554577"/>
          </a:xfrm>
        </p:grpSpPr>
        <p:sp>
          <p:nvSpPr>
            <p:cNvPr id="200" name="Google Shape;200;p14"/>
            <p:cNvSpPr/>
            <p:nvPr/>
          </p:nvSpPr>
          <p:spPr>
            <a:xfrm>
              <a:off x="6535496" y="705534"/>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1" name="Google Shape;201;p14"/>
            <p:cNvSpPr/>
            <p:nvPr/>
          </p:nvSpPr>
          <p:spPr>
            <a:xfrm>
              <a:off x="5574438" y="244347"/>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2" name="Google Shape;202;p14"/>
            <p:cNvSpPr/>
            <p:nvPr/>
          </p:nvSpPr>
          <p:spPr>
            <a:xfrm>
              <a:off x="8602521" y="633972"/>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3" name="Google Shape;203;p14"/>
            <p:cNvSpPr/>
            <p:nvPr/>
          </p:nvSpPr>
          <p:spPr>
            <a:xfrm>
              <a:off x="7678350" y="264070"/>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04" name="Google Shape;204;p14"/>
          <p:cNvGrpSpPr/>
          <p:nvPr/>
        </p:nvGrpSpPr>
        <p:grpSpPr>
          <a:xfrm>
            <a:off x="6390596" y="4510709"/>
            <a:ext cx="2211932" cy="417153"/>
            <a:chOff x="6390596" y="4510709"/>
            <a:chExt cx="2211932" cy="417153"/>
          </a:xfrm>
        </p:grpSpPr>
        <p:sp>
          <p:nvSpPr>
            <p:cNvPr id="205" name="Google Shape;205;p14"/>
            <p:cNvSpPr/>
            <p:nvPr/>
          </p:nvSpPr>
          <p:spPr>
            <a:xfrm>
              <a:off x="6390596" y="4510709"/>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6" name="Google Shape;206;p14"/>
            <p:cNvSpPr/>
            <p:nvPr/>
          </p:nvSpPr>
          <p:spPr>
            <a:xfrm>
              <a:off x="7592863" y="4825172"/>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7" name="Google Shape;207;p14"/>
            <p:cNvSpPr/>
            <p:nvPr/>
          </p:nvSpPr>
          <p:spPr>
            <a:xfrm>
              <a:off x="8509396" y="4677347"/>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2">
    <p:spTree>
      <p:nvGrpSpPr>
        <p:cNvPr id="1" name="Shape 289"/>
        <p:cNvGrpSpPr/>
        <p:nvPr/>
      </p:nvGrpSpPr>
      <p:grpSpPr>
        <a:xfrm>
          <a:off x="0" y="0"/>
          <a:ext cx="0" cy="0"/>
          <a:chOff x="0" y="0"/>
          <a:chExt cx="0" cy="0"/>
        </a:xfrm>
      </p:grpSpPr>
      <p:sp>
        <p:nvSpPr>
          <p:cNvPr id="290" name="Google Shape;290;p21"/>
          <p:cNvSpPr/>
          <p:nvPr/>
        </p:nvSpPr>
        <p:spPr>
          <a:xfrm>
            <a:off x="7214400" y="3892059"/>
            <a:ext cx="2013651" cy="1424076"/>
          </a:xfrm>
          <a:custGeom>
            <a:avLst/>
            <a:gdLst/>
            <a:ahLst/>
            <a:cxnLst/>
            <a:rect l="l" t="t" r="r" b="b"/>
            <a:pathLst>
              <a:path w="91291" h="64562" extrusionOk="0">
                <a:moveTo>
                  <a:pt x="83800" y="1"/>
                </a:moveTo>
                <a:cubicBezTo>
                  <a:pt x="83228" y="1"/>
                  <a:pt x="82657" y="21"/>
                  <a:pt x="82088" y="61"/>
                </a:cubicBezTo>
                <a:cubicBezTo>
                  <a:pt x="71308" y="820"/>
                  <a:pt x="61586" y="8087"/>
                  <a:pt x="56416" y="17589"/>
                </a:cubicBezTo>
                <a:cubicBezTo>
                  <a:pt x="54619" y="20923"/>
                  <a:pt x="53202" y="24636"/>
                  <a:pt x="50287" y="27091"/>
                </a:cubicBezTo>
                <a:cubicBezTo>
                  <a:pt x="45456" y="31144"/>
                  <a:pt x="38389" y="30285"/>
                  <a:pt x="32121" y="31004"/>
                </a:cubicBezTo>
                <a:cubicBezTo>
                  <a:pt x="27290" y="31523"/>
                  <a:pt x="22698" y="33180"/>
                  <a:pt x="18566" y="35655"/>
                </a:cubicBezTo>
                <a:cubicBezTo>
                  <a:pt x="10740" y="40327"/>
                  <a:pt x="4552" y="47952"/>
                  <a:pt x="1717" y="56676"/>
                </a:cubicBezTo>
                <a:cubicBezTo>
                  <a:pt x="859" y="59251"/>
                  <a:pt x="300" y="61886"/>
                  <a:pt x="0" y="64561"/>
                </a:cubicBezTo>
                <a:lnTo>
                  <a:pt x="91291" y="64561"/>
                </a:lnTo>
                <a:lnTo>
                  <a:pt x="91291" y="1139"/>
                </a:lnTo>
                <a:cubicBezTo>
                  <a:pt x="88851" y="391"/>
                  <a:pt x="86317" y="1"/>
                  <a:pt x="838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flipH="1">
            <a:off x="7424040" y="-74600"/>
            <a:ext cx="2013722" cy="790802"/>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txBox="1">
            <a:spLocks noGrp="1"/>
          </p:cNvSpPr>
          <p:nvPr>
            <p:ph type="title"/>
          </p:nvPr>
        </p:nvSpPr>
        <p:spPr>
          <a:xfrm>
            <a:off x="713100" y="539525"/>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3" name="Google Shape;293;p21"/>
          <p:cNvSpPr txBox="1">
            <a:spLocks noGrp="1"/>
          </p:cNvSpPr>
          <p:nvPr>
            <p:ph type="title" idx="2"/>
          </p:nvPr>
        </p:nvSpPr>
        <p:spPr>
          <a:xfrm>
            <a:off x="2184925" y="1845425"/>
            <a:ext cx="23253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294" name="Google Shape;294;p21"/>
          <p:cNvSpPr txBox="1">
            <a:spLocks noGrp="1"/>
          </p:cNvSpPr>
          <p:nvPr>
            <p:ph type="subTitle" idx="1"/>
          </p:nvPr>
        </p:nvSpPr>
        <p:spPr>
          <a:xfrm>
            <a:off x="2184925" y="2262625"/>
            <a:ext cx="2325300" cy="50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1"/>
          <p:cNvSpPr txBox="1">
            <a:spLocks noGrp="1"/>
          </p:cNvSpPr>
          <p:nvPr>
            <p:ph type="title" idx="3"/>
          </p:nvPr>
        </p:nvSpPr>
        <p:spPr>
          <a:xfrm>
            <a:off x="6105600" y="1845425"/>
            <a:ext cx="23253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296" name="Google Shape;296;p21"/>
          <p:cNvSpPr txBox="1">
            <a:spLocks noGrp="1"/>
          </p:cNvSpPr>
          <p:nvPr>
            <p:ph type="subTitle" idx="4"/>
          </p:nvPr>
        </p:nvSpPr>
        <p:spPr>
          <a:xfrm>
            <a:off x="6105600" y="2262625"/>
            <a:ext cx="2325300" cy="50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1"/>
          <p:cNvSpPr txBox="1">
            <a:spLocks noGrp="1"/>
          </p:cNvSpPr>
          <p:nvPr>
            <p:ph type="title" idx="5"/>
          </p:nvPr>
        </p:nvSpPr>
        <p:spPr>
          <a:xfrm>
            <a:off x="2184925" y="3250700"/>
            <a:ext cx="23253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298" name="Google Shape;298;p21"/>
          <p:cNvSpPr txBox="1">
            <a:spLocks noGrp="1"/>
          </p:cNvSpPr>
          <p:nvPr>
            <p:ph type="subTitle" idx="6"/>
          </p:nvPr>
        </p:nvSpPr>
        <p:spPr>
          <a:xfrm>
            <a:off x="2184925" y="3667900"/>
            <a:ext cx="2325300" cy="50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1"/>
          <p:cNvSpPr txBox="1">
            <a:spLocks noGrp="1"/>
          </p:cNvSpPr>
          <p:nvPr>
            <p:ph type="title" idx="7"/>
          </p:nvPr>
        </p:nvSpPr>
        <p:spPr>
          <a:xfrm>
            <a:off x="6105600" y="3250700"/>
            <a:ext cx="23253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300" name="Google Shape;300;p21"/>
          <p:cNvSpPr txBox="1">
            <a:spLocks noGrp="1"/>
          </p:cNvSpPr>
          <p:nvPr>
            <p:ph type="subTitle" idx="8"/>
          </p:nvPr>
        </p:nvSpPr>
        <p:spPr>
          <a:xfrm>
            <a:off x="6105600" y="3667900"/>
            <a:ext cx="2325300" cy="50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1" name="Google Shape;301;p21"/>
          <p:cNvGrpSpPr/>
          <p:nvPr/>
        </p:nvGrpSpPr>
        <p:grpSpPr>
          <a:xfrm>
            <a:off x="259996" y="4464234"/>
            <a:ext cx="594599" cy="524828"/>
            <a:chOff x="259996" y="4464234"/>
            <a:chExt cx="594599" cy="524828"/>
          </a:xfrm>
        </p:grpSpPr>
        <p:sp>
          <p:nvSpPr>
            <p:cNvPr id="302" name="Google Shape;302;p21"/>
            <p:cNvSpPr/>
            <p:nvPr/>
          </p:nvSpPr>
          <p:spPr>
            <a:xfrm>
              <a:off x="259996" y="4464234"/>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03" name="Google Shape;303;p21"/>
            <p:cNvSpPr/>
            <p:nvPr/>
          </p:nvSpPr>
          <p:spPr>
            <a:xfrm>
              <a:off x="751926" y="4886372"/>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04" name="Google Shape;304;p21"/>
            <p:cNvSpPr/>
            <p:nvPr/>
          </p:nvSpPr>
          <p:spPr>
            <a:xfrm>
              <a:off x="391250" y="4791845"/>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5" name="Google Shape;305;p21"/>
          <p:cNvGrpSpPr/>
          <p:nvPr/>
        </p:nvGrpSpPr>
        <p:grpSpPr>
          <a:xfrm>
            <a:off x="212246" y="193885"/>
            <a:ext cx="735482" cy="582089"/>
            <a:chOff x="212246" y="193885"/>
            <a:chExt cx="735482" cy="582089"/>
          </a:xfrm>
        </p:grpSpPr>
        <p:sp>
          <p:nvSpPr>
            <p:cNvPr id="306" name="Google Shape;306;p21"/>
            <p:cNvSpPr/>
            <p:nvPr/>
          </p:nvSpPr>
          <p:spPr>
            <a:xfrm>
              <a:off x="212246" y="682584"/>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07" name="Google Shape;307;p21"/>
            <p:cNvSpPr/>
            <p:nvPr/>
          </p:nvSpPr>
          <p:spPr>
            <a:xfrm>
              <a:off x="353126" y="193885"/>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08" name="Google Shape;308;p21"/>
            <p:cNvSpPr/>
            <p:nvPr/>
          </p:nvSpPr>
          <p:spPr>
            <a:xfrm>
              <a:off x="854596" y="198534"/>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09" name="Google Shape;309;p21"/>
          <p:cNvSpPr/>
          <p:nvPr/>
        </p:nvSpPr>
        <p:spPr>
          <a:xfrm>
            <a:off x="8744327" y="2217243"/>
            <a:ext cx="705000" cy="705000"/>
          </a:xfrm>
          <a:prstGeom prst="ellipse">
            <a:avLst/>
          </a:prstGeom>
          <a:solidFill>
            <a:schemeClr val="accen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lvl1pPr lvl="0" algn="ctr" rtl="0">
              <a:buNone/>
              <a:defRPr b="1">
                <a:latin typeface="Krona One"/>
                <a:ea typeface="Krona One"/>
                <a:cs typeface="Krona One"/>
                <a:sym typeface="Krona One"/>
              </a:defRPr>
            </a:lvl1pPr>
            <a:lvl2pPr lvl="1" algn="ctr" rtl="0">
              <a:buNone/>
              <a:defRPr b="1">
                <a:latin typeface="Krona One"/>
                <a:ea typeface="Krona One"/>
                <a:cs typeface="Krona One"/>
                <a:sym typeface="Krona One"/>
              </a:defRPr>
            </a:lvl2pPr>
            <a:lvl3pPr lvl="2" algn="ctr" rtl="0">
              <a:buNone/>
              <a:defRPr b="1">
                <a:latin typeface="Krona One"/>
                <a:ea typeface="Krona One"/>
                <a:cs typeface="Krona One"/>
                <a:sym typeface="Krona One"/>
              </a:defRPr>
            </a:lvl3pPr>
            <a:lvl4pPr lvl="3" algn="ctr" rtl="0">
              <a:buNone/>
              <a:defRPr b="1">
                <a:latin typeface="Krona One"/>
                <a:ea typeface="Krona One"/>
                <a:cs typeface="Krona One"/>
                <a:sym typeface="Krona One"/>
              </a:defRPr>
            </a:lvl4pPr>
            <a:lvl5pPr lvl="4" algn="ctr" rtl="0">
              <a:buNone/>
              <a:defRPr b="1">
                <a:latin typeface="Krona One"/>
                <a:ea typeface="Krona One"/>
                <a:cs typeface="Krona One"/>
                <a:sym typeface="Krona One"/>
              </a:defRPr>
            </a:lvl5pPr>
            <a:lvl6pPr lvl="5" algn="ctr" rtl="0">
              <a:buNone/>
              <a:defRPr b="1">
                <a:latin typeface="Krona One"/>
                <a:ea typeface="Krona One"/>
                <a:cs typeface="Krona One"/>
                <a:sym typeface="Krona One"/>
              </a:defRPr>
            </a:lvl6pPr>
            <a:lvl7pPr lvl="6" algn="ctr" rtl="0">
              <a:buNone/>
              <a:defRPr b="1">
                <a:latin typeface="Krona One"/>
                <a:ea typeface="Krona One"/>
                <a:cs typeface="Krona One"/>
                <a:sym typeface="Krona One"/>
              </a:defRPr>
            </a:lvl7pPr>
            <a:lvl8pPr lvl="7" algn="ctr" rtl="0">
              <a:buNone/>
              <a:defRPr b="1">
                <a:latin typeface="Krona One"/>
                <a:ea typeface="Krona One"/>
                <a:cs typeface="Krona One"/>
                <a:sym typeface="Krona One"/>
              </a:defRPr>
            </a:lvl8pPr>
            <a:lvl9pPr lvl="8" algn="ctr" rtl="0">
              <a:buNone/>
              <a:defRPr b="1">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BLANK_11">
    <p:spTree>
      <p:nvGrpSpPr>
        <p:cNvPr id="1" name="Shape 360"/>
        <p:cNvGrpSpPr/>
        <p:nvPr/>
      </p:nvGrpSpPr>
      <p:grpSpPr>
        <a:xfrm>
          <a:off x="0" y="0"/>
          <a:ext cx="0" cy="0"/>
          <a:chOff x="0" y="0"/>
          <a:chExt cx="0" cy="0"/>
        </a:xfrm>
      </p:grpSpPr>
      <p:sp>
        <p:nvSpPr>
          <p:cNvPr id="361" name="Google Shape;361;p24"/>
          <p:cNvSpPr/>
          <p:nvPr/>
        </p:nvSpPr>
        <p:spPr>
          <a:xfrm rot="10800000" flipH="1">
            <a:off x="7240350" y="-172503"/>
            <a:ext cx="2013651" cy="1424076"/>
          </a:xfrm>
          <a:custGeom>
            <a:avLst/>
            <a:gdLst/>
            <a:ahLst/>
            <a:cxnLst/>
            <a:rect l="l" t="t" r="r" b="b"/>
            <a:pathLst>
              <a:path w="91291" h="64562" extrusionOk="0">
                <a:moveTo>
                  <a:pt x="83800" y="1"/>
                </a:moveTo>
                <a:cubicBezTo>
                  <a:pt x="83228" y="1"/>
                  <a:pt x="82657" y="21"/>
                  <a:pt x="82088" y="61"/>
                </a:cubicBezTo>
                <a:cubicBezTo>
                  <a:pt x="71308" y="820"/>
                  <a:pt x="61586" y="8087"/>
                  <a:pt x="56416" y="17589"/>
                </a:cubicBezTo>
                <a:cubicBezTo>
                  <a:pt x="54619" y="20923"/>
                  <a:pt x="53202" y="24636"/>
                  <a:pt x="50287" y="27091"/>
                </a:cubicBezTo>
                <a:cubicBezTo>
                  <a:pt x="45456" y="31144"/>
                  <a:pt x="38389" y="30285"/>
                  <a:pt x="32121" y="31004"/>
                </a:cubicBezTo>
                <a:cubicBezTo>
                  <a:pt x="27290" y="31523"/>
                  <a:pt x="22698" y="33180"/>
                  <a:pt x="18566" y="35655"/>
                </a:cubicBezTo>
                <a:cubicBezTo>
                  <a:pt x="10740" y="40327"/>
                  <a:pt x="4552" y="47952"/>
                  <a:pt x="1717" y="56676"/>
                </a:cubicBezTo>
                <a:cubicBezTo>
                  <a:pt x="859" y="59251"/>
                  <a:pt x="300" y="61886"/>
                  <a:pt x="0" y="64561"/>
                </a:cubicBezTo>
                <a:lnTo>
                  <a:pt x="91291" y="64561"/>
                </a:lnTo>
                <a:lnTo>
                  <a:pt x="91291" y="1139"/>
                </a:lnTo>
                <a:cubicBezTo>
                  <a:pt x="88851" y="391"/>
                  <a:pt x="86317" y="1"/>
                  <a:pt x="838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4"/>
          <p:cNvSpPr txBox="1">
            <a:spLocks noGrp="1"/>
          </p:cNvSpPr>
          <p:nvPr>
            <p:ph type="title"/>
          </p:nvPr>
        </p:nvSpPr>
        <p:spPr>
          <a:xfrm>
            <a:off x="713100" y="539525"/>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3" name="Google Shape;363;p24"/>
          <p:cNvSpPr/>
          <p:nvPr/>
        </p:nvSpPr>
        <p:spPr>
          <a:xfrm>
            <a:off x="8744327" y="2217243"/>
            <a:ext cx="705000" cy="705000"/>
          </a:xfrm>
          <a:prstGeom prst="ellipse">
            <a:avLst/>
          </a:prstGeom>
          <a:solidFill>
            <a:schemeClr val="accen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lvl1pPr lvl="0" algn="ctr" rtl="0">
              <a:buNone/>
              <a:defRPr b="1">
                <a:latin typeface="Krona One"/>
                <a:ea typeface="Krona One"/>
                <a:cs typeface="Krona One"/>
                <a:sym typeface="Krona One"/>
              </a:defRPr>
            </a:lvl1pPr>
            <a:lvl2pPr lvl="1" algn="ctr" rtl="0">
              <a:buNone/>
              <a:defRPr b="1">
                <a:latin typeface="Krona One"/>
                <a:ea typeface="Krona One"/>
                <a:cs typeface="Krona One"/>
                <a:sym typeface="Krona One"/>
              </a:defRPr>
            </a:lvl2pPr>
            <a:lvl3pPr lvl="2" algn="ctr" rtl="0">
              <a:buNone/>
              <a:defRPr b="1">
                <a:latin typeface="Krona One"/>
                <a:ea typeface="Krona One"/>
                <a:cs typeface="Krona One"/>
                <a:sym typeface="Krona One"/>
              </a:defRPr>
            </a:lvl3pPr>
            <a:lvl4pPr lvl="3" algn="ctr" rtl="0">
              <a:buNone/>
              <a:defRPr b="1">
                <a:latin typeface="Krona One"/>
                <a:ea typeface="Krona One"/>
                <a:cs typeface="Krona One"/>
                <a:sym typeface="Krona One"/>
              </a:defRPr>
            </a:lvl4pPr>
            <a:lvl5pPr lvl="4" algn="ctr" rtl="0">
              <a:buNone/>
              <a:defRPr b="1">
                <a:latin typeface="Krona One"/>
                <a:ea typeface="Krona One"/>
                <a:cs typeface="Krona One"/>
                <a:sym typeface="Krona One"/>
              </a:defRPr>
            </a:lvl5pPr>
            <a:lvl6pPr lvl="5" algn="ctr" rtl="0">
              <a:buNone/>
              <a:defRPr b="1">
                <a:latin typeface="Krona One"/>
                <a:ea typeface="Krona One"/>
                <a:cs typeface="Krona One"/>
                <a:sym typeface="Krona One"/>
              </a:defRPr>
            </a:lvl6pPr>
            <a:lvl7pPr lvl="6" algn="ctr" rtl="0">
              <a:buNone/>
              <a:defRPr b="1">
                <a:latin typeface="Krona One"/>
                <a:ea typeface="Krona One"/>
                <a:cs typeface="Krona One"/>
                <a:sym typeface="Krona One"/>
              </a:defRPr>
            </a:lvl7pPr>
            <a:lvl8pPr lvl="7" algn="ctr" rtl="0">
              <a:buNone/>
              <a:defRPr b="1">
                <a:latin typeface="Krona One"/>
                <a:ea typeface="Krona One"/>
                <a:cs typeface="Krona One"/>
                <a:sym typeface="Krona One"/>
              </a:defRPr>
            </a:lvl8pPr>
            <a:lvl9pPr lvl="8" algn="ctr" rtl="0">
              <a:buNone/>
              <a:defRPr b="1">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sp>
        <p:nvSpPr>
          <p:cNvPr id="365" name="Google Shape;365;p24"/>
          <p:cNvSpPr/>
          <p:nvPr/>
        </p:nvSpPr>
        <p:spPr>
          <a:xfrm flipH="1">
            <a:off x="-443575" y="3892059"/>
            <a:ext cx="2013651" cy="1424076"/>
          </a:xfrm>
          <a:custGeom>
            <a:avLst/>
            <a:gdLst/>
            <a:ahLst/>
            <a:cxnLst/>
            <a:rect l="l" t="t" r="r" b="b"/>
            <a:pathLst>
              <a:path w="91291" h="64562" extrusionOk="0">
                <a:moveTo>
                  <a:pt x="83800" y="1"/>
                </a:moveTo>
                <a:cubicBezTo>
                  <a:pt x="83228" y="1"/>
                  <a:pt x="82657" y="21"/>
                  <a:pt x="82088" y="61"/>
                </a:cubicBezTo>
                <a:cubicBezTo>
                  <a:pt x="71308" y="820"/>
                  <a:pt x="61586" y="8087"/>
                  <a:pt x="56416" y="17589"/>
                </a:cubicBezTo>
                <a:cubicBezTo>
                  <a:pt x="54619" y="20923"/>
                  <a:pt x="53202" y="24636"/>
                  <a:pt x="50287" y="27091"/>
                </a:cubicBezTo>
                <a:cubicBezTo>
                  <a:pt x="45456" y="31144"/>
                  <a:pt x="38389" y="30285"/>
                  <a:pt x="32121" y="31004"/>
                </a:cubicBezTo>
                <a:cubicBezTo>
                  <a:pt x="27290" y="31523"/>
                  <a:pt x="22698" y="33180"/>
                  <a:pt x="18566" y="35655"/>
                </a:cubicBezTo>
                <a:cubicBezTo>
                  <a:pt x="10740" y="40327"/>
                  <a:pt x="4552" y="47952"/>
                  <a:pt x="1717" y="56676"/>
                </a:cubicBezTo>
                <a:cubicBezTo>
                  <a:pt x="859" y="59251"/>
                  <a:pt x="300" y="61886"/>
                  <a:pt x="0" y="64561"/>
                </a:cubicBezTo>
                <a:lnTo>
                  <a:pt x="91291" y="64561"/>
                </a:lnTo>
                <a:lnTo>
                  <a:pt x="91291" y="1139"/>
                </a:lnTo>
                <a:cubicBezTo>
                  <a:pt x="88851" y="391"/>
                  <a:pt x="86317" y="1"/>
                  <a:pt x="838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24"/>
          <p:cNvGrpSpPr/>
          <p:nvPr/>
        </p:nvGrpSpPr>
        <p:grpSpPr>
          <a:xfrm>
            <a:off x="326451" y="204697"/>
            <a:ext cx="339465" cy="437515"/>
            <a:chOff x="326451" y="204697"/>
            <a:chExt cx="339465" cy="437515"/>
          </a:xfrm>
        </p:grpSpPr>
        <p:sp>
          <p:nvSpPr>
            <p:cNvPr id="367" name="Google Shape;367;p24"/>
            <p:cNvSpPr/>
            <p:nvPr/>
          </p:nvSpPr>
          <p:spPr>
            <a:xfrm>
              <a:off x="572784" y="204697"/>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68" name="Google Shape;368;p24"/>
            <p:cNvSpPr/>
            <p:nvPr/>
          </p:nvSpPr>
          <p:spPr>
            <a:xfrm>
              <a:off x="326451" y="539522"/>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69" name="Google Shape;369;p24"/>
          <p:cNvGrpSpPr/>
          <p:nvPr/>
        </p:nvGrpSpPr>
        <p:grpSpPr>
          <a:xfrm>
            <a:off x="8218951" y="4386445"/>
            <a:ext cx="671884" cy="551842"/>
            <a:chOff x="8218951" y="4386445"/>
            <a:chExt cx="671884" cy="551842"/>
          </a:xfrm>
        </p:grpSpPr>
        <p:sp>
          <p:nvSpPr>
            <p:cNvPr id="370" name="Google Shape;370;p24"/>
            <p:cNvSpPr/>
            <p:nvPr/>
          </p:nvSpPr>
          <p:spPr>
            <a:xfrm>
              <a:off x="8796859" y="4844897"/>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71" name="Google Shape;371;p24"/>
            <p:cNvSpPr/>
            <p:nvPr/>
          </p:nvSpPr>
          <p:spPr>
            <a:xfrm>
              <a:off x="8218951" y="4797647"/>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72" name="Google Shape;372;p24"/>
            <p:cNvSpPr/>
            <p:nvPr/>
          </p:nvSpPr>
          <p:spPr>
            <a:xfrm>
              <a:off x="8796025" y="4386445"/>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BLANK_10">
    <p:spTree>
      <p:nvGrpSpPr>
        <p:cNvPr id="1" name="Shape 373"/>
        <p:cNvGrpSpPr/>
        <p:nvPr/>
      </p:nvGrpSpPr>
      <p:grpSpPr>
        <a:xfrm>
          <a:off x="0" y="0"/>
          <a:ext cx="0" cy="0"/>
          <a:chOff x="0" y="0"/>
          <a:chExt cx="0" cy="0"/>
        </a:xfrm>
      </p:grpSpPr>
      <p:sp>
        <p:nvSpPr>
          <p:cNvPr id="374" name="Google Shape;374;p25"/>
          <p:cNvSpPr txBox="1">
            <a:spLocks noGrp="1"/>
          </p:cNvSpPr>
          <p:nvPr>
            <p:ph type="title"/>
          </p:nvPr>
        </p:nvSpPr>
        <p:spPr>
          <a:xfrm>
            <a:off x="713100" y="539525"/>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75" name="Google Shape;375;p25"/>
          <p:cNvSpPr/>
          <p:nvPr/>
        </p:nvSpPr>
        <p:spPr>
          <a:xfrm>
            <a:off x="8744327" y="2217243"/>
            <a:ext cx="705000" cy="705000"/>
          </a:xfrm>
          <a:prstGeom prst="ellipse">
            <a:avLst/>
          </a:prstGeom>
          <a:solidFill>
            <a:schemeClr val="accen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lvl1pPr lvl="0" algn="ctr" rtl="0">
              <a:buNone/>
              <a:defRPr b="1">
                <a:latin typeface="Krona One"/>
                <a:ea typeface="Krona One"/>
                <a:cs typeface="Krona One"/>
                <a:sym typeface="Krona One"/>
              </a:defRPr>
            </a:lvl1pPr>
            <a:lvl2pPr lvl="1" algn="ctr" rtl="0">
              <a:buNone/>
              <a:defRPr b="1">
                <a:latin typeface="Krona One"/>
                <a:ea typeface="Krona One"/>
                <a:cs typeface="Krona One"/>
                <a:sym typeface="Krona One"/>
              </a:defRPr>
            </a:lvl2pPr>
            <a:lvl3pPr lvl="2" algn="ctr" rtl="0">
              <a:buNone/>
              <a:defRPr b="1">
                <a:latin typeface="Krona One"/>
                <a:ea typeface="Krona One"/>
                <a:cs typeface="Krona One"/>
                <a:sym typeface="Krona One"/>
              </a:defRPr>
            </a:lvl3pPr>
            <a:lvl4pPr lvl="3" algn="ctr" rtl="0">
              <a:buNone/>
              <a:defRPr b="1">
                <a:latin typeface="Krona One"/>
                <a:ea typeface="Krona One"/>
                <a:cs typeface="Krona One"/>
                <a:sym typeface="Krona One"/>
              </a:defRPr>
            </a:lvl4pPr>
            <a:lvl5pPr lvl="4" algn="ctr" rtl="0">
              <a:buNone/>
              <a:defRPr b="1">
                <a:latin typeface="Krona One"/>
                <a:ea typeface="Krona One"/>
                <a:cs typeface="Krona One"/>
                <a:sym typeface="Krona One"/>
              </a:defRPr>
            </a:lvl5pPr>
            <a:lvl6pPr lvl="5" algn="ctr" rtl="0">
              <a:buNone/>
              <a:defRPr b="1">
                <a:latin typeface="Krona One"/>
                <a:ea typeface="Krona One"/>
                <a:cs typeface="Krona One"/>
                <a:sym typeface="Krona One"/>
              </a:defRPr>
            </a:lvl6pPr>
            <a:lvl7pPr lvl="6" algn="ctr" rtl="0">
              <a:buNone/>
              <a:defRPr b="1">
                <a:latin typeface="Krona One"/>
                <a:ea typeface="Krona One"/>
                <a:cs typeface="Krona One"/>
                <a:sym typeface="Krona One"/>
              </a:defRPr>
            </a:lvl7pPr>
            <a:lvl8pPr lvl="7" algn="ctr" rtl="0">
              <a:buNone/>
              <a:defRPr b="1">
                <a:latin typeface="Krona One"/>
                <a:ea typeface="Krona One"/>
                <a:cs typeface="Krona One"/>
                <a:sym typeface="Krona One"/>
              </a:defRPr>
            </a:lvl8pPr>
            <a:lvl9pPr lvl="8" algn="ctr" rtl="0">
              <a:buNone/>
              <a:defRPr b="1">
                <a:latin typeface="Krona One"/>
                <a:ea typeface="Krona One"/>
                <a:cs typeface="Krona One"/>
                <a:sym typeface="Krona One"/>
              </a:defRPr>
            </a:lvl9pPr>
          </a:lstStyle>
          <a:p>
            <a:pPr marL="0" lvl="0" indent="0" algn="ctr" rtl="0">
              <a:spcBef>
                <a:spcPts val="0"/>
              </a:spcBef>
              <a:spcAft>
                <a:spcPts val="0"/>
              </a:spcAft>
              <a:buNone/>
            </a:pPr>
            <a:fld id="{00000000-1234-1234-1234-123412341234}" type="slidenum">
              <a:rPr lang="en"/>
              <a:t>‹#›</a:t>
            </a:fld>
            <a:endParaRPr/>
          </a:p>
        </p:txBody>
      </p:sp>
      <p:grpSp>
        <p:nvGrpSpPr>
          <p:cNvPr id="377" name="Google Shape;377;p25"/>
          <p:cNvGrpSpPr/>
          <p:nvPr/>
        </p:nvGrpSpPr>
        <p:grpSpPr>
          <a:xfrm>
            <a:off x="8363663" y="195397"/>
            <a:ext cx="533283" cy="566402"/>
            <a:chOff x="8363663" y="195397"/>
            <a:chExt cx="533283" cy="566402"/>
          </a:xfrm>
        </p:grpSpPr>
        <p:sp>
          <p:nvSpPr>
            <p:cNvPr id="378" name="Google Shape;378;p25"/>
            <p:cNvSpPr/>
            <p:nvPr/>
          </p:nvSpPr>
          <p:spPr>
            <a:xfrm>
              <a:off x="8705296" y="668409"/>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79" name="Google Shape;379;p25"/>
            <p:cNvSpPr/>
            <p:nvPr/>
          </p:nvSpPr>
          <p:spPr>
            <a:xfrm>
              <a:off x="8794276" y="195397"/>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80" name="Google Shape;380;p25"/>
            <p:cNvSpPr/>
            <p:nvPr/>
          </p:nvSpPr>
          <p:spPr>
            <a:xfrm>
              <a:off x="8363663" y="234845"/>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81" name="Google Shape;381;p25"/>
          <p:cNvSpPr/>
          <p:nvPr/>
        </p:nvSpPr>
        <p:spPr>
          <a:xfrm>
            <a:off x="-134851" y="-64700"/>
            <a:ext cx="1795337" cy="705041"/>
          </a:xfrm>
          <a:custGeom>
            <a:avLst/>
            <a:gdLst/>
            <a:ahLst/>
            <a:cxnLst/>
            <a:rect l="l" t="t" r="r" b="b"/>
            <a:pathLst>
              <a:path w="123731" h="48590" extrusionOk="0">
                <a:moveTo>
                  <a:pt x="123731" y="0"/>
                </a:moveTo>
                <a:cubicBezTo>
                  <a:pt x="122673" y="6289"/>
                  <a:pt x="120118" y="12317"/>
                  <a:pt x="116205" y="17368"/>
                </a:cubicBezTo>
                <a:cubicBezTo>
                  <a:pt x="108479" y="27310"/>
                  <a:pt x="95683" y="33079"/>
                  <a:pt x="83106" y="32260"/>
                </a:cubicBezTo>
                <a:cubicBezTo>
                  <a:pt x="81769" y="32180"/>
                  <a:pt x="80431" y="32021"/>
                  <a:pt x="79074" y="31841"/>
                </a:cubicBezTo>
                <a:cubicBezTo>
                  <a:pt x="72027" y="30903"/>
                  <a:pt x="64840" y="29166"/>
                  <a:pt x="58512" y="32121"/>
                </a:cubicBezTo>
                <a:cubicBezTo>
                  <a:pt x="53122" y="34616"/>
                  <a:pt x="49688" y="39986"/>
                  <a:pt x="44837" y="43400"/>
                </a:cubicBezTo>
                <a:cubicBezTo>
                  <a:pt x="38489" y="47851"/>
                  <a:pt x="29945" y="48590"/>
                  <a:pt x="22579" y="46214"/>
                </a:cubicBezTo>
                <a:cubicBezTo>
                  <a:pt x="15192" y="43839"/>
                  <a:pt x="8944" y="38609"/>
                  <a:pt x="4372" y="32340"/>
                </a:cubicBezTo>
                <a:cubicBezTo>
                  <a:pt x="2795" y="30184"/>
                  <a:pt x="1398" y="27888"/>
                  <a:pt x="0" y="25573"/>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a:off x="8270546" y="4405617"/>
            <a:ext cx="572511" cy="528843"/>
            <a:chOff x="8270546" y="4405617"/>
            <a:chExt cx="572511" cy="528843"/>
          </a:xfrm>
        </p:grpSpPr>
        <p:sp>
          <p:nvSpPr>
            <p:cNvPr id="383" name="Google Shape;383;p25"/>
            <p:cNvSpPr/>
            <p:nvPr/>
          </p:nvSpPr>
          <p:spPr>
            <a:xfrm>
              <a:off x="8270546" y="4779732"/>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84" name="Google Shape;384;p25"/>
            <p:cNvSpPr/>
            <p:nvPr/>
          </p:nvSpPr>
          <p:spPr>
            <a:xfrm>
              <a:off x="8740388" y="4831770"/>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85" name="Google Shape;385;p25"/>
            <p:cNvSpPr/>
            <p:nvPr/>
          </p:nvSpPr>
          <p:spPr>
            <a:xfrm>
              <a:off x="8744313" y="4405617"/>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525"/>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2"/>
              </a:buClr>
              <a:buSzPts val="2400"/>
              <a:buFont typeface="Krona One"/>
              <a:buNone/>
              <a:defRPr sz="2400" b="1">
                <a:solidFill>
                  <a:schemeClr val="dk2"/>
                </a:solidFill>
                <a:latin typeface="Krona One"/>
                <a:ea typeface="Krona One"/>
                <a:cs typeface="Krona One"/>
                <a:sym typeface="Krona One"/>
              </a:defRPr>
            </a:lvl1pPr>
            <a:lvl2pPr lvl="1">
              <a:spcBef>
                <a:spcPts val="0"/>
              </a:spcBef>
              <a:spcAft>
                <a:spcPts val="0"/>
              </a:spcAft>
              <a:buClr>
                <a:schemeClr val="dk1"/>
              </a:buClr>
              <a:buSzPts val="2400"/>
              <a:buFont typeface="Krona One"/>
              <a:buNone/>
              <a:defRPr sz="2400" b="1">
                <a:solidFill>
                  <a:schemeClr val="dk1"/>
                </a:solidFill>
                <a:latin typeface="Krona One"/>
                <a:ea typeface="Krona One"/>
                <a:cs typeface="Krona One"/>
                <a:sym typeface="Krona One"/>
              </a:defRPr>
            </a:lvl2pPr>
            <a:lvl3pPr lvl="2">
              <a:spcBef>
                <a:spcPts val="0"/>
              </a:spcBef>
              <a:spcAft>
                <a:spcPts val="0"/>
              </a:spcAft>
              <a:buClr>
                <a:schemeClr val="dk1"/>
              </a:buClr>
              <a:buSzPts val="2400"/>
              <a:buFont typeface="Krona One"/>
              <a:buNone/>
              <a:defRPr sz="2400" b="1">
                <a:solidFill>
                  <a:schemeClr val="dk1"/>
                </a:solidFill>
                <a:latin typeface="Krona One"/>
                <a:ea typeface="Krona One"/>
                <a:cs typeface="Krona One"/>
                <a:sym typeface="Krona One"/>
              </a:defRPr>
            </a:lvl3pPr>
            <a:lvl4pPr lvl="3">
              <a:spcBef>
                <a:spcPts val="0"/>
              </a:spcBef>
              <a:spcAft>
                <a:spcPts val="0"/>
              </a:spcAft>
              <a:buClr>
                <a:schemeClr val="dk1"/>
              </a:buClr>
              <a:buSzPts val="2400"/>
              <a:buFont typeface="Krona One"/>
              <a:buNone/>
              <a:defRPr sz="2400" b="1">
                <a:solidFill>
                  <a:schemeClr val="dk1"/>
                </a:solidFill>
                <a:latin typeface="Krona One"/>
                <a:ea typeface="Krona One"/>
                <a:cs typeface="Krona One"/>
                <a:sym typeface="Krona One"/>
              </a:defRPr>
            </a:lvl4pPr>
            <a:lvl5pPr lvl="4">
              <a:spcBef>
                <a:spcPts val="0"/>
              </a:spcBef>
              <a:spcAft>
                <a:spcPts val="0"/>
              </a:spcAft>
              <a:buClr>
                <a:schemeClr val="dk1"/>
              </a:buClr>
              <a:buSzPts val="2400"/>
              <a:buFont typeface="Krona One"/>
              <a:buNone/>
              <a:defRPr sz="2400" b="1">
                <a:solidFill>
                  <a:schemeClr val="dk1"/>
                </a:solidFill>
                <a:latin typeface="Krona One"/>
                <a:ea typeface="Krona One"/>
                <a:cs typeface="Krona One"/>
                <a:sym typeface="Krona One"/>
              </a:defRPr>
            </a:lvl5pPr>
            <a:lvl6pPr lvl="5">
              <a:spcBef>
                <a:spcPts val="0"/>
              </a:spcBef>
              <a:spcAft>
                <a:spcPts val="0"/>
              </a:spcAft>
              <a:buClr>
                <a:schemeClr val="dk1"/>
              </a:buClr>
              <a:buSzPts val="2400"/>
              <a:buFont typeface="Krona One"/>
              <a:buNone/>
              <a:defRPr sz="2400" b="1">
                <a:solidFill>
                  <a:schemeClr val="dk1"/>
                </a:solidFill>
                <a:latin typeface="Krona One"/>
                <a:ea typeface="Krona One"/>
                <a:cs typeface="Krona One"/>
                <a:sym typeface="Krona One"/>
              </a:defRPr>
            </a:lvl6pPr>
            <a:lvl7pPr lvl="6">
              <a:spcBef>
                <a:spcPts val="0"/>
              </a:spcBef>
              <a:spcAft>
                <a:spcPts val="0"/>
              </a:spcAft>
              <a:buClr>
                <a:schemeClr val="dk1"/>
              </a:buClr>
              <a:buSzPts val="2400"/>
              <a:buFont typeface="Krona One"/>
              <a:buNone/>
              <a:defRPr sz="2400" b="1">
                <a:solidFill>
                  <a:schemeClr val="dk1"/>
                </a:solidFill>
                <a:latin typeface="Krona One"/>
                <a:ea typeface="Krona One"/>
                <a:cs typeface="Krona One"/>
                <a:sym typeface="Krona One"/>
              </a:defRPr>
            </a:lvl7pPr>
            <a:lvl8pPr lvl="7">
              <a:spcBef>
                <a:spcPts val="0"/>
              </a:spcBef>
              <a:spcAft>
                <a:spcPts val="0"/>
              </a:spcAft>
              <a:buClr>
                <a:schemeClr val="dk1"/>
              </a:buClr>
              <a:buSzPts val="2400"/>
              <a:buFont typeface="Krona One"/>
              <a:buNone/>
              <a:defRPr sz="2400" b="1">
                <a:solidFill>
                  <a:schemeClr val="dk1"/>
                </a:solidFill>
                <a:latin typeface="Krona One"/>
                <a:ea typeface="Krona One"/>
                <a:cs typeface="Krona One"/>
                <a:sym typeface="Krona One"/>
              </a:defRPr>
            </a:lvl8pPr>
            <a:lvl9pPr lvl="8">
              <a:spcBef>
                <a:spcPts val="0"/>
              </a:spcBef>
              <a:spcAft>
                <a:spcPts val="0"/>
              </a:spcAft>
              <a:buClr>
                <a:schemeClr val="dk1"/>
              </a:buClr>
              <a:buSzPts val="2400"/>
              <a:buFont typeface="Krona One"/>
              <a:buNone/>
              <a:defRPr sz="2400" b="1">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13100" y="1152475"/>
            <a:ext cx="7717800" cy="345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59" r:id="rId5"/>
    <p:sldLayoutId id="2147483660" r:id="rId6"/>
    <p:sldLayoutId id="2147483667" r:id="rId7"/>
    <p:sldLayoutId id="2147483670" r:id="rId8"/>
    <p:sldLayoutId id="2147483671" r:id="rId9"/>
    <p:sldLayoutId id="2147483672" r:id="rId10"/>
    <p:sldLayoutId id="2147483673" r:id="rId11"/>
    <p:sldLayoutId id="214748367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drive.google.com/file/d/1YnmvSmZef2jH7eE8WfQYfu8m-83Cmx4o/view"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13.gif"/><Relationship Id="rId13" Type="http://schemas.openxmlformats.org/officeDocument/2006/relationships/image" Target="../media/image18.gif"/><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17.gif"/><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2.png"/><Relationship Id="rId11" Type="http://schemas.openxmlformats.org/officeDocument/2006/relationships/image" Target="../media/image16.gif"/><Relationship Id="rId5" Type="http://schemas.openxmlformats.org/officeDocument/2006/relationships/hyperlink" Target="http://drive.google.com/file/d/1Wy17a1ZfY6ebwZtyF9lIEC-CB5prglzN/view" TargetMode="External"/><Relationship Id="rId10" Type="http://schemas.openxmlformats.org/officeDocument/2006/relationships/image" Target="../media/image15.gif"/><Relationship Id="rId4" Type="http://schemas.openxmlformats.org/officeDocument/2006/relationships/image" Target="../media/image11.png"/><Relationship Id="rId9" Type="http://schemas.openxmlformats.org/officeDocument/2006/relationships/image" Target="../media/image14.gif"/><Relationship Id="rId14" Type="http://schemas.openxmlformats.org/officeDocument/2006/relationships/image" Target="../media/image19.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drive.google.com/file/d/1VhaYTt-GeIiJ-z6yWleE7KnazT6AhX8J/view"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1"/>
          <p:cNvSpPr/>
          <p:nvPr/>
        </p:nvSpPr>
        <p:spPr>
          <a:xfrm>
            <a:off x="541950" y="1600300"/>
            <a:ext cx="8129100" cy="1474800"/>
          </a:xfrm>
          <a:prstGeom prst="roundRect">
            <a:avLst>
              <a:gd name="adj" fmla="val 16667"/>
            </a:avLst>
          </a:prstGeom>
          <a:solidFill>
            <a:schemeClr val="accent1"/>
          </a:solidFill>
          <a:ln w="38100" cap="flat" cmpd="sng">
            <a:solidFill>
              <a:schemeClr val="lt1"/>
            </a:solidFill>
            <a:prstDash val="solid"/>
            <a:round/>
            <a:headEnd type="none" w="sm" len="sm"/>
            <a:tailEnd type="none" w="sm" len="sm"/>
          </a:ln>
          <a:effectLst>
            <a:outerShdw dist="66675" dir="114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txBox="1">
            <a:spLocks noGrp="1"/>
          </p:cNvSpPr>
          <p:nvPr>
            <p:ph type="ctrTitle"/>
          </p:nvPr>
        </p:nvSpPr>
        <p:spPr>
          <a:xfrm>
            <a:off x="541950" y="1622650"/>
            <a:ext cx="8129100" cy="143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FOCUS</a:t>
            </a:r>
            <a:endParaRPr/>
          </a:p>
          <a:p>
            <a:pPr marL="0" lvl="0" indent="0" algn="ctr" rtl="0">
              <a:spcBef>
                <a:spcPts val="0"/>
              </a:spcBef>
              <a:spcAft>
                <a:spcPts val="0"/>
              </a:spcAft>
              <a:buNone/>
            </a:pPr>
            <a:r>
              <a:rPr lang="en" sz="2300" b="0"/>
              <a:t>A One-Stage Time Management App</a:t>
            </a:r>
            <a:r>
              <a:rPr lang="en" sz="2300" b="0">
                <a:solidFill>
                  <a:schemeClr val="dk2"/>
                </a:solidFill>
              </a:rPr>
              <a:t>  </a:t>
            </a:r>
            <a:r>
              <a:rPr lang="en" sz="2900" b="0">
                <a:solidFill>
                  <a:schemeClr val="dk2"/>
                </a:solidFill>
              </a:rPr>
              <a:t>  </a:t>
            </a:r>
            <a:endParaRPr sz="2900" b="0">
              <a:solidFill>
                <a:schemeClr val="dk2"/>
              </a:solidFill>
            </a:endParaRPr>
          </a:p>
        </p:txBody>
      </p:sp>
      <p:sp>
        <p:nvSpPr>
          <p:cNvPr id="432" name="Google Shape;432;p31"/>
          <p:cNvSpPr txBox="1">
            <a:spLocks noGrp="1"/>
          </p:cNvSpPr>
          <p:nvPr>
            <p:ph type="subTitle" idx="1"/>
          </p:nvPr>
        </p:nvSpPr>
        <p:spPr>
          <a:xfrm>
            <a:off x="961200" y="3167175"/>
            <a:ext cx="7221600" cy="85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IEM DIP GROUP 1 </a:t>
            </a:r>
            <a:endParaRPr b="1"/>
          </a:p>
          <a:p>
            <a:pPr marL="0" lvl="0" indent="0" algn="ctr" rtl="0">
              <a:spcBef>
                <a:spcPts val="0"/>
              </a:spcBef>
              <a:spcAft>
                <a:spcPts val="0"/>
              </a:spcAft>
              <a:buNone/>
            </a:pPr>
            <a:r>
              <a:rPr lang="en" b="1"/>
              <a:t>18/04/2022</a:t>
            </a:r>
            <a:endParaRPr b="1"/>
          </a:p>
        </p:txBody>
      </p:sp>
      <p:grpSp>
        <p:nvGrpSpPr>
          <p:cNvPr id="433" name="Google Shape;433;p31"/>
          <p:cNvGrpSpPr/>
          <p:nvPr/>
        </p:nvGrpSpPr>
        <p:grpSpPr>
          <a:xfrm>
            <a:off x="2766400" y="354795"/>
            <a:ext cx="1134729" cy="156617"/>
            <a:chOff x="2766400" y="354795"/>
            <a:chExt cx="1134729" cy="156617"/>
          </a:xfrm>
        </p:grpSpPr>
        <p:sp>
          <p:nvSpPr>
            <p:cNvPr id="434" name="Google Shape;434;p31"/>
            <p:cNvSpPr/>
            <p:nvPr/>
          </p:nvSpPr>
          <p:spPr>
            <a:xfrm>
              <a:off x="3807996" y="418022"/>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35" name="Google Shape;435;p31"/>
            <p:cNvSpPr/>
            <p:nvPr/>
          </p:nvSpPr>
          <p:spPr>
            <a:xfrm>
              <a:off x="2766400" y="354795"/>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436" name="Google Shape;436;p31"/>
          <p:cNvGrpSpPr/>
          <p:nvPr/>
        </p:nvGrpSpPr>
        <p:grpSpPr>
          <a:xfrm>
            <a:off x="138446" y="3466345"/>
            <a:ext cx="2011524" cy="1432832"/>
            <a:chOff x="138446" y="3466345"/>
            <a:chExt cx="2011524" cy="1432832"/>
          </a:xfrm>
        </p:grpSpPr>
        <p:sp>
          <p:nvSpPr>
            <p:cNvPr id="437" name="Google Shape;437;p31"/>
            <p:cNvSpPr/>
            <p:nvPr/>
          </p:nvSpPr>
          <p:spPr>
            <a:xfrm>
              <a:off x="350748" y="3672045"/>
              <a:ext cx="1315906" cy="1227132"/>
            </a:xfrm>
            <a:custGeom>
              <a:avLst/>
              <a:gdLst/>
              <a:ahLst/>
              <a:cxnLst/>
              <a:rect l="l" t="t" r="r" b="b"/>
              <a:pathLst>
                <a:path w="159940" h="149150" extrusionOk="0">
                  <a:moveTo>
                    <a:pt x="134215" y="0"/>
                  </a:moveTo>
                  <a:cubicBezTo>
                    <a:pt x="128781" y="0"/>
                    <a:pt x="124371" y="4410"/>
                    <a:pt x="124371" y="9844"/>
                  </a:cubicBezTo>
                  <a:cubicBezTo>
                    <a:pt x="124371" y="13046"/>
                    <a:pt x="125920" y="15907"/>
                    <a:pt x="128308" y="17719"/>
                  </a:cubicBezTo>
                  <a:lnTo>
                    <a:pt x="125185" y="20842"/>
                  </a:lnTo>
                  <a:cubicBezTo>
                    <a:pt x="124266" y="21761"/>
                    <a:pt x="123741" y="22995"/>
                    <a:pt x="123741" y="24307"/>
                  </a:cubicBezTo>
                  <a:cubicBezTo>
                    <a:pt x="123741" y="25226"/>
                    <a:pt x="123977" y="26092"/>
                    <a:pt x="124424" y="26827"/>
                  </a:cubicBezTo>
                  <a:cubicBezTo>
                    <a:pt x="123689" y="26381"/>
                    <a:pt x="122822" y="26145"/>
                    <a:pt x="121904" y="26145"/>
                  </a:cubicBezTo>
                  <a:cubicBezTo>
                    <a:pt x="121116" y="26145"/>
                    <a:pt x="120381" y="26328"/>
                    <a:pt x="119699" y="26670"/>
                  </a:cubicBezTo>
                  <a:cubicBezTo>
                    <a:pt x="118885" y="25068"/>
                    <a:pt x="117231" y="23966"/>
                    <a:pt x="115315" y="23966"/>
                  </a:cubicBezTo>
                  <a:lnTo>
                    <a:pt x="111509" y="23966"/>
                  </a:lnTo>
                  <a:cubicBezTo>
                    <a:pt x="109671" y="23966"/>
                    <a:pt x="108070" y="24963"/>
                    <a:pt x="107230" y="26460"/>
                  </a:cubicBezTo>
                  <a:cubicBezTo>
                    <a:pt x="106364" y="24963"/>
                    <a:pt x="104763" y="23966"/>
                    <a:pt x="102951" y="23966"/>
                  </a:cubicBezTo>
                  <a:lnTo>
                    <a:pt x="99145" y="23966"/>
                  </a:lnTo>
                  <a:cubicBezTo>
                    <a:pt x="97308" y="23966"/>
                    <a:pt x="95707" y="24963"/>
                    <a:pt x="94867" y="26460"/>
                  </a:cubicBezTo>
                  <a:cubicBezTo>
                    <a:pt x="94000" y="24963"/>
                    <a:pt x="92425" y="23966"/>
                    <a:pt x="90588" y="23966"/>
                  </a:cubicBezTo>
                  <a:lnTo>
                    <a:pt x="86782" y="23966"/>
                  </a:lnTo>
                  <a:cubicBezTo>
                    <a:pt x="84944" y="23966"/>
                    <a:pt x="83343" y="24963"/>
                    <a:pt x="82503" y="26460"/>
                  </a:cubicBezTo>
                  <a:cubicBezTo>
                    <a:pt x="81663" y="24963"/>
                    <a:pt x="80062" y="23966"/>
                    <a:pt x="78224" y="23966"/>
                  </a:cubicBezTo>
                  <a:lnTo>
                    <a:pt x="74418" y="23966"/>
                  </a:lnTo>
                  <a:cubicBezTo>
                    <a:pt x="72581" y="23966"/>
                    <a:pt x="70980" y="24963"/>
                    <a:pt x="70140" y="26460"/>
                  </a:cubicBezTo>
                  <a:cubicBezTo>
                    <a:pt x="69300" y="24963"/>
                    <a:pt x="67698" y="23966"/>
                    <a:pt x="65861" y="23966"/>
                  </a:cubicBezTo>
                  <a:lnTo>
                    <a:pt x="62055" y="23966"/>
                  </a:lnTo>
                  <a:cubicBezTo>
                    <a:pt x="60217" y="23966"/>
                    <a:pt x="58616" y="24963"/>
                    <a:pt x="57776" y="26460"/>
                  </a:cubicBezTo>
                  <a:cubicBezTo>
                    <a:pt x="56936" y="24963"/>
                    <a:pt x="55335" y="23966"/>
                    <a:pt x="53497" y="23966"/>
                  </a:cubicBezTo>
                  <a:lnTo>
                    <a:pt x="49691" y="23966"/>
                  </a:lnTo>
                  <a:cubicBezTo>
                    <a:pt x="48064" y="23966"/>
                    <a:pt x="46594" y="24780"/>
                    <a:pt x="45701" y="26013"/>
                  </a:cubicBezTo>
                  <a:cubicBezTo>
                    <a:pt x="45518" y="25620"/>
                    <a:pt x="45308" y="25252"/>
                    <a:pt x="45071" y="24885"/>
                  </a:cubicBezTo>
                  <a:lnTo>
                    <a:pt x="41869" y="20396"/>
                  </a:lnTo>
                  <a:cubicBezTo>
                    <a:pt x="40950" y="19110"/>
                    <a:pt x="39638" y="18191"/>
                    <a:pt x="38168" y="17771"/>
                  </a:cubicBezTo>
                  <a:cubicBezTo>
                    <a:pt x="38824" y="16931"/>
                    <a:pt x="39244" y="15855"/>
                    <a:pt x="39244" y="14700"/>
                  </a:cubicBezTo>
                  <a:cubicBezTo>
                    <a:pt x="39244" y="11996"/>
                    <a:pt x="37039" y="9791"/>
                    <a:pt x="34309" y="9791"/>
                  </a:cubicBezTo>
                  <a:lnTo>
                    <a:pt x="25778" y="9791"/>
                  </a:lnTo>
                  <a:cubicBezTo>
                    <a:pt x="25988" y="9240"/>
                    <a:pt x="26119" y="8636"/>
                    <a:pt x="26119" y="8033"/>
                  </a:cubicBezTo>
                  <a:cubicBezTo>
                    <a:pt x="26119" y="5303"/>
                    <a:pt x="23914" y="3098"/>
                    <a:pt x="21184" y="3098"/>
                  </a:cubicBezTo>
                  <a:lnTo>
                    <a:pt x="15094" y="3098"/>
                  </a:lnTo>
                  <a:cubicBezTo>
                    <a:pt x="12391" y="3098"/>
                    <a:pt x="10159" y="5303"/>
                    <a:pt x="10159" y="8033"/>
                  </a:cubicBezTo>
                  <a:cubicBezTo>
                    <a:pt x="10159" y="9319"/>
                    <a:pt x="10684" y="10500"/>
                    <a:pt x="11498" y="11366"/>
                  </a:cubicBezTo>
                  <a:cubicBezTo>
                    <a:pt x="10684" y="12259"/>
                    <a:pt x="10159" y="13414"/>
                    <a:pt x="10159" y="14700"/>
                  </a:cubicBezTo>
                  <a:cubicBezTo>
                    <a:pt x="10159" y="16459"/>
                    <a:pt x="11104" y="18007"/>
                    <a:pt x="12469" y="18874"/>
                  </a:cubicBezTo>
                  <a:cubicBezTo>
                    <a:pt x="10816" y="20134"/>
                    <a:pt x="9713" y="22129"/>
                    <a:pt x="9713" y="24386"/>
                  </a:cubicBezTo>
                  <a:lnTo>
                    <a:pt x="9713" y="33390"/>
                  </a:lnTo>
                  <a:cubicBezTo>
                    <a:pt x="9713" y="37196"/>
                    <a:pt x="12811" y="40267"/>
                    <a:pt x="16591" y="40267"/>
                  </a:cubicBezTo>
                  <a:lnTo>
                    <a:pt x="26145" y="40267"/>
                  </a:lnTo>
                  <a:cubicBezTo>
                    <a:pt x="11157" y="43916"/>
                    <a:pt x="1" y="57434"/>
                    <a:pt x="1" y="73525"/>
                  </a:cubicBezTo>
                  <a:cubicBezTo>
                    <a:pt x="1" y="84077"/>
                    <a:pt x="4857" y="94026"/>
                    <a:pt x="13099" y="100483"/>
                  </a:cubicBezTo>
                  <a:lnTo>
                    <a:pt x="13099" y="140960"/>
                  </a:lnTo>
                  <a:cubicBezTo>
                    <a:pt x="13099" y="145475"/>
                    <a:pt x="16774" y="149150"/>
                    <a:pt x="21289" y="149150"/>
                  </a:cubicBezTo>
                  <a:lnTo>
                    <a:pt x="41029" y="149150"/>
                  </a:lnTo>
                  <a:cubicBezTo>
                    <a:pt x="44126" y="149150"/>
                    <a:pt x="46856" y="147391"/>
                    <a:pt x="48221" y="144793"/>
                  </a:cubicBezTo>
                  <a:cubicBezTo>
                    <a:pt x="49612" y="147391"/>
                    <a:pt x="52316" y="149150"/>
                    <a:pt x="55440" y="149150"/>
                  </a:cubicBezTo>
                  <a:lnTo>
                    <a:pt x="75179" y="149150"/>
                  </a:lnTo>
                  <a:cubicBezTo>
                    <a:pt x="78303" y="149150"/>
                    <a:pt x="81007" y="147391"/>
                    <a:pt x="82398" y="144793"/>
                  </a:cubicBezTo>
                  <a:cubicBezTo>
                    <a:pt x="83763" y="147391"/>
                    <a:pt x="86493" y="149150"/>
                    <a:pt x="89617" y="149150"/>
                  </a:cubicBezTo>
                  <a:lnTo>
                    <a:pt x="109330" y="149150"/>
                  </a:lnTo>
                  <a:cubicBezTo>
                    <a:pt x="112454" y="149150"/>
                    <a:pt x="115184" y="147391"/>
                    <a:pt x="116549" y="144793"/>
                  </a:cubicBezTo>
                  <a:cubicBezTo>
                    <a:pt x="117940" y="147391"/>
                    <a:pt x="120644" y="149150"/>
                    <a:pt x="123767" y="149150"/>
                  </a:cubicBezTo>
                  <a:lnTo>
                    <a:pt x="143507" y="149150"/>
                  </a:lnTo>
                  <a:cubicBezTo>
                    <a:pt x="148022" y="149150"/>
                    <a:pt x="151670" y="145475"/>
                    <a:pt x="151670" y="140960"/>
                  </a:cubicBezTo>
                  <a:lnTo>
                    <a:pt x="151670" y="41868"/>
                  </a:lnTo>
                  <a:cubicBezTo>
                    <a:pt x="151670" y="39269"/>
                    <a:pt x="150437" y="36933"/>
                    <a:pt x="148521" y="35437"/>
                  </a:cubicBezTo>
                  <a:lnTo>
                    <a:pt x="148521" y="35437"/>
                  </a:lnTo>
                  <a:cubicBezTo>
                    <a:pt x="149046" y="35516"/>
                    <a:pt x="149571" y="35568"/>
                    <a:pt x="150096" y="35568"/>
                  </a:cubicBezTo>
                  <a:cubicBezTo>
                    <a:pt x="155529" y="35568"/>
                    <a:pt x="159939" y="31158"/>
                    <a:pt x="159939" y="25725"/>
                  </a:cubicBezTo>
                  <a:lnTo>
                    <a:pt x="159939" y="9844"/>
                  </a:lnTo>
                  <a:cubicBezTo>
                    <a:pt x="159939" y="4410"/>
                    <a:pt x="155529" y="0"/>
                    <a:pt x="150096" y="0"/>
                  </a:cubicBezTo>
                  <a:close/>
                </a:path>
              </a:pathLst>
            </a:custGeom>
            <a:solidFill>
              <a:schemeClr val="lt1"/>
            </a:solidFill>
            <a:ln>
              <a:noFill/>
            </a:ln>
            <a:effectLst>
              <a:outerShdw dist="76200" dir="960000" algn="bl" rotWithShape="0">
                <a:srgbClr val="000000">
                  <a:alpha val="26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8" name="Google Shape;438;p31"/>
            <p:cNvSpPr/>
            <p:nvPr/>
          </p:nvSpPr>
          <p:spPr>
            <a:xfrm>
              <a:off x="780034" y="4173452"/>
              <a:ext cx="215951" cy="684971"/>
            </a:xfrm>
            <a:custGeom>
              <a:avLst/>
              <a:gdLst/>
              <a:ahLst/>
              <a:cxnLst/>
              <a:rect l="l" t="t" r="r" b="b"/>
              <a:pathLst>
                <a:path w="26251" h="83265" extrusionOk="0">
                  <a:moveTo>
                    <a:pt x="3256" y="1"/>
                  </a:moveTo>
                  <a:cubicBezTo>
                    <a:pt x="1471" y="1"/>
                    <a:pt x="1" y="1444"/>
                    <a:pt x="1" y="3256"/>
                  </a:cubicBezTo>
                  <a:lnTo>
                    <a:pt x="1" y="80009"/>
                  </a:lnTo>
                  <a:cubicBezTo>
                    <a:pt x="1" y="81820"/>
                    <a:pt x="1471" y="83264"/>
                    <a:pt x="3256" y="83264"/>
                  </a:cubicBezTo>
                  <a:lnTo>
                    <a:pt x="22995" y="83264"/>
                  </a:lnTo>
                  <a:cubicBezTo>
                    <a:pt x="24780" y="83264"/>
                    <a:pt x="26250" y="81820"/>
                    <a:pt x="26250" y="80009"/>
                  </a:cubicBezTo>
                  <a:lnTo>
                    <a:pt x="26250" y="3256"/>
                  </a:lnTo>
                  <a:cubicBezTo>
                    <a:pt x="26250" y="1444"/>
                    <a:pt x="24780" y="1"/>
                    <a:pt x="229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1061187" y="4281423"/>
              <a:ext cx="215729" cy="576999"/>
            </a:xfrm>
            <a:custGeom>
              <a:avLst/>
              <a:gdLst/>
              <a:ahLst/>
              <a:cxnLst/>
              <a:rect l="l" t="t" r="r" b="b"/>
              <a:pathLst>
                <a:path w="26224" h="70140" extrusionOk="0">
                  <a:moveTo>
                    <a:pt x="3256" y="0"/>
                  </a:moveTo>
                  <a:cubicBezTo>
                    <a:pt x="1444" y="0"/>
                    <a:pt x="1" y="1444"/>
                    <a:pt x="1" y="3255"/>
                  </a:cubicBezTo>
                  <a:lnTo>
                    <a:pt x="1" y="66884"/>
                  </a:lnTo>
                  <a:cubicBezTo>
                    <a:pt x="1" y="68695"/>
                    <a:pt x="1444" y="70139"/>
                    <a:pt x="3256" y="70139"/>
                  </a:cubicBezTo>
                  <a:lnTo>
                    <a:pt x="22995" y="70139"/>
                  </a:lnTo>
                  <a:cubicBezTo>
                    <a:pt x="24780" y="70139"/>
                    <a:pt x="26224" y="68695"/>
                    <a:pt x="26224" y="66884"/>
                  </a:cubicBezTo>
                  <a:lnTo>
                    <a:pt x="26224" y="3255"/>
                  </a:lnTo>
                  <a:cubicBezTo>
                    <a:pt x="26224" y="1444"/>
                    <a:pt x="24780" y="0"/>
                    <a:pt x="22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1342127" y="3989904"/>
              <a:ext cx="215943" cy="868518"/>
            </a:xfrm>
            <a:custGeom>
              <a:avLst/>
              <a:gdLst/>
              <a:ahLst/>
              <a:cxnLst/>
              <a:rect l="l" t="t" r="r" b="b"/>
              <a:pathLst>
                <a:path w="26250" h="105577" extrusionOk="0">
                  <a:moveTo>
                    <a:pt x="3255" y="0"/>
                  </a:moveTo>
                  <a:cubicBezTo>
                    <a:pt x="1470" y="0"/>
                    <a:pt x="0" y="1444"/>
                    <a:pt x="0" y="3229"/>
                  </a:cubicBezTo>
                  <a:lnTo>
                    <a:pt x="0" y="102321"/>
                  </a:lnTo>
                  <a:cubicBezTo>
                    <a:pt x="0" y="104132"/>
                    <a:pt x="1470" y="105576"/>
                    <a:pt x="3255" y="105576"/>
                  </a:cubicBezTo>
                  <a:lnTo>
                    <a:pt x="22995" y="105576"/>
                  </a:lnTo>
                  <a:cubicBezTo>
                    <a:pt x="24780" y="105576"/>
                    <a:pt x="26250" y="104132"/>
                    <a:pt x="26250" y="102321"/>
                  </a:cubicBezTo>
                  <a:lnTo>
                    <a:pt x="26250" y="3229"/>
                  </a:lnTo>
                  <a:cubicBezTo>
                    <a:pt x="26250" y="1444"/>
                    <a:pt x="24780" y="0"/>
                    <a:pt x="22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409920" y="3712420"/>
              <a:ext cx="1216174" cy="667909"/>
            </a:xfrm>
            <a:custGeom>
              <a:avLst/>
              <a:gdLst/>
              <a:ahLst/>
              <a:cxnLst/>
              <a:rect l="l" t="t" r="r" b="b"/>
              <a:pathLst>
                <a:path w="147838" h="81191" extrusionOk="0">
                  <a:moveTo>
                    <a:pt x="127022" y="1"/>
                  </a:moveTo>
                  <a:cubicBezTo>
                    <a:pt x="124318" y="1"/>
                    <a:pt x="122113" y="2206"/>
                    <a:pt x="122113" y="4936"/>
                  </a:cubicBezTo>
                  <a:cubicBezTo>
                    <a:pt x="122113" y="7639"/>
                    <a:pt x="124318" y="9844"/>
                    <a:pt x="127022" y="9844"/>
                  </a:cubicBezTo>
                  <a:lnTo>
                    <a:pt x="131011" y="9844"/>
                  </a:lnTo>
                  <a:lnTo>
                    <a:pt x="101113" y="39743"/>
                  </a:lnTo>
                  <a:lnTo>
                    <a:pt x="60820" y="39743"/>
                  </a:lnTo>
                  <a:cubicBezTo>
                    <a:pt x="59508" y="39743"/>
                    <a:pt x="58248" y="40268"/>
                    <a:pt x="57329" y="41186"/>
                  </a:cubicBezTo>
                  <a:lnTo>
                    <a:pt x="33232" y="65283"/>
                  </a:lnTo>
                  <a:lnTo>
                    <a:pt x="24806" y="56857"/>
                  </a:lnTo>
                  <a:cubicBezTo>
                    <a:pt x="23887" y="55939"/>
                    <a:pt x="22627" y="55414"/>
                    <a:pt x="21341" y="55414"/>
                  </a:cubicBezTo>
                  <a:cubicBezTo>
                    <a:pt x="20029" y="55414"/>
                    <a:pt x="18769" y="55939"/>
                    <a:pt x="17850" y="56857"/>
                  </a:cubicBezTo>
                  <a:lnTo>
                    <a:pt x="1917" y="72791"/>
                  </a:lnTo>
                  <a:cubicBezTo>
                    <a:pt x="0" y="74707"/>
                    <a:pt x="0" y="77831"/>
                    <a:pt x="1917" y="79747"/>
                  </a:cubicBezTo>
                  <a:cubicBezTo>
                    <a:pt x="2888" y="80718"/>
                    <a:pt x="4148" y="81191"/>
                    <a:pt x="5408" y="81191"/>
                  </a:cubicBezTo>
                  <a:cubicBezTo>
                    <a:pt x="6668" y="81191"/>
                    <a:pt x="7928" y="80718"/>
                    <a:pt x="8873" y="79747"/>
                  </a:cubicBezTo>
                  <a:lnTo>
                    <a:pt x="21341" y="67305"/>
                  </a:lnTo>
                  <a:lnTo>
                    <a:pt x="29767" y="75731"/>
                  </a:lnTo>
                  <a:cubicBezTo>
                    <a:pt x="30725" y="76689"/>
                    <a:pt x="31985" y="77168"/>
                    <a:pt x="33245" y="77168"/>
                  </a:cubicBezTo>
                  <a:cubicBezTo>
                    <a:pt x="34505" y="77168"/>
                    <a:pt x="35765" y="76689"/>
                    <a:pt x="36723" y="75731"/>
                  </a:cubicBezTo>
                  <a:lnTo>
                    <a:pt x="62842" y="49586"/>
                  </a:lnTo>
                  <a:lnTo>
                    <a:pt x="103161" y="49586"/>
                  </a:lnTo>
                  <a:cubicBezTo>
                    <a:pt x="104473" y="49586"/>
                    <a:pt x="105707" y="49087"/>
                    <a:pt x="106652" y="48169"/>
                  </a:cubicBezTo>
                  <a:lnTo>
                    <a:pt x="137994" y="16827"/>
                  </a:lnTo>
                  <a:lnTo>
                    <a:pt x="137994" y="20817"/>
                  </a:lnTo>
                  <a:cubicBezTo>
                    <a:pt x="137994" y="23520"/>
                    <a:pt x="140173" y="25725"/>
                    <a:pt x="142903" y="25725"/>
                  </a:cubicBezTo>
                  <a:cubicBezTo>
                    <a:pt x="145632" y="25725"/>
                    <a:pt x="147837" y="23520"/>
                    <a:pt x="147837" y="20817"/>
                  </a:cubicBezTo>
                  <a:lnTo>
                    <a:pt x="147837" y="4936"/>
                  </a:lnTo>
                  <a:cubicBezTo>
                    <a:pt x="147837" y="2206"/>
                    <a:pt x="145632" y="1"/>
                    <a:pt x="1429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391131" y="4035898"/>
              <a:ext cx="482198" cy="482198"/>
            </a:xfrm>
            <a:custGeom>
              <a:avLst/>
              <a:gdLst/>
              <a:ahLst/>
              <a:cxnLst/>
              <a:rect l="l" t="t" r="r" b="b"/>
              <a:pathLst>
                <a:path w="58616" h="58616" extrusionOk="0">
                  <a:moveTo>
                    <a:pt x="29269" y="1"/>
                  </a:moveTo>
                  <a:cubicBezTo>
                    <a:pt x="27851" y="1"/>
                    <a:pt x="26696" y="1156"/>
                    <a:pt x="26696" y="2573"/>
                  </a:cubicBezTo>
                  <a:lnTo>
                    <a:pt x="26696" y="3256"/>
                  </a:lnTo>
                  <a:cubicBezTo>
                    <a:pt x="26696" y="4898"/>
                    <a:pt x="25401" y="5845"/>
                    <a:pt x="24102" y="5845"/>
                  </a:cubicBezTo>
                  <a:cubicBezTo>
                    <a:pt x="23159" y="5845"/>
                    <a:pt x="22214" y="5346"/>
                    <a:pt x="21761" y="4253"/>
                  </a:cubicBezTo>
                  <a:lnTo>
                    <a:pt x="21499" y="3623"/>
                  </a:lnTo>
                  <a:cubicBezTo>
                    <a:pt x="21079" y="2624"/>
                    <a:pt x="20113" y="2021"/>
                    <a:pt x="19096" y="2021"/>
                  </a:cubicBezTo>
                  <a:cubicBezTo>
                    <a:pt x="18777" y="2021"/>
                    <a:pt x="18453" y="2080"/>
                    <a:pt x="18139" y="2206"/>
                  </a:cubicBezTo>
                  <a:cubicBezTo>
                    <a:pt x="18139" y="2206"/>
                    <a:pt x="18113" y="2232"/>
                    <a:pt x="18086" y="2232"/>
                  </a:cubicBezTo>
                  <a:cubicBezTo>
                    <a:pt x="18086" y="2232"/>
                    <a:pt x="18060" y="2232"/>
                    <a:pt x="18034" y="2258"/>
                  </a:cubicBezTo>
                  <a:cubicBezTo>
                    <a:pt x="16748" y="2783"/>
                    <a:pt x="16144" y="4306"/>
                    <a:pt x="16669" y="5618"/>
                  </a:cubicBezTo>
                  <a:lnTo>
                    <a:pt x="16932" y="6248"/>
                  </a:lnTo>
                  <a:cubicBezTo>
                    <a:pt x="17716" y="8143"/>
                    <a:pt x="16184" y="9829"/>
                    <a:pt x="14523" y="9829"/>
                  </a:cubicBezTo>
                  <a:cubicBezTo>
                    <a:pt x="13906" y="9829"/>
                    <a:pt x="13272" y="9597"/>
                    <a:pt x="12732" y="9057"/>
                  </a:cubicBezTo>
                  <a:lnTo>
                    <a:pt x="12259" y="8558"/>
                  </a:lnTo>
                  <a:cubicBezTo>
                    <a:pt x="11747" y="8059"/>
                    <a:pt x="11084" y="7810"/>
                    <a:pt x="10425" y="7810"/>
                  </a:cubicBezTo>
                  <a:cubicBezTo>
                    <a:pt x="9765" y="7810"/>
                    <a:pt x="9109" y="8059"/>
                    <a:pt x="8610" y="8558"/>
                  </a:cubicBezTo>
                  <a:lnTo>
                    <a:pt x="8584" y="8610"/>
                  </a:lnTo>
                  <a:cubicBezTo>
                    <a:pt x="7560" y="9608"/>
                    <a:pt x="7560" y="11235"/>
                    <a:pt x="8584" y="12259"/>
                  </a:cubicBezTo>
                  <a:lnTo>
                    <a:pt x="9057" y="12732"/>
                  </a:lnTo>
                  <a:cubicBezTo>
                    <a:pt x="10782" y="14457"/>
                    <a:pt x="9367" y="17143"/>
                    <a:pt x="7272" y="17143"/>
                  </a:cubicBezTo>
                  <a:cubicBezTo>
                    <a:pt x="6944" y="17143"/>
                    <a:pt x="6600" y="17077"/>
                    <a:pt x="6248" y="16932"/>
                  </a:cubicBezTo>
                  <a:lnTo>
                    <a:pt x="5618" y="16669"/>
                  </a:lnTo>
                  <a:cubicBezTo>
                    <a:pt x="5295" y="16533"/>
                    <a:pt x="4959" y="16469"/>
                    <a:pt x="4629" y="16469"/>
                  </a:cubicBezTo>
                  <a:cubicBezTo>
                    <a:pt x="3617" y="16469"/>
                    <a:pt x="2654" y="17071"/>
                    <a:pt x="2258" y="18060"/>
                  </a:cubicBezTo>
                  <a:cubicBezTo>
                    <a:pt x="2232" y="18087"/>
                    <a:pt x="2232" y="18087"/>
                    <a:pt x="2232" y="18113"/>
                  </a:cubicBezTo>
                  <a:cubicBezTo>
                    <a:pt x="1681" y="19425"/>
                    <a:pt x="2311" y="20948"/>
                    <a:pt x="3623" y="21473"/>
                  </a:cubicBezTo>
                  <a:lnTo>
                    <a:pt x="4253" y="21735"/>
                  </a:lnTo>
                  <a:cubicBezTo>
                    <a:pt x="6852" y="22811"/>
                    <a:pt x="6090" y="26696"/>
                    <a:pt x="3256" y="26696"/>
                  </a:cubicBezTo>
                  <a:lnTo>
                    <a:pt x="2573" y="26696"/>
                  </a:lnTo>
                  <a:cubicBezTo>
                    <a:pt x="1182" y="26696"/>
                    <a:pt x="1" y="27851"/>
                    <a:pt x="1" y="29243"/>
                  </a:cubicBezTo>
                  <a:lnTo>
                    <a:pt x="1" y="29295"/>
                  </a:lnTo>
                  <a:lnTo>
                    <a:pt x="1" y="29374"/>
                  </a:lnTo>
                  <a:cubicBezTo>
                    <a:pt x="1" y="30765"/>
                    <a:pt x="1182" y="31920"/>
                    <a:pt x="2573" y="31920"/>
                  </a:cubicBezTo>
                  <a:lnTo>
                    <a:pt x="3256" y="31920"/>
                  </a:lnTo>
                  <a:cubicBezTo>
                    <a:pt x="6090" y="31920"/>
                    <a:pt x="6852" y="35779"/>
                    <a:pt x="4253" y="36881"/>
                  </a:cubicBezTo>
                  <a:lnTo>
                    <a:pt x="3623" y="37144"/>
                  </a:lnTo>
                  <a:cubicBezTo>
                    <a:pt x="2311" y="37669"/>
                    <a:pt x="1681" y="39165"/>
                    <a:pt x="2206" y="40477"/>
                  </a:cubicBezTo>
                  <a:cubicBezTo>
                    <a:pt x="2232" y="40477"/>
                    <a:pt x="2232" y="40504"/>
                    <a:pt x="2232" y="40530"/>
                  </a:cubicBezTo>
                  <a:cubicBezTo>
                    <a:pt x="2232" y="40530"/>
                    <a:pt x="2258" y="40556"/>
                    <a:pt x="2258" y="40582"/>
                  </a:cubicBezTo>
                  <a:cubicBezTo>
                    <a:pt x="2675" y="41554"/>
                    <a:pt x="3631" y="42137"/>
                    <a:pt x="4639" y="42137"/>
                  </a:cubicBezTo>
                  <a:cubicBezTo>
                    <a:pt x="4966" y="42137"/>
                    <a:pt x="5297" y="42076"/>
                    <a:pt x="5618" y="41947"/>
                  </a:cubicBezTo>
                  <a:lnTo>
                    <a:pt x="6248" y="41685"/>
                  </a:lnTo>
                  <a:cubicBezTo>
                    <a:pt x="6600" y="41539"/>
                    <a:pt x="6944" y="41473"/>
                    <a:pt x="7272" y="41473"/>
                  </a:cubicBezTo>
                  <a:cubicBezTo>
                    <a:pt x="9367" y="41473"/>
                    <a:pt x="10782" y="44160"/>
                    <a:pt x="9057" y="45885"/>
                  </a:cubicBezTo>
                  <a:lnTo>
                    <a:pt x="8584" y="46357"/>
                  </a:lnTo>
                  <a:cubicBezTo>
                    <a:pt x="7560" y="47381"/>
                    <a:pt x="7560" y="49008"/>
                    <a:pt x="8558" y="50006"/>
                  </a:cubicBezTo>
                  <a:lnTo>
                    <a:pt x="8610" y="50058"/>
                  </a:lnTo>
                  <a:cubicBezTo>
                    <a:pt x="9109" y="50557"/>
                    <a:pt x="9765" y="50807"/>
                    <a:pt x="10425" y="50807"/>
                  </a:cubicBezTo>
                  <a:cubicBezTo>
                    <a:pt x="11084" y="50807"/>
                    <a:pt x="11747" y="50557"/>
                    <a:pt x="12259" y="50058"/>
                  </a:cubicBezTo>
                  <a:lnTo>
                    <a:pt x="12732" y="49560"/>
                  </a:lnTo>
                  <a:cubicBezTo>
                    <a:pt x="13272" y="49020"/>
                    <a:pt x="13906" y="48787"/>
                    <a:pt x="14523" y="48787"/>
                  </a:cubicBezTo>
                  <a:cubicBezTo>
                    <a:pt x="16184" y="48787"/>
                    <a:pt x="17716" y="50473"/>
                    <a:pt x="16932" y="52368"/>
                  </a:cubicBezTo>
                  <a:lnTo>
                    <a:pt x="16669" y="52998"/>
                  </a:lnTo>
                  <a:cubicBezTo>
                    <a:pt x="16144" y="54311"/>
                    <a:pt x="16748" y="55833"/>
                    <a:pt x="18060" y="56385"/>
                  </a:cubicBezTo>
                  <a:lnTo>
                    <a:pt x="18113" y="56385"/>
                  </a:lnTo>
                  <a:cubicBezTo>
                    <a:pt x="18436" y="56520"/>
                    <a:pt x="18772" y="56584"/>
                    <a:pt x="19102" y="56584"/>
                  </a:cubicBezTo>
                  <a:cubicBezTo>
                    <a:pt x="20116" y="56584"/>
                    <a:pt x="21083" y="55983"/>
                    <a:pt x="21499" y="54993"/>
                  </a:cubicBezTo>
                  <a:lnTo>
                    <a:pt x="21761" y="54363"/>
                  </a:lnTo>
                  <a:cubicBezTo>
                    <a:pt x="22214" y="53270"/>
                    <a:pt x="23159" y="52772"/>
                    <a:pt x="24102" y="52772"/>
                  </a:cubicBezTo>
                  <a:cubicBezTo>
                    <a:pt x="25401" y="52772"/>
                    <a:pt x="26696" y="53718"/>
                    <a:pt x="26696" y="55361"/>
                  </a:cubicBezTo>
                  <a:lnTo>
                    <a:pt x="26696" y="56043"/>
                  </a:lnTo>
                  <a:cubicBezTo>
                    <a:pt x="26696" y="57461"/>
                    <a:pt x="27851" y="58616"/>
                    <a:pt x="29269" y="58616"/>
                  </a:cubicBezTo>
                  <a:lnTo>
                    <a:pt x="29374" y="58616"/>
                  </a:lnTo>
                  <a:cubicBezTo>
                    <a:pt x="30791" y="58616"/>
                    <a:pt x="31920" y="57461"/>
                    <a:pt x="31920" y="56043"/>
                  </a:cubicBezTo>
                  <a:lnTo>
                    <a:pt x="31920" y="55361"/>
                  </a:lnTo>
                  <a:cubicBezTo>
                    <a:pt x="31920" y="53718"/>
                    <a:pt x="33224" y="52772"/>
                    <a:pt x="34531" y="52772"/>
                  </a:cubicBezTo>
                  <a:cubicBezTo>
                    <a:pt x="35479" y="52772"/>
                    <a:pt x="36428" y="53270"/>
                    <a:pt x="36881" y="54363"/>
                  </a:cubicBezTo>
                  <a:lnTo>
                    <a:pt x="37144" y="54993"/>
                  </a:lnTo>
                  <a:cubicBezTo>
                    <a:pt x="37543" y="55992"/>
                    <a:pt x="38505" y="56596"/>
                    <a:pt x="39521" y="56596"/>
                  </a:cubicBezTo>
                  <a:cubicBezTo>
                    <a:pt x="39840" y="56596"/>
                    <a:pt x="40164" y="56536"/>
                    <a:pt x="40477" y="56411"/>
                  </a:cubicBezTo>
                  <a:cubicBezTo>
                    <a:pt x="40504" y="56411"/>
                    <a:pt x="40504" y="56385"/>
                    <a:pt x="40530" y="56385"/>
                  </a:cubicBezTo>
                  <a:cubicBezTo>
                    <a:pt x="40556" y="56385"/>
                    <a:pt x="40556" y="56358"/>
                    <a:pt x="40582" y="56358"/>
                  </a:cubicBezTo>
                  <a:cubicBezTo>
                    <a:pt x="41895" y="55833"/>
                    <a:pt x="42499" y="54311"/>
                    <a:pt x="41947" y="52998"/>
                  </a:cubicBezTo>
                  <a:lnTo>
                    <a:pt x="41685" y="52368"/>
                  </a:lnTo>
                  <a:cubicBezTo>
                    <a:pt x="40900" y="50473"/>
                    <a:pt x="42433" y="48787"/>
                    <a:pt x="44094" y="48787"/>
                  </a:cubicBezTo>
                  <a:cubicBezTo>
                    <a:pt x="44710" y="48787"/>
                    <a:pt x="45345" y="49020"/>
                    <a:pt x="45885" y="49560"/>
                  </a:cubicBezTo>
                  <a:lnTo>
                    <a:pt x="46357" y="50058"/>
                  </a:lnTo>
                  <a:cubicBezTo>
                    <a:pt x="46869" y="50557"/>
                    <a:pt x="47532" y="50807"/>
                    <a:pt x="48191" y="50807"/>
                  </a:cubicBezTo>
                  <a:cubicBezTo>
                    <a:pt x="48851" y="50807"/>
                    <a:pt x="49507" y="50557"/>
                    <a:pt x="50006" y="50058"/>
                  </a:cubicBezTo>
                  <a:lnTo>
                    <a:pt x="50058" y="50006"/>
                  </a:lnTo>
                  <a:cubicBezTo>
                    <a:pt x="51056" y="49008"/>
                    <a:pt x="51056" y="47381"/>
                    <a:pt x="50058" y="46357"/>
                  </a:cubicBezTo>
                  <a:lnTo>
                    <a:pt x="49560" y="45885"/>
                  </a:lnTo>
                  <a:cubicBezTo>
                    <a:pt x="47835" y="44160"/>
                    <a:pt x="49250" y="41473"/>
                    <a:pt x="51344" y="41473"/>
                  </a:cubicBezTo>
                  <a:cubicBezTo>
                    <a:pt x="51672" y="41473"/>
                    <a:pt x="52017" y="41539"/>
                    <a:pt x="52368" y="41685"/>
                  </a:cubicBezTo>
                  <a:lnTo>
                    <a:pt x="52998" y="41947"/>
                  </a:lnTo>
                  <a:cubicBezTo>
                    <a:pt x="53321" y="42083"/>
                    <a:pt x="53657" y="42147"/>
                    <a:pt x="53988" y="42147"/>
                  </a:cubicBezTo>
                  <a:cubicBezTo>
                    <a:pt x="55001" y="42147"/>
                    <a:pt x="55969" y="41546"/>
                    <a:pt x="56384" y="40556"/>
                  </a:cubicBezTo>
                  <a:cubicBezTo>
                    <a:pt x="56384" y="40530"/>
                    <a:pt x="56384" y="40504"/>
                    <a:pt x="56411" y="40504"/>
                  </a:cubicBezTo>
                  <a:cubicBezTo>
                    <a:pt x="56936" y="39191"/>
                    <a:pt x="56306" y="37669"/>
                    <a:pt x="54993" y="37144"/>
                  </a:cubicBezTo>
                  <a:lnTo>
                    <a:pt x="54363" y="36881"/>
                  </a:lnTo>
                  <a:cubicBezTo>
                    <a:pt x="51765" y="35779"/>
                    <a:pt x="52526" y="31920"/>
                    <a:pt x="55361" y="31920"/>
                  </a:cubicBezTo>
                  <a:lnTo>
                    <a:pt x="56043" y="31920"/>
                  </a:lnTo>
                  <a:cubicBezTo>
                    <a:pt x="57461" y="31920"/>
                    <a:pt x="58616" y="30765"/>
                    <a:pt x="58616" y="29374"/>
                  </a:cubicBezTo>
                  <a:lnTo>
                    <a:pt x="58616" y="29295"/>
                  </a:lnTo>
                  <a:lnTo>
                    <a:pt x="58616" y="29243"/>
                  </a:lnTo>
                  <a:cubicBezTo>
                    <a:pt x="58616" y="27851"/>
                    <a:pt x="57461" y="26696"/>
                    <a:pt x="56043" y="26696"/>
                  </a:cubicBezTo>
                  <a:lnTo>
                    <a:pt x="55361" y="26696"/>
                  </a:lnTo>
                  <a:cubicBezTo>
                    <a:pt x="52526" y="26696"/>
                    <a:pt x="51765" y="22838"/>
                    <a:pt x="54363" y="21735"/>
                  </a:cubicBezTo>
                  <a:lnTo>
                    <a:pt x="54993" y="21473"/>
                  </a:lnTo>
                  <a:cubicBezTo>
                    <a:pt x="56306" y="20948"/>
                    <a:pt x="56936" y="19452"/>
                    <a:pt x="56411" y="18139"/>
                  </a:cubicBezTo>
                  <a:cubicBezTo>
                    <a:pt x="56411" y="18139"/>
                    <a:pt x="56384" y="18113"/>
                    <a:pt x="56384" y="18087"/>
                  </a:cubicBezTo>
                  <a:cubicBezTo>
                    <a:pt x="56384" y="18087"/>
                    <a:pt x="56384" y="18060"/>
                    <a:pt x="56358" y="18034"/>
                  </a:cubicBezTo>
                  <a:cubicBezTo>
                    <a:pt x="55962" y="17062"/>
                    <a:pt x="54995" y="16480"/>
                    <a:pt x="53992" y="16480"/>
                  </a:cubicBezTo>
                  <a:cubicBezTo>
                    <a:pt x="53667" y="16480"/>
                    <a:pt x="53339" y="16541"/>
                    <a:pt x="53025" y="16669"/>
                  </a:cubicBezTo>
                  <a:lnTo>
                    <a:pt x="52368" y="16932"/>
                  </a:lnTo>
                  <a:cubicBezTo>
                    <a:pt x="52017" y="17077"/>
                    <a:pt x="51672" y="17143"/>
                    <a:pt x="51344" y="17143"/>
                  </a:cubicBezTo>
                  <a:cubicBezTo>
                    <a:pt x="49250" y="17143"/>
                    <a:pt x="47835" y="14457"/>
                    <a:pt x="49560" y="12732"/>
                  </a:cubicBezTo>
                  <a:lnTo>
                    <a:pt x="50058" y="12259"/>
                  </a:lnTo>
                  <a:cubicBezTo>
                    <a:pt x="51056" y="11235"/>
                    <a:pt x="51056" y="9608"/>
                    <a:pt x="50058" y="8610"/>
                  </a:cubicBezTo>
                  <a:lnTo>
                    <a:pt x="50006" y="8558"/>
                  </a:lnTo>
                  <a:cubicBezTo>
                    <a:pt x="49507" y="8059"/>
                    <a:pt x="48851" y="7810"/>
                    <a:pt x="48195" y="7810"/>
                  </a:cubicBezTo>
                  <a:cubicBezTo>
                    <a:pt x="47538" y="7810"/>
                    <a:pt x="46882" y="8059"/>
                    <a:pt x="46383" y="8558"/>
                  </a:cubicBezTo>
                  <a:lnTo>
                    <a:pt x="45885" y="9057"/>
                  </a:lnTo>
                  <a:cubicBezTo>
                    <a:pt x="45345" y="9597"/>
                    <a:pt x="44710" y="9829"/>
                    <a:pt x="44094" y="9829"/>
                  </a:cubicBezTo>
                  <a:cubicBezTo>
                    <a:pt x="42433" y="9829"/>
                    <a:pt x="40900" y="8143"/>
                    <a:pt x="41685" y="6248"/>
                  </a:cubicBezTo>
                  <a:lnTo>
                    <a:pt x="41947" y="5618"/>
                  </a:lnTo>
                  <a:cubicBezTo>
                    <a:pt x="42499" y="4306"/>
                    <a:pt x="41869" y="2783"/>
                    <a:pt x="40556" y="2232"/>
                  </a:cubicBezTo>
                  <a:lnTo>
                    <a:pt x="40504" y="2232"/>
                  </a:lnTo>
                  <a:cubicBezTo>
                    <a:pt x="40181" y="2096"/>
                    <a:pt x="39845" y="2032"/>
                    <a:pt x="39514" y="2032"/>
                  </a:cubicBezTo>
                  <a:cubicBezTo>
                    <a:pt x="38502" y="2032"/>
                    <a:pt x="37539" y="2634"/>
                    <a:pt x="37144" y="3623"/>
                  </a:cubicBezTo>
                  <a:lnTo>
                    <a:pt x="36881" y="4253"/>
                  </a:lnTo>
                  <a:cubicBezTo>
                    <a:pt x="36428" y="5346"/>
                    <a:pt x="35479" y="5845"/>
                    <a:pt x="34531" y="5845"/>
                  </a:cubicBezTo>
                  <a:cubicBezTo>
                    <a:pt x="33224" y="5845"/>
                    <a:pt x="31920" y="4898"/>
                    <a:pt x="31920" y="3256"/>
                  </a:cubicBezTo>
                  <a:lnTo>
                    <a:pt x="31920" y="2573"/>
                  </a:lnTo>
                  <a:cubicBezTo>
                    <a:pt x="31920" y="1156"/>
                    <a:pt x="30791" y="1"/>
                    <a:pt x="29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451381" y="4096148"/>
              <a:ext cx="361706" cy="361706"/>
            </a:xfrm>
            <a:custGeom>
              <a:avLst/>
              <a:gdLst/>
              <a:ahLst/>
              <a:cxnLst/>
              <a:rect l="l" t="t" r="r" b="b"/>
              <a:pathLst>
                <a:path w="43969" h="43969" extrusionOk="0">
                  <a:moveTo>
                    <a:pt x="21997" y="0"/>
                  </a:moveTo>
                  <a:cubicBezTo>
                    <a:pt x="9844" y="0"/>
                    <a:pt x="0" y="9844"/>
                    <a:pt x="0" y="21971"/>
                  </a:cubicBezTo>
                  <a:cubicBezTo>
                    <a:pt x="0" y="34125"/>
                    <a:pt x="9844" y="43968"/>
                    <a:pt x="21997" y="43968"/>
                  </a:cubicBezTo>
                  <a:cubicBezTo>
                    <a:pt x="34125" y="43968"/>
                    <a:pt x="43968" y="34125"/>
                    <a:pt x="43968" y="21971"/>
                  </a:cubicBezTo>
                  <a:cubicBezTo>
                    <a:pt x="43968" y="9844"/>
                    <a:pt x="34125" y="0"/>
                    <a:pt x="219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556975" y="4163950"/>
              <a:ext cx="150518" cy="226094"/>
            </a:xfrm>
            <a:custGeom>
              <a:avLst/>
              <a:gdLst/>
              <a:ahLst/>
              <a:cxnLst/>
              <a:rect l="l" t="t" r="r" b="b"/>
              <a:pathLst>
                <a:path w="18297" h="27484" extrusionOk="0">
                  <a:moveTo>
                    <a:pt x="11576" y="5802"/>
                  </a:moveTo>
                  <a:cubicBezTo>
                    <a:pt x="13230" y="5802"/>
                    <a:pt x="14621" y="7167"/>
                    <a:pt x="14621" y="8847"/>
                  </a:cubicBezTo>
                  <a:cubicBezTo>
                    <a:pt x="14621" y="10527"/>
                    <a:pt x="13230" y="11892"/>
                    <a:pt x="11576" y="11892"/>
                  </a:cubicBezTo>
                  <a:lnTo>
                    <a:pt x="6510" y="11892"/>
                  </a:lnTo>
                  <a:lnTo>
                    <a:pt x="6510" y="5802"/>
                  </a:lnTo>
                  <a:close/>
                  <a:moveTo>
                    <a:pt x="11576" y="15593"/>
                  </a:moveTo>
                  <a:cubicBezTo>
                    <a:pt x="13230" y="15593"/>
                    <a:pt x="14621" y="16958"/>
                    <a:pt x="14621" y="18638"/>
                  </a:cubicBezTo>
                  <a:cubicBezTo>
                    <a:pt x="14621" y="20318"/>
                    <a:pt x="13230" y="21683"/>
                    <a:pt x="11576" y="21683"/>
                  </a:cubicBezTo>
                  <a:lnTo>
                    <a:pt x="6510" y="21683"/>
                  </a:lnTo>
                  <a:lnTo>
                    <a:pt x="6510" y="15593"/>
                  </a:lnTo>
                  <a:close/>
                  <a:moveTo>
                    <a:pt x="4673" y="1"/>
                  </a:moveTo>
                  <a:cubicBezTo>
                    <a:pt x="3649" y="1"/>
                    <a:pt x="2809" y="814"/>
                    <a:pt x="2809" y="1838"/>
                  </a:cubicBezTo>
                  <a:lnTo>
                    <a:pt x="2809" y="2127"/>
                  </a:lnTo>
                  <a:lnTo>
                    <a:pt x="1838" y="2127"/>
                  </a:lnTo>
                  <a:cubicBezTo>
                    <a:pt x="840" y="2127"/>
                    <a:pt x="0" y="2941"/>
                    <a:pt x="0" y="3964"/>
                  </a:cubicBezTo>
                  <a:cubicBezTo>
                    <a:pt x="0" y="4988"/>
                    <a:pt x="840" y="5802"/>
                    <a:pt x="1838" y="5802"/>
                  </a:cubicBezTo>
                  <a:lnTo>
                    <a:pt x="2809" y="5802"/>
                  </a:lnTo>
                  <a:lnTo>
                    <a:pt x="2809" y="21683"/>
                  </a:lnTo>
                  <a:lnTo>
                    <a:pt x="1838" y="21683"/>
                  </a:lnTo>
                  <a:cubicBezTo>
                    <a:pt x="840" y="21683"/>
                    <a:pt x="0" y="22496"/>
                    <a:pt x="0" y="23520"/>
                  </a:cubicBezTo>
                  <a:cubicBezTo>
                    <a:pt x="0" y="24544"/>
                    <a:pt x="840" y="25358"/>
                    <a:pt x="1838" y="25358"/>
                  </a:cubicBezTo>
                  <a:lnTo>
                    <a:pt x="2809" y="25358"/>
                  </a:lnTo>
                  <a:lnTo>
                    <a:pt x="2809" y="25646"/>
                  </a:lnTo>
                  <a:cubicBezTo>
                    <a:pt x="2809" y="26670"/>
                    <a:pt x="3649" y="27484"/>
                    <a:pt x="4673" y="27484"/>
                  </a:cubicBezTo>
                  <a:cubicBezTo>
                    <a:pt x="5670" y="27484"/>
                    <a:pt x="6510" y="26670"/>
                    <a:pt x="6510" y="25646"/>
                  </a:cubicBezTo>
                  <a:lnTo>
                    <a:pt x="6510" y="25358"/>
                  </a:lnTo>
                  <a:lnTo>
                    <a:pt x="8873" y="25358"/>
                  </a:lnTo>
                  <a:lnTo>
                    <a:pt x="8873" y="25646"/>
                  </a:lnTo>
                  <a:cubicBezTo>
                    <a:pt x="8873" y="26670"/>
                    <a:pt x="9713" y="27484"/>
                    <a:pt x="10736" y="27484"/>
                  </a:cubicBezTo>
                  <a:cubicBezTo>
                    <a:pt x="11734" y="27484"/>
                    <a:pt x="12574" y="26670"/>
                    <a:pt x="12574" y="25646"/>
                  </a:cubicBezTo>
                  <a:lnTo>
                    <a:pt x="12574" y="25279"/>
                  </a:lnTo>
                  <a:cubicBezTo>
                    <a:pt x="15802" y="24806"/>
                    <a:pt x="18296" y="21998"/>
                    <a:pt x="18296" y="18638"/>
                  </a:cubicBezTo>
                  <a:cubicBezTo>
                    <a:pt x="18296" y="16695"/>
                    <a:pt x="17482" y="14963"/>
                    <a:pt x="16196" y="13729"/>
                  </a:cubicBezTo>
                  <a:cubicBezTo>
                    <a:pt x="17482" y="12522"/>
                    <a:pt x="18296" y="10789"/>
                    <a:pt x="18296" y="8847"/>
                  </a:cubicBezTo>
                  <a:cubicBezTo>
                    <a:pt x="18296" y="5487"/>
                    <a:pt x="15802" y="2678"/>
                    <a:pt x="12574" y="2206"/>
                  </a:cubicBezTo>
                  <a:lnTo>
                    <a:pt x="12574" y="1838"/>
                  </a:lnTo>
                  <a:cubicBezTo>
                    <a:pt x="12574" y="814"/>
                    <a:pt x="11734" y="1"/>
                    <a:pt x="10736" y="1"/>
                  </a:cubicBezTo>
                  <a:cubicBezTo>
                    <a:pt x="9713" y="1"/>
                    <a:pt x="8873" y="814"/>
                    <a:pt x="8873" y="1838"/>
                  </a:cubicBezTo>
                  <a:lnTo>
                    <a:pt x="8873" y="2127"/>
                  </a:lnTo>
                  <a:lnTo>
                    <a:pt x="6510" y="2127"/>
                  </a:lnTo>
                  <a:lnTo>
                    <a:pt x="6510" y="1838"/>
                  </a:lnTo>
                  <a:cubicBezTo>
                    <a:pt x="6510" y="814"/>
                    <a:pt x="5670" y="1"/>
                    <a:pt x="46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499102" y="4464970"/>
              <a:ext cx="215729" cy="393452"/>
            </a:xfrm>
            <a:custGeom>
              <a:avLst/>
              <a:gdLst/>
              <a:ahLst/>
              <a:cxnLst/>
              <a:rect l="l" t="t" r="r" b="b"/>
              <a:pathLst>
                <a:path w="26224" h="47828" extrusionOk="0">
                  <a:moveTo>
                    <a:pt x="3255" y="0"/>
                  </a:moveTo>
                  <a:cubicBezTo>
                    <a:pt x="1444" y="0"/>
                    <a:pt x="0" y="1444"/>
                    <a:pt x="0" y="3255"/>
                  </a:cubicBezTo>
                  <a:lnTo>
                    <a:pt x="0" y="44572"/>
                  </a:lnTo>
                  <a:cubicBezTo>
                    <a:pt x="0" y="46383"/>
                    <a:pt x="1444" y="47827"/>
                    <a:pt x="3255" y="47827"/>
                  </a:cubicBezTo>
                  <a:lnTo>
                    <a:pt x="22995" y="47827"/>
                  </a:lnTo>
                  <a:cubicBezTo>
                    <a:pt x="24780" y="47827"/>
                    <a:pt x="26224" y="46383"/>
                    <a:pt x="26224" y="44572"/>
                  </a:cubicBezTo>
                  <a:lnTo>
                    <a:pt x="26224" y="3255"/>
                  </a:lnTo>
                  <a:cubicBezTo>
                    <a:pt x="26224" y="1444"/>
                    <a:pt x="24780" y="0"/>
                    <a:pt x="229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499102" y="4464970"/>
              <a:ext cx="215729" cy="393452"/>
            </a:xfrm>
            <a:custGeom>
              <a:avLst/>
              <a:gdLst/>
              <a:ahLst/>
              <a:cxnLst/>
              <a:rect l="l" t="t" r="r" b="b"/>
              <a:pathLst>
                <a:path w="26224" h="47828" extrusionOk="0">
                  <a:moveTo>
                    <a:pt x="3255" y="0"/>
                  </a:moveTo>
                  <a:cubicBezTo>
                    <a:pt x="1444" y="0"/>
                    <a:pt x="0" y="1444"/>
                    <a:pt x="0" y="3255"/>
                  </a:cubicBezTo>
                  <a:lnTo>
                    <a:pt x="0" y="44572"/>
                  </a:lnTo>
                  <a:cubicBezTo>
                    <a:pt x="0" y="46383"/>
                    <a:pt x="1444" y="47827"/>
                    <a:pt x="3255" y="47827"/>
                  </a:cubicBezTo>
                  <a:lnTo>
                    <a:pt x="22995" y="47827"/>
                  </a:lnTo>
                  <a:cubicBezTo>
                    <a:pt x="24780" y="47827"/>
                    <a:pt x="26224" y="46383"/>
                    <a:pt x="26224" y="44572"/>
                  </a:cubicBezTo>
                  <a:lnTo>
                    <a:pt x="26224" y="3255"/>
                  </a:lnTo>
                  <a:cubicBezTo>
                    <a:pt x="26224" y="1444"/>
                    <a:pt x="24780" y="0"/>
                    <a:pt x="22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471248" y="3856456"/>
              <a:ext cx="221126" cy="106466"/>
            </a:xfrm>
            <a:custGeom>
              <a:avLst/>
              <a:gdLst/>
              <a:ahLst/>
              <a:cxnLst/>
              <a:rect l="l" t="t" r="r" b="b"/>
              <a:pathLst>
                <a:path w="26880" h="12942" extrusionOk="0">
                  <a:moveTo>
                    <a:pt x="1969" y="0"/>
                  </a:moveTo>
                  <a:cubicBezTo>
                    <a:pt x="866" y="0"/>
                    <a:pt x="0" y="893"/>
                    <a:pt x="0" y="1969"/>
                  </a:cubicBezTo>
                  <a:lnTo>
                    <a:pt x="0" y="10973"/>
                  </a:lnTo>
                  <a:cubicBezTo>
                    <a:pt x="0" y="12049"/>
                    <a:pt x="866" y="12941"/>
                    <a:pt x="1969" y="12941"/>
                  </a:cubicBezTo>
                  <a:lnTo>
                    <a:pt x="21603" y="12941"/>
                  </a:lnTo>
                  <a:cubicBezTo>
                    <a:pt x="22233" y="12941"/>
                    <a:pt x="22837" y="12626"/>
                    <a:pt x="23205" y="12101"/>
                  </a:cubicBezTo>
                  <a:lnTo>
                    <a:pt x="26407" y="7613"/>
                  </a:lnTo>
                  <a:cubicBezTo>
                    <a:pt x="26880" y="6930"/>
                    <a:pt x="26880" y="6011"/>
                    <a:pt x="26407" y="5329"/>
                  </a:cubicBezTo>
                  <a:lnTo>
                    <a:pt x="23205" y="840"/>
                  </a:lnTo>
                  <a:cubicBezTo>
                    <a:pt x="22837" y="315"/>
                    <a:pt x="22233" y="0"/>
                    <a:pt x="21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1047589" y="4267817"/>
              <a:ext cx="242934" cy="604204"/>
            </a:xfrm>
            <a:custGeom>
              <a:avLst/>
              <a:gdLst/>
              <a:ahLst/>
              <a:cxnLst/>
              <a:rect l="l" t="t" r="r" b="b"/>
              <a:pathLst>
                <a:path w="29531" h="73447" extrusionOk="0">
                  <a:moveTo>
                    <a:pt x="24648" y="3282"/>
                  </a:moveTo>
                  <a:cubicBezTo>
                    <a:pt x="25515" y="3282"/>
                    <a:pt x="26250" y="4017"/>
                    <a:pt x="26250" y="4909"/>
                  </a:cubicBezTo>
                  <a:lnTo>
                    <a:pt x="26250" y="68538"/>
                  </a:lnTo>
                  <a:cubicBezTo>
                    <a:pt x="26250" y="69431"/>
                    <a:pt x="25515" y="70166"/>
                    <a:pt x="24648" y="70166"/>
                  </a:cubicBezTo>
                  <a:lnTo>
                    <a:pt x="4909" y="70166"/>
                  </a:lnTo>
                  <a:cubicBezTo>
                    <a:pt x="4016" y="70166"/>
                    <a:pt x="3281" y="69431"/>
                    <a:pt x="3281" y="68538"/>
                  </a:cubicBezTo>
                  <a:lnTo>
                    <a:pt x="3281" y="4909"/>
                  </a:lnTo>
                  <a:cubicBezTo>
                    <a:pt x="3281" y="4017"/>
                    <a:pt x="4016" y="3282"/>
                    <a:pt x="4909" y="3282"/>
                  </a:cubicBezTo>
                  <a:close/>
                  <a:moveTo>
                    <a:pt x="4909" y="1"/>
                  </a:moveTo>
                  <a:cubicBezTo>
                    <a:pt x="2205" y="1"/>
                    <a:pt x="0" y="2206"/>
                    <a:pt x="0" y="4909"/>
                  </a:cubicBezTo>
                  <a:lnTo>
                    <a:pt x="0" y="68538"/>
                  </a:lnTo>
                  <a:cubicBezTo>
                    <a:pt x="0" y="71242"/>
                    <a:pt x="2205" y="73447"/>
                    <a:pt x="4909" y="73447"/>
                  </a:cubicBezTo>
                  <a:lnTo>
                    <a:pt x="24648" y="73447"/>
                  </a:lnTo>
                  <a:cubicBezTo>
                    <a:pt x="27326" y="73447"/>
                    <a:pt x="29531" y="71242"/>
                    <a:pt x="29531" y="68538"/>
                  </a:cubicBezTo>
                  <a:lnTo>
                    <a:pt x="29531" y="4909"/>
                  </a:lnTo>
                  <a:cubicBezTo>
                    <a:pt x="29531" y="2206"/>
                    <a:pt x="27326" y="1"/>
                    <a:pt x="24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377747" y="3699035"/>
              <a:ext cx="1261732" cy="1172985"/>
            </a:xfrm>
            <a:custGeom>
              <a:avLst/>
              <a:gdLst/>
              <a:ahLst/>
              <a:cxnLst/>
              <a:rect l="l" t="t" r="r" b="b"/>
              <a:pathLst>
                <a:path w="153376" h="142588" extrusionOk="0">
                  <a:moveTo>
                    <a:pt x="30948" y="42577"/>
                  </a:moveTo>
                  <a:cubicBezTo>
                    <a:pt x="46199" y="42577"/>
                    <a:pt x="58615" y="54993"/>
                    <a:pt x="58615" y="70244"/>
                  </a:cubicBezTo>
                  <a:cubicBezTo>
                    <a:pt x="58615" y="81059"/>
                    <a:pt x="52237" y="90902"/>
                    <a:pt x="42524" y="95391"/>
                  </a:cubicBezTo>
                  <a:cubicBezTo>
                    <a:pt x="42078" y="93160"/>
                    <a:pt x="40109" y="91454"/>
                    <a:pt x="37747" y="91454"/>
                  </a:cubicBezTo>
                  <a:lnTo>
                    <a:pt x="18007" y="91454"/>
                  </a:lnTo>
                  <a:cubicBezTo>
                    <a:pt x="16747" y="91454"/>
                    <a:pt x="15619" y="91926"/>
                    <a:pt x="14752" y="92687"/>
                  </a:cubicBezTo>
                  <a:cubicBezTo>
                    <a:pt x="7534" y="87490"/>
                    <a:pt x="3281" y="79221"/>
                    <a:pt x="3281" y="70244"/>
                  </a:cubicBezTo>
                  <a:cubicBezTo>
                    <a:pt x="3281" y="54993"/>
                    <a:pt x="15671" y="42577"/>
                    <a:pt x="30948" y="42577"/>
                  </a:cubicBezTo>
                  <a:close/>
                  <a:moveTo>
                    <a:pt x="37747" y="94735"/>
                  </a:moveTo>
                  <a:cubicBezTo>
                    <a:pt x="38613" y="94735"/>
                    <a:pt x="39348" y="95470"/>
                    <a:pt x="39348" y="96362"/>
                  </a:cubicBezTo>
                  <a:lnTo>
                    <a:pt x="39348" y="137679"/>
                  </a:lnTo>
                  <a:cubicBezTo>
                    <a:pt x="39348" y="138572"/>
                    <a:pt x="38613" y="139307"/>
                    <a:pt x="37747" y="139307"/>
                  </a:cubicBezTo>
                  <a:lnTo>
                    <a:pt x="18007" y="139307"/>
                  </a:lnTo>
                  <a:cubicBezTo>
                    <a:pt x="17115" y="139307"/>
                    <a:pt x="16380" y="138572"/>
                    <a:pt x="16380" y="137679"/>
                  </a:cubicBezTo>
                  <a:lnTo>
                    <a:pt x="16380" y="96362"/>
                  </a:lnTo>
                  <a:cubicBezTo>
                    <a:pt x="16380" y="95470"/>
                    <a:pt x="17115" y="94735"/>
                    <a:pt x="18007" y="94735"/>
                  </a:cubicBezTo>
                  <a:close/>
                  <a:moveTo>
                    <a:pt x="140225" y="36986"/>
                  </a:moveTo>
                  <a:cubicBezTo>
                    <a:pt x="141117" y="36986"/>
                    <a:pt x="141826" y="37721"/>
                    <a:pt x="141826" y="38587"/>
                  </a:cubicBezTo>
                  <a:lnTo>
                    <a:pt x="141826" y="137679"/>
                  </a:lnTo>
                  <a:cubicBezTo>
                    <a:pt x="141826" y="138572"/>
                    <a:pt x="141117" y="139307"/>
                    <a:pt x="140225" y="139307"/>
                  </a:cubicBezTo>
                  <a:lnTo>
                    <a:pt x="120485" y="139307"/>
                  </a:lnTo>
                  <a:cubicBezTo>
                    <a:pt x="119593" y="139307"/>
                    <a:pt x="118884" y="138572"/>
                    <a:pt x="118884" y="137679"/>
                  </a:cubicBezTo>
                  <a:lnTo>
                    <a:pt x="118884" y="43785"/>
                  </a:lnTo>
                  <a:lnTo>
                    <a:pt x="125656" y="36986"/>
                  </a:lnTo>
                  <a:close/>
                  <a:moveTo>
                    <a:pt x="130933" y="0"/>
                  </a:moveTo>
                  <a:cubicBezTo>
                    <a:pt x="127310" y="0"/>
                    <a:pt x="124370" y="2940"/>
                    <a:pt x="124370" y="6563"/>
                  </a:cubicBezTo>
                  <a:cubicBezTo>
                    <a:pt x="124370" y="10185"/>
                    <a:pt x="127310" y="13125"/>
                    <a:pt x="130933" y="13125"/>
                  </a:cubicBezTo>
                  <a:lnTo>
                    <a:pt x="130959" y="13125"/>
                  </a:lnTo>
                  <a:lnTo>
                    <a:pt x="124213" y="19871"/>
                  </a:lnTo>
                  <a:cubicBezTo>
                    <a:pt x="123583" y="20527"/>
                    <a:pt x="123583" y="21551"/>
                    <a:pt x="124213" y="22207"/>
                  </a:cubicBezTo>
                  <a:cubicBezTo>
                    <a:pt x="124541" y="22522"/>
                    <a:pt x="124961" y="22680"/>
                    <a:pt x="125381" y="22680"/>
                  </a:cubicBezTo>
                  <a:cubicBezTo>
                    <a:pt x="125801" y="22680"/>
                    <a:pt x="126221" y="22522"/>
                    <a:pt x="126549" y="22207"/>
                  </a:cubicBezTo>
                  <a:lnTo>
                    <a:pt x="136104" y="12653"/>
                  </a:lnTo>
                  <a:cubicBezTo>
                    <a:pt x="136550" y="12180"/>
                    <a:pt x="136707" y="11471"/>
                    <a:pt x="136445" y="10868"/>
                  </a:cubicBezTo>
                  <a:cubicBezTo>
                    <a:pt x="136182" y="10238"/>
                    <a:pt x="135605" y="9844"/>
                    <a:pt x="134922" y="9844"/>
                  </a:cubicBezTo>
                  <a:lnTo>
                    <a:pt x="130933" y="9844"/>
                  </a:lnTo>
                  <a:cubicBezTo>
                    <a:pt x="129121" y="9844"/>
                    <a:pt x="127651" y="8374"/>
                    <a:pt x="127651" y="6563"/>
                  </a:cubicBezTo>
                  <a:cubicBezTo>
                    <a:pt x="127651" y="4752"/>
                    <a:pt x="129121" y="3282"/>
                    <a:pt x="130933" y="3282"/>
                  </a:cubicBezTo>
                  <a:lnTo>
                    <a:pt x="146814" y="3282"/>
                  </a:lnTo>
                  <a:cubicBezTo>
                    <a:pt x="148625" y="3282"/>
                    <a:pt x="150095" y="4752"/>
                    <a:pt x="150095" y="6563"/>
                  </a:cubicBezTo>
                  <a:lnTo>
                    <a:pt x="150095" y="22444"/>
                  </a:lnTo>
                  <a:cubicBezTo>
                    <a:pt x="150095" y="24255"/>
                    <a:pt x="148625" y="25725"/>
                    <a:pt x="146814" y="25725"/>
                  </a:cubicBezTo>
                  <a:cubicBezTo>
                    <a:pt x="145002" y="25725"/>
                    <a:pt x="143532" y="24255"/>
                    <a:pt x="143532" y="22444"/>
                  </a:cubicBezTo>
                  <a:lnTo>
                    <a:pt x="143532" y="18454"/>
                  </a:lnTo>
                  <a:cubicBezTo>
                    <a:pt x="143532" y="17771"/>
                    <a:pt x="143139" y="17168"/>
                    <a:pt x="142509" y="16931"/>
                  </a:cubicBezTo>
                  <a:cubicBezTo>
                    <a:pt x="142303" y="16842"/>
                    <a:pt x="142085" y="16798"/>
                    <a:pt x="141868" y="16798"/>
                  </a:cubicBezTo>
                  <a:cubicBezTo>
                    <a:pt x="141449" y="16798"/>
                    <a:pt x="141035" y="16961"/>
                    <a:pt x="140724" y="17273"/>
                  </a:cubicBezTo>
                  <a:lnTo>
                    <a:pt x="109382" y="48614"/>
                  </a:lnTo>
                  <a:cubicBezTo>
                    <a:pt x="108778" y="49244"/>
                    <a:pt x="107938" y="49586"/>
                    <a:pt x="107072" y="49586"/>
                  </a:cubicBezTo>
                  <a:lnTo>
                    <a:pt x="66779" y="49586"/>
                  </a:lnTo>
                  <a:cubicBezTo>
                    <a:pt x="66333" y="49586"/>
                    <a:pt x="65913" y="49769"/>
                    <a:pt x="65598" y="50058"/>
                  </a:cubicBezTo>
                  <a:lnTo>
                    <a:pt x="58825" y="56831"/>
                  </a:lnTo>
                  <a:cubicBezTo>
                    <a:pt x="57854" y="54809"/>
                    <a:pt x="56647" y="52893"/>
                    <a:pt x="55255" y="51134"/>
                  </a:cubicBezTo>
                  <a:lnTo>
                    <a:pt x="62395" y="43968"/>
                  </a:lnTo>
                  <a:cubicBezTo>
                    <a:pt x="63025" y="43365"/>
                    <a:pt x="63865" y="43023"/>
                    <a:pt x="64731" y="43023"/>
                  </a:cubicBezTo>
                  <a:lnTo>
                    <a:pt x="105024" y="43023"/>
                  </a:lnTo>
                  <a:cubicBezTo>
                    <a:pt x="105471" y="43023"/>
                    <a:pt x="105891" y="42840"/>
                    <a:pt x="106179" y="42551"/>
                  </a:cubicBezTo>
                  <a:lnTo>
                    <a:pt x="119777" y="28954"/>
                  </a:lnTo>
                  <a:cubicBezTo>
                    <a:pt x="120433" y="28297"/>
                    <a:pt x="120433" y="27274"/>
                    <a:pt x="119777" y="26617"/>
                  </a:cubicBezTo>
                  <a:cubicBezTo>
                    <a:pt x="119462" y="26302"/>
                    <a:pt x="119042" y="26145"/>
                    <a:pt x="118622" y="26145"/>
                  </a:cubicBezTo>
                  <a:cubicBezTo>
                    <a:pt x="118202" y="26145"/>
                    <a:pt x="117782" y="26302"/>
                    <a:pt x="117467" y="26617"/>
                  </a:cubicBezTo>
                  <a:lnTo>
                    <a:pt x="104342" y="39742"/>
                  </a:lnTo>
                  <a:lnTo>
                    <a:pt x="64731" y="39742"/>
                  </a:lnTo>
                  <a:cubicBezTo>
                    <a:pt x="62999" y="39742"/>
                    <a:pt x="61319" y="40451"/>
                    <a:pt x="60085" y="41658"/>
                  </a:cubicBezTo>
                  <a:lnTo>
                    <a:pt x="53077" y="48667"/>
                  </a:lnTo>
                  <a:cubicBezTo>
                    <a:pt x="47459" y="42892"/>
                    <a:pt x="39611" y="39296"/>
                    <a:pt x="30948" y="39296"/>
                  </a:cubicBezTo>
                  <a:cubicBezTo>
                    <a:pt x="13886" y="39296"/>
                    <a:pt x="0" y="53182"/>
                    <a:pt x="0" y="70244"/>
                  </a:cubicBezTo>
                  <a:cubicBezTo>
                    <a:pt x="0" y="80403"/>
                    <a:pt x="4909" y="89800"/>
                    <a:pt x="13177" y="95601"/>
                  </a:cubicBezTo>
                  <a:cubicBezTo>
                    <a:pt x="13125" y="95837"/>
                    <a:pt x="13099" y="96100"/>
                    <a:pt x="13099" y="96336"/>
                  </a:cubicBezTo>
                  <a:lnTo>
                    <a:pt x="13099" y="137679"/>
                  </a:lnTo>
                  <a:cubicBezTo>
                    <a:pt x="13099" y="140383"/>
                    <a:pt x="15304" y="142588"/>
                    <a:pt x="18007" y="142588"/>
                  </a:cubicBezTo>
                  <a:lnTo>
                    <a:pt x="37747" y="142588"/>
                  </a:lnTo>
                  <a:cubicBezTo>
                    <a:pt x="40424" y="142588"/>
                    <a:pt x="42629" y="140383"/>
                    <a:pt x="42629" y="137679"/>
                  </a:cubicBezTo>
                  <a:lnTo>
                    <a:pt x="42629" y="98909"/>
                  </a:lnTo>
                  <a:cubicBezTo>
                    <a:pt x="54205" y="94184"/>
                    <a:pt x="61896" y="82818"/>
                    <a:pt x="61896" y="70244"/>
                  </a:cubicBezTo>
                  <a:cubicBezTo>
                    <a:pt x="61896" y="66700"/>
                    <a:pt x="61293" y="63314"/>
                    <a:pt x="60190" y="60138"/>
                  </a:cubicBezTo>
                  <a:lnTo>
                    <a:pt x="61030" y="59272"/>
                  </a:lnTo>
                  <a:cubicBezTo>
                    <a:pt x="61135" y="59298"/>
                    <a:pt x="61240" y="59298"/>
                    <a:pt x="61345" y="59298"/>
                  </a:cubicBezTo>
                  <a:lnTo>
                    <a:pt x="71897" y="59298"/>
                  </a:lnTo>
                  <a:cubicBezTo>
                    <a:pt x="72790" y="59298"/>
                    <a:pt x="73499" y="60033"/>
                    <a:pt x="73499" y="60926"/>
                  </a:cubicBezTo>
                  <a:lnTo>
                    <a:pt x="73499" y="137679"/>
                  </a:lnTo>
                  <a:cubicBezTo>
                    <a:pt x="73499" y="138572"/>
                    <a:pt x="72790" y="139307"/>
                    <a:pt x="71897" y="139307"/>
                  </a:cubicBezTo>
                  <a:lnTo>
                    <a:pt x="52158" y="139307"/>
                  </a:lnTo>
                  <a:cubicBezTo>
                    <a:pt x="51265" y="139307"/>
                    <a:pt x="50557" y="138572"/>
                    <a:pt x="50557" y="137679"/>
                  </a:cubicBezTo>
                  <a:lnTo>
                    <a:pt x="50557" y="103502"/>
                  </a:lnTo>
                  <a:cubicBezTo>
                    <a:pt x="50557" y="102584"/>
                    <a:pt x="49822" y="101849"/>
                    <a:pt x="48903" y="101849"/>
                  </a:cubicBezTo>
                  <a:cubicBezTo>
                    <a:pt x="48010" y="101849"/>
                    <a:pt x="47275" y="102584"/>
                    <a:pt x="47275" y="103502"/>
                  </a:cubicBezTo>
                  <a:lnTo>
                    <a:pt x="47275" y="137679"/>
                  </a:lnTo>
                  <a:cubicBezTo>
                    <a:pt x="47275" y="140383"/>
                    <a:pt x="49454" y="142588"/>
                    <a:pt x="52158" y="142588"/>
                  </a:cubicBezTo>
                  <a:lnTo>
                    <a:pt x="71897" y="142588"/>
                  </a:lnTo>
                  <a:cubicBezTo>
                    <a:pt x="74601" y="142588"/>
                    <a:pt x="76780" y="140383"/>
                    <a:pt x="76780" y="137679"/>
                  </a:cubicBezTo>
                  <a:lnTo>
                    <a:pt x="76780" y="60926"/>
                  </a:lnTo>
                  <a:cubicBezTo>
                    <a:pt x="76780" y="58222"/>
                    <a:pt x="74601" y="56017"/>
                    <a:pt x="71897" y="56017"/>
                  </a:cubicBezTo>
                  <a:lnTo>
                    <a:pt x="64285" y="56017"/>
                  </a:lnTo>
                  <a:lnTo>
                    <a:pt x="67435" y="52867"/>
                  </a:lnTo>
                  <a:lnTo>
                    <a:pt x="107072" y="52867"/>
                  </a:lnTo>
                  <a:cubicBezTo>
                    <a:pt x="108830" y="52867"/>
                    <a:pt x="110484" y="52184"/>
                    <a:pt x="111718" y="50951"/>
                  </a:cubicBezTo>
                  <a:lnTo>
                    <a:pt x="115603" y="47066"/>
                  </a:lnTo>
                  <a:lnTo>
                    <a:pt x="115603" y="137679"/>
                  </a:lnTo>
                  <a:cubicBezTo>
                    <a:pt x="115603" y="140383"/>
                    <a:pt x="117782" y="142588"/>
                    <a:pt x="120485" y="142588"/>
                  </a:cubicBezTo>
                  <a:lnTo>
                    <a:pt x="140225" y="142588"/>
                  </a:lnTo>
                  <a:cubicBezTo>
                    <a:pt x="142929" y="142588"/>
                    <a:pt x="145107" y="140383"/>
                    <a:pt x="145107" y="137679"/>
                  </a:cubicBezTo>
                  <a:lnTo>
                    <a:pt x="145107" y="38587"/>
                  </a:lnTo>
                  <a:cubicBezTo>
                    <a:pt x="145107" y="35910"/>
                    <a:pt x="142929" y="33705"/>
                    <a:pt x="140225" y="33705"/>
                  </a:cubicBezTo>
                  <a:lnTo>
                    <a:pt x="128938" y="33705"/>
                  </a:lnTo>
                  <a:lnTo>
                    <a:pt x="140251" y="22391"/>
                  </a:lnTo>
                  <a:lnTo>
                    <a:pt x="140251" y="22444"/>
                  </a:lnTo>
                  <a:cubicBezTo>
                    <a:pt x="140251" y="26066"/>
                    <a:pt x="143191" y="29006"/>
                    <a:pt x="146814" y="29006"/>
                  </a:cubicBezTo>
                  <a:cubicBezTo>
                    <a:pt x="150436" y="29006"/>
                    <a:pt x="153376" y="26066"/>
                    <a:pt x="153376" y="22444"/>
                  </a:cubicBezTo>
                  <a:lnTo>
                    <a:pt x="153376" y="6563"/>
                  </a:lnTo>
                  <a:cubicBezTo>
                    <a:pt x="153376" y="2940"/>
                    <a:pt x="150436" y="0"/>
                    <a:pt x="146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457641" y="3842849"/>
              <a:ext cx="249202" cy="133457"/>
            </a:xfrm>
            <a:custGeom>
              <a:avLst/>
              <a:gdLst/>
              <a:ahLst/>
              <a:cxnLst/>
              <a:rect l="l" t="t" r="r" b="b"/>
              <a:pathLst>
                <a:path w="30293" h="16223" extrusionOk="0">
                  <a:moveTo>
                    <a:pt x="23257" y="3282"/>
                  </a:moveTo>
                  <a:cubicBezTo>
                    <a:pt x="23362" y="3282"/>
                    <a:pt x="23467" y="3334"/>
                    <a:pt x="23520" y="3439"/>
                  </a:cubicBezTo>
                  <a:lnTo>
                    <a:pt x="26722" y="7928"/>
                  </a:lnTo>
                  <a:cubicBezTo>
                    <a:pt x="26801" y="8033"/>
                    <a:pt x="26801" y="8190"/>
                    <a:pt x="26722" y="8322"/>
                  </a:cubicBezTo>
                  <a:lnTo>
                    <a:pt x="23520" y="12810"/>
                  </a:lnTo>
                  <a:cubicBezTo>
                    <a:pt x="23467" y="12889"/>
                    <a:pt x="23362" y="12942"/>
                    <a:pt x="23257" y="12942"/>
                  </a:cubicBezTo>
                  <a:lnTo>
                    <a:pt x="3623" y="12942"/>
                  </a:lnTo>
                  <a:cubicBezTo>
                    <a:pt x="3439" y="12942"/>
                    <a:pt x="3282" y="12810"/>
                    <a:pt x="3282" y="12627"/>
                  </a:cubicBezTo>
                  <a:lnTo>
                    <a:pt x="3282" y="3623"/>
                  </a:lnTo>
                  <a:cubicBezTo>
                    <a:pt x="3282" y="3439"/>
                    <a:pt x="3439" y="3282"/>
                    <a:pt x="3623" y="3282"/>
                  </a:cubicBezTo>
                  <a:close/>
                  <a:moveTo>
                    <a:pt x="3623" y="1"/>
                  </a:moveTo>
                  <a:cubicBezTo>
                    <a:pt x="1628" y="1"/>
                    <a:pt x="0" y="1628"/>
                    <a:pt x="0" y="3623"/>
                  </a:cubicBezTo>
                  <a:lnTo>
                    <a:pt x="0" y="12627"/>
                  </a:lnTo>
                  <a:cubicBezTo>
                    <a:pt x="0" y="14622"/>
                    <a:pt x="1628" y="16223"/>
                    <a:pt x="3623" y="16223"/>
                  </a:cubicBezTo>
                  <a:lnTo>
                    <a:pt x="23257" y="16223"/>
                  </a:lnTo>
                  <a:cubicBezTo>
                    <a:pt x="24412" y="16223"/>
                    <a:pt x="25515" y="15672"/>
                    <a:pt x="26197" y="14700"/>
                  </a:cubicBezTo>
                  <a:lnTo>
                    <a:pt x="29400" y="10212"/>
                  </a:lnTo>
                  <a:cubicBezTo>
                    <a:pt x="30292" y="8952"/>
                    <a:pt x="30292" y="7272"/>
                    <a:pt x="29400" y="6038"/>
                  </a:cubicBezTo>
                  <a:lnTo>
                    <a:pt x="26197" y="1523"/>
                  </a:lnTo>
                  <a:cubicBezTo>
                    <a:pt x="25515" y="578"/>
                    <a:pt x="24412" y="1"/>
                    <a:pt x="232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847844" y="3896189"/>
              <a:ext cx="58095" cy="26999"/>
            </a:xfrm>
            <a:custGeom>
              <a:avLst/>
              <a:gdLst/>
              <a:ahLst/>
              <a:cxnLst/>
              <a:rect l="l" t="t" r="r" b="b"/>
              <a:pathLst>
                <a:path w="7062" h="3282" extrusionOk="0">
                  <a:moveTo>
                    <a:pt x="1628" y="0"/>
                  </a:moveTo>
                  <a:cubicBezTo>
                    <a:pt x="735" y="0"/>
                    <a:pt x="0" y="735"/>
                    <a:pt x="0" y="1628"/>
                  </a:cubicBezTo>
                  <a:cubicBezTo>
                    <a:pt x="0" y="2546"/>
                    <a:pt x="735" y="3281"/>
                    <a:pt x="1628" y="3281"/>
                  </a:cubicBezTo>
                  <a:lnTo>
                    <a:pt x="5434" y="3281"/>
                  </a:lnTo>
                  <a:cubicBezTo>
                    <a:pt x="6353" y="3281"/>
                    <a:pt x="7061" y="2546"/>
                    <a:pt x="7061" y="1628"/>
                  </a:cubicBezTo>
                  <a:cubicBezTo>
                    <a:pt x="7061" y="735"/>
                    <a:pt x="6353" y="0"/>
                    <a:pt x="5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949333" y="3896189"/>
              <a:ext cx="58309" cy="26999"/>
            </a:xfrm>
            <a:custGeom>
              <a:avLst/>
              <a:gdLst/>
              <a:ahLst/>
              <a:cxnLst/>
              <a:rect l="l" t="t" r="r" b="b"/>
              <a:pathLst>
                <a:path w="7088" h="3282" extrusionOk="0">
                  <a:moveTo>
                    <a:pt x="1654" y="0"/>
                  </a:moveTo>
                  <a:cubicBezTo>
                    <a:pt x="736" y="0"/>
                    <a:pt x="1" y="735"/>
                    <a:pt x="1" y="1628"/>
                  </a:cubicBezTo>
                  <a:cubicBezTo>
                    <a:pt x="1" y="2546"/>
                    <a:pt x="736" y="3281"/>
                    <a:pt x="1654" y="3281"/>
                  </a:cubicBezTo>
                  <a:lnTo>
                    <a:pt x="5460" y="3281"/>
                  </a:lnTo>
                  <a:cubicBezTo>
                    <a:pt x="6353" y="3281"/>
                    <a:pt x="7088" y="2546"/>
                    <a:pt x="7088" y="1628"/>
                  </a:cubicBezTo>
                  <a:cubicBezTo>
                    <a:pt x="7088" y="735"/>
                    <a:pt x="6353" y="0"/>
                    <a:pt x="5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1051044" y="3896189"/>
              <a:ext cx="58309" cy="26999"/>
            </a:xfrm>
            <a:custGeom>
              <a:avLst/>
              <a:gdLst/>
              <a:ahLst/>
              <a:cxnLst/>
              <a:rect l="l" t="t" r="r" b="b"/>
              <a:pathLst>
                <a:path w="7088" h="3282" extrusionOk="0">
                  <a:moveTo>
                    <a:pt x="1654" y="0"/>
                  </a:moveTo>
                  <a:cubicBezTo>
                    <a:pt x="735" y="0"/>
                    <a:pt x="0" y="735"/>
                    <a:pt x="0" y="1628"/>
                  </a:cubicBezTo>
                  <a:cubicBezTo>
                    <a:pt x="0" y="2546"/>
                    <a:pt x="735" y="3281"/>
                    <a:pt x="1654" y="3281"/>
                  </a:cubicBezTo>
                  <a:lnTo>
                    <a:pt x="5460" y="3281"/>
                  </a:lnTo>
                  <a:cubicBezTo>
                    <a:pt x="6352" y="3281"/>
                    <a:pt x="7087" y="2546"/>
                    <a:pt x="7087" y="1628"/>
                  </a:cubicBezTo>
                  <a:cubicBezTo>
                    <a:pt x="7087" y="735"/>
                    <a:pt x="6352" y="0"/>
                    <a:pt x="5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1152747" y="3896189"/>
              <a:ext cx="58309" cy="26999"/>
            </a:xfrm>
            <a:custGeom>
              <a:avLst/>
              <a:gdLst/>
              <a:ahLst/>
              <a:cxnLst/>
              <a:rect l="l" t="t" r="r" b="b"/>
              <a:pathLst>
                <a:path w="7088" h="3282" extrusionOk="0">
                  <a:moveTo>
                    <a:pt x="1654" y="0"/>
                  </a:moveTo>
                  <a:cubicBezTo>
                    <a:pt x="736" y="0"/>
                    <a:pt x="1" y="735"/>
                    <a:pt x="1" y="1628"/>
                  </a:cubicBezTo>
                  <a:cubicBezTo>
                    <a:pt x="1" y="2546"/>
                    <a:pt x="736" y="3281"/>
                    <a:pt x="1654" y="3281"/>
                  </a:cubicBezTo>
                  <a:lnTo>
                    <a:pt x="5460" y="3281"/>
                  </a:lnTo>
                  <a:cubicBezTo>
                    <a:pt x="6353" y="3281"/>
                    <a:pt x="7088" y="2546"/>
                    <a:pt x="7088" y="1628"/>
                  </a:cubicBezTo>
                  <a:cubicBezTo>
                    <a:pt x="7088" y="735"/>
                    <a:pt x="6353" y="0"/>
                    <a:pt x="5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1254458" y="3896189"/>
              <a:ext cx="58309" cy="26999"/>
            </a:xfrm>
            <a:custGeom>
              <a:avLst/>
              <a:gdLst/>
              <a:ahLst/>
              <a:cxnLst/>
              <a:rect l="l" t="t" r="r" b="b"/>
              <a:pathLst>
                <a:path w="7088" h="3282" extrusionOk="0">
                  <a:moveTo>
                    <a:pt x="1654" y="0"/>
                  </a:moveTo>
                  <a:cubicBezTo>
                    <a:pt x="735" y="0"/>
                    <a:pt x="0" y="735"/>
                    <a:pt x="0" y="1628"/>
                  </a:cubicBezTo>
                  <a:cubicBezTo>
                    <a:pt x="0" y="2546"/>
                    <a:pt x="735" y="3281"/>
                    <a:pt x="1654" y="3281"/>
                  </a:cubicBezTo>
                  <a:lnTo>
                    <a:pt x="5460" y="3281"/>
                  </a:lnTo>
                  <a:cubicBezTo>
                    <a:pt x="6352" y="3281"/>
                    <a:pt x="7087" y="2546"/>
                    <a:pt x="7087" y="1628"/>
                  </a:cubicBezTo>
                  <a:cubicBezTo>
                    <a:pt x="7087" y="735"/>
                    <a:pt x="6352" y="0"/>
                    <a:pt x="5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746133" y="3896189"/>
              <a:ext cx="58317" cy="26999"/>
            </a:xfrm>
            <a:custGeom>
              <a:avLst/>
              <a:gdLst/>
              <a:ahLst/>
              <a:cxnLst/>
              <a:rect l="l" t="t" r="r" b="b"/>
              <a:pathLst>
                <a:path w="7089" h="3282" extrusionOk="0">
                  <a:moveTo>
                    <a:pt x="1628" y="0"/>
                  </a:moveTo>
                  <a:cubicBezTo>
                    <a:pt x="736" y="0"/>
                    <a:pt x="1" y="735"/>
                    <a:pt x="1" y="1628"/>
                  </a:cubicBezTo>
                  <a:cubicBezTo>
                    <a:pt x="1" y="2546"/>
                    <a:pt x="736" y="3281"/>
                    <a:pt x="1628" y="3281"/>
                  </a:cubicBezTo>
                  <a:lnTo>
                    <a:pt x="5434" y="3281"/>
                  </a:lnTo>
                  <a:cubicBezTo>
                    <a:pt x="6353" y="3281"/>
                    <a:pt x="7088" y="2546"/>
                    <a:pt x="7088" y="1628"/>
                  </a:cubicBezTo>
                  <a:cubicBezTo>
                    <a:pt x="7088" y="735"/>
                    <a:pt x="6353" y="0"/>
                    <a:pt x="5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461310" y="3724513"/>
              <a:ext cx="77312" cy="26999"/>
            </a:xfrm>
            <a:custGeom>
              <a:avLst/>
              <a:gdLst/>
              <a:ahLst/>
              <a:cxnLst/>
              <a:rect l="l" t="t" r="r" b="b"/>
              <a:pathLst>
                <a:path w="9398" h="3282" extrusionOk="0">
                  <a:moveTo>
                    <a:pt x="1654" y="1"/>
                  </a:moveTo>
                  <a:cubicBezTo>
                    <a:pt x="736" y="1"/>
                    <a:pt x="1" y="736"/>
                    <a:pt x="1" y="1655"/>
                  </a:cubicBezTo>
                  <a:cubicBezTo>
                    <a:pt x="1" y="2547"/>
                    <a:pt x="736" y="3282"/>
                    <a:pt x="1654" y="3282"/>
                  </a:cubicBezTo>
                  <a:lnTo>
                    <a:pt x="7744" y="3282"/>
                  </a:lnTo>
                  <a:cubicBezTo>
                    <a:pt x="8663" y="3282"/>
                    <a:pt x="9398" y="2547"/>
                    <a:pt x="9398" y="1655"/>
                  </a:cubicBezTo>
                  <a:cubicBezTo>
                    <a:pt x="9398" y="736"/>
                    <a:pt x="8663" y="1"/>
                    <a:pt x="77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461310" y="3779580"/>
              <a:ext cx="185283" cy="26999"/>
            </a:xfrm>
            <a:custGeom>
              <a:avLst/>
              <a:gdLst/>
              <a:ahLst/>
              <a:cxnLst/>
              <a:rect l="l" t="t" r="r" b="b"/>
              <a:pathLst>
                <a:path w="22523" h="3282" extrusionOk="0">
                  <a:moveTo>
                    <a:pt x="1654" y="0"/>
                  </a:moveTo>
                  <a:cubicBezTo>
                    <a:pt x="736" y="0"/>
                    <a:pt x="1" y="735"/>
                    <a:pt x="1" y="1628"/>
                  </a:cubicBezTo>
                  <a:cubicBezTo>
                    <a:pt x="1" y="2547"/>
                    <a:pt x="736" y="3282"/>
                    <a:pt x="1654" y="3282"/>
                  </a:cubicBezTo>
                  <a:lnTo>
                    <a:pt x="20869" y="3282"/>
                  </a:lnTo>
                  <a:cubicBezTo>
                    <a:pt x="21788" y="3282"/>
                    <a:pt x="22523" y="2547"/>
                    <a:pt x="22523" y="1628"/>
                  </a:cubicBezTo>
                  <a:cubicBezTo>
                    <a:pt x="22523" y="735"/>
                    <a:pt x="21788" y="0"/>
                    <a:pt x="20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138446" y="3904559"/>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60" name="Google Shape;460;p31"/>
            <p:cNvSpPr/>
            <p:nvPr/>
          </p:nvSpPr>
          <p:spPr>
            <a:xfrm>
              <a:off x="2047301" y="4795372"/>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61" name="Google Shape;461;p31"/>
            <p:cNvSpPr/>
            <p:nvPr/>
          </p:nvSpPr>
          <p:spPr>
            <a:xfrm>
              <a:off x="1874396" y="4087622"/>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62" name="Google Shape;462;p31"/>
            <p:cNvSpPr/>
            <p:nvPr/>
          </p:nvSpPr>
          <p:spPr>
            <a:xfrm>
              <a:off x="961200" y="3466345"/>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463" name="Google Shape;463;p31"/>
          <p:cNvGrpSpPr/>
          <p:nvPr/>
        </p:nvGrpSpPr>
        <p:grpSpPr>
          <a:xfrm>
            <a:off x="6984375" y="228134"/>
            <a:ext cx="1728334" cy="1663735"/>
            <a:chOff x="6984375" y="228134"/>
            <a:chExt cx="1728334" cy="1663735"/>
          </a:xfrm>
        </p:grpSpPr>
        <p:sp>
          <p:nvSpPr>
            <p:cNvPr id="464" name="Google Shape;464;p31"/>
            <p:cNvSpPr/>
            <p:nvPr/>
          </p:nvSpPr>
          <p:spPr>
            <a:xfrm>
              <a:off x="7181415" y="228134"/>
              <a:ext cx="1531294" cy="1642481"/>
            </a:xfrm>
            <a:custGeom>
              <a:avLst/>
              <a:gdLst/>
              <a:ahLst/>
              <a:cxnLst/>
              <a:rect l="l" t="t" r="r" b="b"/>
              <a:pathLst>
                <a:path w="52899" h="56740" extrusionOk="0">
                  <a:moveTo>
                    <a:pt x="11276" y="1"/>
                  </a:moveTo>
                  <a:cubicBezTo>
                    <a:pt x="9671" y="1"/>
                    <a:pt x="8371" y="1310"/>
                    <a:pt x="8371" y="2905"/>
                  </a:cubicBezTo>
                  <a:lnTo>
                    <a:pt x="8371" y="11152"/>
                  </a:lnTo>
                  <a:cubicBezTo>
                    <a:pt x="8371" y="12757"/>
                    <a:pt x="9671" y="14066"/>
                    <a:pt x="11276" y="14066"/>
                  </a:cubicBezTo>
                  <a:lnTo>
                    <a:pt x="16092" y="14066"/>
                  </a:lnTo>
                  <a:cubicBezTo>
                    <a:pt x="14448" y="17487"/>
                    <a:pt x="13082" y="21127"/>
                    <a:pt x="12012" y="24930"/>
                  </a:cubicBezTo>
                  <a:cubicBezTo>
                    <a:pt x="11706" y="26029"/>
                    <a:pt x="11419" y="27166"/>
                    <a:pt x="11161" y="28322"/>
                  </a:cubicBezTo>
                  <a:cubicBezTo>
                    <a:pt x="8390" y="29096"/>
                    <a:pt x="5916" y="30625"/>
                    <a:pt x="3957" y="32775"/>
                  </a:cubicBezTo>
                  <a:cubicBezTo>
                    <a:pt x="1759" y="35212"/>
                    <a:pt x="412" y="38222"/>
                    <a:pt x="77" y="41480"/>
                  </a:cubicBezTo>
                  <a:cubicBezTo>
                    <a:pt x="1" y="42311"/>
                    <a:pt x="268" y="43152"/>
                    <a:pt x="832" y="43773"/>
                  </a:cubicBezTo>
                  <a:cubicBezTo>
                    <a:pt x="1396" y="44394"/>
                    <a:pt x="2208" y="44757"/>
                    <a:pt x="3049" y="44757"/>
                  </a:cubicBezTo>
                  <a:lnTo>
                    <a:pt x="9336" y="44757"/>
                  </a:lnTo>
                  <a:cubicBezTo>
                    <a:pt x="9508" y="45503"/>
                    <a:pt x="9871" y="46191"/>
                    <a:pt x="10426" y="46764"/>
                  </a:cubicBezTo>
                  <a:cubicBezTo>
                    <a:pt x="11219" y="47576"/>
                    <a:pt x="12279" y="48025"/>
                    <a:pt x="13426" y="48025"/>
                  </a:cubicBezTo>
                  <a:lnTo>
                    <a:pt x="13875" y="48025"/>
                  </a:lnTo>
                  <a:lnTo>
                    <a:pt x="13092" y="49516"/>
                  </a:lnTo>
                  <a:cubicBezTo>
                    <a:pt x="12604" y="50452"/>
                    <a:pt x="12633" y="51551"/>
                    <a:pt x="13178" y="52449"/>
                  </a:cubicBezTo>
                  <a:cubicBezTo>
                    <a:pt x="13722" y="53357"/>
                    <a:pt x="14678" y="53892"/>
                    <a:pt x="15738" y="53892"/>
                  </a:cubicBezTo>
                  <a:lnTo>
                    <a:pt x="15949" y="53892"/>
                  </a:lnTo>
                  <a:cubicBezTo>
                    <a:pt x="16015" y="55478"/>
                    <a:pt x="17324" y="56740"/>
                    <a:pt x="18930" y="56740"/>
                  </a:cubicBezTo>
                  <a:lnTo>
                    <a:pt x="20783" y="56740"/>
                  </a:lnTo>
                  <a:cubicBezTo>
                    <a:pt x="22379" y="56740"/>
                    <a:pt x="23688" y="55478"/>
                    <a:pt x="23765" y="53892"/>
                  </a:cubicBezTo>
                  <a:lnTo>
                    <a:pt x="29125" y="53892"/>
                  </a:lnTo>
                  <a:cubicBezTo>
                    <a:pt x="29202" y="55478"/>
                    <a:pt x="30511" y="56740"/>
                    <a:pt x="32116" y="56740"/>
                  </a:cubicBezTo>
                  <a:lnTo>
                    <a:pt x="33960" y="56740"/>
                  </a:lnTo>
                  <a:cubicBezTo>
                    <a:pt x="35565" y="56740"/>
                    <a:pt x="36875" y="55478"/>
                    <a:pt x="36941" y="53892"/>
                  </a:cubicBezTo>
                  <a:lnTo>
                    <a:pt x="37161" y="53892"/>
                  </a:lnTo>
                  <a:cubicBezTo>
                    <a:pt x="38212" y="53892"/>
                    <a:pt x="39168" y="53357"/>
                    <a:pt x="39712" y="52449"/>
                  </a:cubicBezTo>
                  <a:cubicBezTo>
                    <a:pt x="40257" y="51551"/>
                    <a:pt x="40295" y="50452"/>
                    <a:pt x="39798" y="49516"/>
                  </a:cubicBezTo>
                  <a:lnTo>
                    <a:pt x="39015" y="48025"/>
                  </a:lnTo>
                  <a:lnTo>
                    <a:pt x="39474" y="48025"/>
                  </a:lnTo>
                  <a:cubicBezTo>
                    <a:pt x="40611" y="48025"/>
                    <a:pt x="41671" y="47576"/>
                    <a:pt x="42464" y="46764"/>
                  </a:cubicBezTo>
                  <a:cubicBezTo>
                    <a:pt x="43019" y="46191"/>
                    <a:pt x="43391" y="45503"/>
                    <a:pt x="43554" y="44757"/>
                  </a:cubicBezTo>
                  <a:lnTo>
                    <a:pt x="49841" y="44757"/>
                  </a:lnTo>
                  <a:cubicBezTo>
                    <a:pt x="50682" y="44757"/>
                    <a:pt x="51494" y="44394"/>
                    <a:pt x="52058" y="43773"/>
                  </a:cubicBezTo>
                  <a:cubicBezTo>
                    <a:pt x="52622" y="43152"/>
                    <a:pt x="52899" y="42311"/>
                    <a:pt x="52813" y="41480"/>
                  </a:cubicBezTo>
                  <a:cubicBezTo>
                    <a:pt x="52488" y="38279"/>
                    <a:pt x="51188" y="35326"/>
                    <a:pt x="49115" y="32966"/>
                  </a:cubicBezTo>
                  <a:cubicBezTo>
                    <a:pt x="50042" y="32460"/>
                    <a:pt x="50663" y="31476"/>
                    <a:pt x="50663" y="30348"/>
                  </a:cubicBezTo>
                  <a:lnTo>
                    <a:pt x="50663" y="21032"/>
                  </a:lnTo>
                  <a:cubicBezTo>
                    <a:pt x="50663" y="19388"/>
                    <a:pt x="49325" y="18050"/>
                    <a:pt x="47682" y="18050"/>
                  </a:cubicBezTo>
                  <a:lnTo>
                    <a:pt x="38556" y="18050"/>
                  </a:lnTo>
                  <a:cubicBezTo>
                    <a:pt x="35651" y="10769"/>
                    <a:pt x="32135" y="5734"/>
                    <a:pt x="29660" y="2753"/>
                  </a:cubicBezTo>
                  <a:cubicBezTo>
                    <a:pt x="28867" y="1797"/>
                    <a:pt x="27692" y="1243"/>
                    <a:pt x="26450" y="1243"/>
                  </a:cubicBezTo>
                  <a:cubicBezTo>
                    <a:pt x="25618" y="1243"/>
                    <a:pt x="24825" y="1482"/>
                    <a:pt x="24156" y="1921"/>
                  </a:cubicBezTo>
                  <a:cubicBezTo>
                    <a:pt x="23746" y="803"/>
                    <a:pt x="22675" y="1"/>
                    <a:pt x="21414" y="1"/>
                  </a:cubicBezTo>
                  <a:close/>
                </a:path>
              </a:pathLst>
            </a:custGeom>
            <a:solidFill>
              <a:schemeClr val="lt1"/>
            </a:solidFill>
            <a:ln>
              <a:noFill/>
            </a:ln>
            <a:effectLst>
              <a:outerShdw dist="76200" dir="960000" algn="bl" rotWithShape="0">
                <a:srgbClr val="000000">
                  <a:alpha val="26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5" name="Google Shape;465;p31"/>
            <p:cNvSpPr/>
            <p:nvPr/>
          </p:nvSpPr>
          <p:spPr>
            <a:xfrm>
              <a:off x="7697803" y="1677436"/>
              <a:ext cx="124503" cy="141640"/>
            </a:xfrm>
            <a:custGeom>
              <a:avLst/>
              <a:gdLst/>
              <a:ahLst/>
              <a:cxnLst/>
              <a:rect l="l" t="t" r="r" b="b"/>
              <a:pathLst>
                <a:path w="4301" h="4893" extrusionOk="0">
                  <a:moveTo>
                    <a:pt x="0" y="0"/>
                  </a:moveTo>
                  <a:lnTo>
                    <a:pt x="0" y="3698"/>
                  </a:lnTo>
                  <a:cubicBezTo>
                    <a:pt x="0" y="4357"/>
                    <a:pt x="536" y="4892"/>
                    <a:pt x="1195" y="4892"/>
                  </a:cubicBezTo>
                  <a:lnTo>
                    <a:pt x="3106" y="4892"/>
                  </a:lnTo>
                  <a:cubicBezTo>
                    <a:pt x="3765" y="4892"/>
                    <a:pt x="4300" y="4357"/>
                    <a:pt x="4300" y="3698"/>
                  </a:cubicBezTo>
                  <a:lnTo>
                    <a:pt x="4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8078089" y="1677436"/>
              <a:ext cx="124503" cy="141640"/>
            </a:xfrm>
            <a:custGeom>
              <a:avLst/>
              <a:gdLst/>
              <a:ahLst/>
              <a:cxnLst/>
              <a:rect l="l" t="t" r="r" b="b"/>
              <a:pathLst>
                <a:path w="4301" h="4893" extrusionOk="0">
                  <a:moveTo>
                    <a:pt x="1" y="0"/>
                  </a:moveTo>
                  <a:lnTo>
                    <a:pt x="1" y="3698"/>
                  </a:lnTo>
                  <a:cubicBezTo>
                    <a:pt x="1" y="4357"/>
                    <a:pt x="536" y="4892"/>
                    <a:pt x="1195" y="4892"/>
                  </a:cubicBezTo>
                  <a:lnTo>
                    <a:pt x="3106" y="4892"/>
                  </a:lnTo>
                  <a:cubicBezTo>
                    <a:pt x="3766" y="4892"/>
                    <a:pt x="4301" y="4357"/>
                    <a:pt x="4301" y="3698"/>
                  </a:cubicBezTo>
                  <a:lnTo>
                    <a:pt x="4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7597130" y="1539135"/>
              <a:ext cx="706464" cy="196959"/>
            </a:xfrm>
            <a:custGeom>
              <a:avLst/>
              <a:gdLst/>
              <a:ahLst/>
              <a:cxnLst/>
              <a:rect l="l" t="t" r="r" b="b"/>
              <a:pathLst>
                <a:path w="24405" h="6804" extrusionOk="0">
                  <a:moveTo>
                    <a:pt x="3087" y="0"/>
                  </a:moveTo>
                  <a:lnTo>
                    <a:pt x="1835" y="2370"/>
                  </a:lnTo>
                  <a:lnTo>
                    <a:pt x="421" y="5055"/>
                  </a:lnTo>
                  <a:cubicBezTo>
                    <a:pt x="0" y="5848"/>
                    <a:pt x="583" y="6804"/>
                    <a:pt x="1481" y="6804"/>
                  </a:cubicBezTo>
                  <a:lnTo>
                    <a:pt x="22923" y="6804"/>
                  </a:lnTo>
                  <a:cubicBezTo>
                    <a:pt x="23822" y="6804"/>
                    <a:pt x="24404" y="5848"/>
                    <a:pt x="23984" y="5055"/>
                  </a:cubicBezTo>
                  <a:lnTo>
                    <a:pt x="22570" y="2370"/>
                  </a:lnTo>
                  <a:lnTo>
                    <a:pt x="213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8271706" y="1084979"/>
              <a:ext cx="390878" cy="388389"/>
            </a:xfrm>
            <a:custGeom>
              <a:avLst/>
              <a:gdLst/>
              <a:ahLst/>
              <a:cxnLst/>
              <a:rect l="l" t="t" r="r" b="b"/>
              <a:pathLst>
                <a:path w="13503" h="13417" extrusionOk="0">
                  <a:moveTo>
                    <a:pt x="1" y="1"/>
                  </a:moveTo>
                  <a:lnTo>
                    <a:pt x="1" y="13416"/>
                  </a:lnTo>
                  <a:lnTo>
                    <a:pt x="12241" y="13416"/>
                  </a:lnTo>
                  <a:cubicBezTo>
                    <a:pt x="12938" y="13416"/>
                    <a:pt x="13502" y="12814"/>
                    <a:pt x="13426" y="12117"/>
                  </a:cubicBezTo>
                  <a:cubicBezTo>
                    <a:pt x="13091" y="8801"/>
                    <a:pt x="11553" y="5839"/>
                    <a:pt x="9260" y="3680"/>
                  </a:cubicBezTo>
                  <a:cubicBezTo>
                    <a:pt x="6842" y="1396"/>
                    <a:pt x="3584"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7238119" y="1084979"/>
              <a:ext cx="390589" cy="388389"/>
            </a:xfrm>
            <a:custGeom>
              <a:avLst/>
              <a:gdLst/>
              <a:ahLst/>
              <a:cxnLst/>
              <a:rect l="l" t="t" r="r" b="b"/>
              <a:pathLst>
                <a:path w="13493" h="13417" extrusionOk="0">
                  <a:moveTo>
                    <a:pt x="13493" y="1"/>
                  </a:moveTo>
                  <a:cubicBezTo>
                    <a:pt x="6508" y="1"/>
                    <a:pt x="765" y="5304"/>
                    <a:pt x="77" y="12107"/>
                  </a:cubicBezTo>
                  <a:cubicBezTo>
                    <a:pt x="1" y="12814"/>
                    <a:pt x="555" y="13416"/>
                    <a:pt x="1262" y="13416"/>
                  </a:cubicBezTo>
                  <a:lnTo>
                    <a:pt x="13493" y="13416"/>
                  </a:lnTo>
                  <a:lnTo>
                    <a:pt x="134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7503086" y="316158"/>
              <a:ext cx="894565" cy="1250735"/>
            </a:xfrm>
            <a:custGeom>
              <a:avLst/>
              <a:gdLst/>
              <a:ahLst/>
              <a:cxnLst/>
              <a:rect l="l" t="t" r="r" b="b"/>
              <a:pathLst>
                <a:path w="30903" h="43207" extrusionOk="0">
                  <a:moveTo>
                    <a:pt x="15451" y="1"/>
                  </a:moveTo>
                  <a:cubicBezTo>
                    <a:pt x="14771" y="1"/>
                    <a:pt x="14090" y="290"/>
                    <a:pt x="13607" y="868"/>
                  </a:cubicBezTo>
                  <a:cubicBezTo>
                    <a:pt x="9288" y="6066"/>
                    <a:pt x="650" y="19099"/>
                    <a:pt x="39" y="40742"/>
                  </a:cubicBezTo>
                  <a:cubicBezTo>
                    <a:pt x="1" y="42089"/>
                    <a:pt x="1080" y="43207"/>
                    <a:pt x="2428" y="43207"/>
                  </a:cubicBezTo>
                  <a:lnTo>
                    <a:pt x="28475" y="43207"/>
                  </a:lnTo>
                  <a:cubicBezTo>
                    <a:pt x="29823" y="43207"/>
                    <a:pt x="30902" y="42089"/>
                    <a:pt x="30864" y="40742"/>
                  </a:cubicBezTo>
                  <a:cubicBezTo>
                    <a:pt x="30253" y="19099"/>
                    <a:pt x="21615" y="6066"/>
                    <a:pt x="17296" y="868"/>
                  </a:cubicBezTo>
                  <a:cubicBezTo>
                    <a:pt x="16813" y="290"/>
                    <a:pt x="16132" y="1"/>
                    <a:pt x="154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7827797" y="315897"/>
              <a:ext cx="245098" cy="162048"/>
            </a:xfrm>
            <a:custGeom>
              <a:avLst/>
              <a:gdLst/>
              <a:ahLst/>
              <a:cxnLst/>
              <a:rect l="l" t="t" r="r" b="b"/>
              <a:pathLst>
                <a:path w="8467" h="5598" extrusionOk="0">
                  <a:moveTo>
                    <a:pt x="4233" y="0"/>
                  </a:moveTo>
                  <a:cubicBezTo>
                    <a:pt x="3553" y="0"/>
                    <a:pt x="2872" y="289"/>
                    <a:pt x="2389" y="867"/>
                  </a:cubicBezTo>
                  <a:cubicBezTo>
                    <a:pt x="1692" y="1708"/>
                    <a:pt x="880" y="2759"/>
                    <a:pt x="0" y="4020"/>
                  </a:cubicBezTo>
                  <a:cubicBezTo>
                    <a:pt x="1138" y="5005"/>
                    <a:pt x="2619" y="5597"/>
                    <a:pt x="4233" y="5597"/>
                  </a:cubicBezTo>
                  <a:cubicBezTo>
                    <a:pt x="5858" y="5597"/>
                    <a:pt x="7329" y="5005"/>
                    <a:pt x="8466" y="4020"/>
                  </a:cubicBezTo>
                  <a:cubicBezTo>
                    <a:pt x="7597" y="2759"/>
                    <a:pt x="6775" y="1708"/>
                    <a:pt x="6078" y="867"/>
                  </a:cubicBezTo>
                  <a:cubicBezTo>
                    <a:pt x="5595" y="289"/>
                    <a:pt x="4914" y="0"/>
                    <a:pt x="4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7853524" y="1217475"/>
              <a:ext cx="224583" cy="345748"/>
            </a:xfrm>
            <a:custGeom>
              <a:avLst/>
              <a:gdLst/>
              <a:ahLst/>
              <a:cxnLst/>
              <a:rect l="l" t="t" r="r" b="b"/>
              <a:pathLst>
                <a:path w="6804" h="11945" extrusionOk="0">
                  <a:moveTo>
                    <a:pt x="593" y="1"/>
                  </a:moveTo>
                  <a:cubicBezTo>
                    <a:pt x="268" y="1"/>
                    <a:pt x="0" y="268"/>
                    <a:pt x="0" y="603"/>
                  </a:cubicBezTo>
                  <a:lnTo>
                    <a:pt x="0" y="11945"/>
                  </a:lnTo>
                  <a:lnTo>
                    <a:pt x="6803" y="11945"/>
                  </a:lnTo>
                  <a:lnTo>
                    <a:pt x="6803" y="603"/>
                  </a:lnTo>
                  <a:cubicBezTo>
                    <a:pt x="6803" y="268"/>
                    <a:pt x="6536" y="1"/>
                    <a:pt x="6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8261488" y="802587"/>
              <a:ext cx="338859" cy="338888"/>
            </a:xfrm>
            <a:custGeom>
              <a:avLst/>
              <a:gdLst/>
              <a:ahLst/>
              <a:cxnLst/>
              <a:rect l="l" t="t" r="r" b="b"/>
              <a:pathLst>
                <a:path w="11706" h="11707" extrusionOk="0">
                  <a:moveTo>
                    <a:pt x="1194" y="1"/>
                  </a:moveTo>
                  <a:cubicBezTo>
                    <a:pt x="535" y="1"/>
                    <a:pt x="0" y="536"/>
                    <a:pt x="0" y="1195"/>
                  </a:cubicBezTo>
                  <a:lnTo>
                    <a:pt x="0" y="10512"/>
                  </a:lnTo>
                  <a:cubicBezTo>
                    <a:pt x="0" y="11171"/>
                    <a:pt x="535" y="11706"/>
                    <a:pt x="1194" y="11706"/>
                  </a:cubicBezTo>
                  <a:lnTo>
                    <a:pt x="10511" y="11706"/>
                  </a:lnTo>
                  <a:cubicBezTo>
                    <a:pt x="11170" y="11706"/>
                    <a:pt x="11705" y="11171"/>
                    <a:pt x="11705" y="10512"/>
                  </a:cubicBezTo>
                  <a:lnTo>
                    <a:pt x="11705" y="1195"/>
                  </a:lnTo>
                  <a:cubicBezTo>
                    <a:pt x="11705" y="536"/>
                    <a:pt x="11170" y="1"/>
                    <a:pt x="10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7476543" y="280699"/>
              <a:ext cx="359615" cy="304267"/>
            </a:xfrm>
            <a:custGeom>
              <a:avLst/>
              <a:gdLst/>
              <a:ahLst/>
              <a:cxnLst/>
              <a:rect l="l" t="t" r="r" b="b"/>
              <a:pathLst>
                <a:path w="12423" h="10511" extrusionOk="0">
                  <a:moveTo>
                    <a:pt x="1118" y="0"/>
                  </a:moveTo>
                  <a:cubicBezTo>
                    <a:pt x="507" y="0"/>
                    <a:pt x="0" y="497"/>
                    <a:pt x="0" y="1109"/>
                  </a:cubicBezTo>
                  <a:lnTo>
                    <a:pt x="0" y="9393"/>
                  </a:lnTo>
                  <a:cubicBezTo>
                    <a:pt x="0" y="10004"/>
                    <a:pt x="507" y="10511"/>
                    <a:pt x="1118" y="10511"/>
                  </a:cubicBezTo>
                  <a:lnTo>
                    <a:pt x="11314" y="10511"/>
                  </a:lnTo>
                  <a:cubicBezTo>
                    <a:pt x="11925" y="10511"/>
                    <a:pt x="12422" y="10004"/>
                    <a:pt x="12422" y="9393"/>
                  </a:cubicBezTo>
                  <a:lnTo>
                    <a:pt x="12422" y="1109"/>
                  </a:lnTo>
                  <a:cubicBezTo>
                    <a:pt x="12422" y="497"/>
                    <a:pt x="11925" y="0"/>
                    <a:pt x="11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7544565" y="346232"/>
              <a:ext cx="96019" cy="34621"/>
            </a:xfrm>
            <a:custGeom>
              <a:avLst/>
              <a:gdLst/>
              <a:ahLst/>
              <a:cxnLst/>
              <a:rect l="l" t="t" r="r" b="b"/>
              <a:pathLst>
                <a:path w="3317" h="1196" extrusionOk="0">
                  <a:moveTo>
                    <a:pt x="660" y="1"/>
                  </a:moveTo>
                  <a:cubicBezTo>
                    <a:pt x="288" y="1"/>
                    <a:pt x="1" y="335"/>
                    <a:pt x="77" y="727"/>
                  </a:cubicBezTo>
                  <a:cubicBezTo>
                    <a:pt x="135" y="1004"/>
                    <a:pt x="402" y="1195"/>
                    <a:pt x="689" y="1195"/>
                  </a:cubicBezTo>
                  <a:lnTo>
                    <a:pt x="2657" y="1195"/>
                  </a:lnTo>
                  <a:cubicBezTo>
                    <a:pt x="3030" y="1195"/>
                    <a:pt x="3317" y="861"/>
                    <a:pt x="3240" y="479"/>
                  </a:cubicBezTo>
                  <a:cubicBezTo>
                    <a:pt x="3183" y="192"/>
                    <a:pt x="2925" y="1"/>
                    <a:pt x="2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7476543" y="377204"/>
              <a:ext cx="359615" cy="207756"/>
            </a:xfrm>
            <a:custGeom>
              <a:avLst/>
              <a:gdLst/>
              <a:ahLst/>
              <a:cxnLst/>
              <a:rect l="l" t="t" r="r" b="b"/>
              <a:pathLst>
                <a:path w="12423" h="7177" extrusionOk="0">
                  <a:moveTo>
                    <a:pt x="12422" y="1"/>
                  </a:moveTo>
                  <a:lnTo>
                    <a:pt x="10836" y="1568"/>
                  </a:lnTo>
                  <a:cubicBezTo>
                    <a:pt x="10731" y="1683"/>
                    <a:pt x="10597" y="1769"/>
                    <a:pt x="10463" y="1826"/>
                  </a:cubicBezTo>
                  <a:cubicBezTo>
                    <a:pt x="10310" y="1883"/>
                    <a:pt x="10148" y="1922"/>
                    <a:pt x="9986" y="1922"/>
                  </a:cubicBezTo>
                  <a:lnTo>
                    <a:pt x="5409" y="1922"/>
                  </a:lnTo>
                  <a:cubicBezTo>
                    <a:pt x="5084" y="1922"/>
                    <a:pt x="4778" y="2046"/>
                    <a:pt x="4558" y="2266"/>
                  </a:cubicBezTo>
                  <a:lnTo>
                    <a:pt x="2962" y="3842"/>
                  </a:lnTo>
                  <a:cubicBezTo>
                    <a:pt x="2743" y="4062"/>
                    <a:pt x="2437" y="4186"/>
                    <a:pt x="2112" y="4186"/>
                  </a:cubicBezTo>
                  <a:lnTo>
                    <a:pt x="0" y="4186"/>
                  </a:lnTo>
                  <a:lnTo>
                    <a:pt x="0" y="6059"/>
                  </a:lnTo>
                  <a:cubicBezTo>
                    <a:pt x="0" y="6670"/>
                    <a:pt x="507" y="7177"/>
                    <a:pt x="1118" y="7177"/>
                  </a:cubicBezTo>
                  <a:lnTo>
                    <a:pt x="11314" y="7177"/>
                  </a:lnTo>
                  <a:cubicBezTo>
                    <a:pt x="11925" y="7177"/>
                    <a:pt x="12422" y="6670"/>
                    <a:pt x="12422" y="6059"/>
                  </a:cubicBezTo>
                  <a:lnTo>
                    <a:pt x="124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7779950" y="1335300"/>
              <a:ext cx="38761" cy="38732"/>
            </a:xfrm>
            <a:custGeom>
              <a:avLst/>
              <a:gdLst/>
              <a:ahLst/>
              <a:cxnLst/>
              <a:rect l="l" t="t" r="r" b="b"/>
              <a:pathLst>
                <a:path w="1339" h="1338" extrusionOk="0">
                  <a:moveTo>
                    <a:pt x="669" y="0"/>
                  </a:moveTo>
                  <a:cubicBezTo>
                    <a:pt x="297" y="0"/>
                    <a:pt x="0" y="296"/>
                    <a:pt x="0" y="669"/>
                  </a:cubicBezTo>
                  <a:cubicBezTo>
                    <a:pt x="0" y="1032"/>
                    <a:pt x="297" y="1338"/>
                    <a:pt x="669" y="1338"/>
                  </a:cubicBezTo>
                  <a:cubicBezTo>
                    <a:pt x="1042" y="1338"/>
                    <a:pt x="1338" y="1032"/>
                    <a:pt x="1338" y="669"/>
                  </a:cubicBezTo>
                  <a:cubicBezTo>
                    <a:pt x="1338" y="296"/>
                    <a:pt x="1042" y="0"/>
                    <a:pt x="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7779950" y="1276946"/>
              <a:ext cx="38761" cy="38471"/>
            </a:xfrm>
            <a:custGeom>
              <a:avLst/>
              <a:gdLst/>
              <a:ahLst/>
              <a:cxnLst/>
              <a:rect l="l" t="t" r="r" b="b"/>
              <a:pathLst>
                <a:path w="1339" h="1329" extrusionOk="0">
                  <a:moveTo>
                    <a:pt x="669" y="0"/>
                  </a:moveTo>
                  <a:cubicBezTo>
                    <a:pt x="297" y="0"/>
                    <a:pt x="0" y="296"/>
                    <a:pt x="0" y="659"/>
                  </a:cubicBezTo>
                  <a:cubicBezTo>
                    <a:pt x="0" y="1032"/>
                    <a:pt x="297" y="1328"/>
                    <a:pt x="669" y="1328"/>
                  </a:cubicBezTo>
                  <a:cubicBezTo>
                    <a:pt x="1042" y="1328"/>
                    <a:pt x="1338" y="1032"/>
                    <a:pt x="1338" y="659"/>
                  </a:cubicBezTo>
                  <a:cubicBezTo>
                    <a:pt x="1338" y="296"/>
                    <a:pt x="1042" y="0"/>
                    <a:pt x="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7779950" y="1218302"/>
              <a:ext cx="38761" cy="38761"/>
            </a:xfrm>
            <a:custGeom>
              <a:avLst/>
              <a:gdLst/>
              <a:ahLst/>
              <a:cxnLst/>
              <a:rect l="l" t="t" r="r" b="b"/>
              <a:pathLst>
                <a:path w="1339" h="1339" extrusionOk="0">
                  <a:moveTo>
                    <a:pt x="669" y="0"/>
                  </a:moveTo>
                  <a:cubicBezTo>
                    <a:pt x="297" y="0"/>
                    <a:pt x="0" y="297"/>
                    <a:pt x="0" y="669"/>
                  </a:cubicBezTo>
                  <a:cubicBezTo>
                    <a:pt x="0" y="1042"/>
                    <a:pt x="297" y="1338"/>
                    <a:pt x="669" y="1338"/>
                  </a:cubicBezTo>
                  <a:cubicBezTo>
                    <a:pt x="1042" y="1338"/>
                    <a:pt x="1338" y="1042"/>
                    <a:pt x="1338" y="669"/>
                  </a:cubicBezTo>
                  <a:cubicBezTo>
                    <a:pt x="1338" y="297"/>
                    <a:pt x="1042" y="0"/>
                    <a:pt x="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7794336" y="632214"/>
              <a:ext cx="312025" cy="312054"/>
            </a:xfrm>
            <a:custGeom>
              <a:avLst/>
              <a:gdLst/>
              <a:ahLst/>
              <a:cxnLst/>
              <a:rect l="l" t="t" r="r" b="b"/>
              <a:pathLst>
                <a:path w="10779" h="10780" extrusionOk="0">
                  <a:moveTo>
                    <a:pt x="5389" y="1"/>
                  </a:moveTo>
                  <a:cubicBezTo>
                    <a:pt x="2408" y="1"/>
                    <a:pt x="0" y="2409"/>
                    <a:pt x="0" y="5390"/>
                  </a:cubicBezTo>
                  <a:cubicBezTo>
                    <a:pt x="0" y="8371"/>
                    <a:pt x="2408" y="10779"/>
                    <a:pt x="5389" y="10779"/>
                  </a:cubicBezTo>
                  <a:cubicBezTo>
                    <a:pt x="8371" y="10779"/>
                    <a:pt x="10779" y="8371"/>
                    <a:pt x="10779" y="5390"/>
                  </a:cubicBezTo>
                  <a:cubicBezTo>
                    <a:pt x="10779" y="2409"/>
                    <a:pt x="8371" y="1"/>
                    <a:pt x="5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8443179" y="1355765"/>
              <a:ext cx="138051" cy="34592"/>
            </a:xfrm>
            <a:custGeom>
              <a:avLst/>
              <a:gdLst/>
              <a:ahLst/>
              <a:cxnLst/>
              <a:rect l="l" t="t" r="r" b="b"/>
              <a:pathLst>
                <a:path w="4769" h="1195" extrusionOk="0">
                  <a:moveTo>
                    <a:pt x="660" y="0"/>
                  </a:moveTo>
                  <a:cubicBezTo>
                    <a:pt x="288" y="0"/>
                    <a:pt x="1" y="335"/>
                    <a:pt x="77" y="726"/>
                  </a:cubicBezTo>
                  <a:cubicBezTo>
                    <a:pt x="125" y="1004"/>
                    <a:pt x="393" y="1195"/>
                    <a:pt x="679" y="1195"/>
                  </a:cubicBezTo>
                  <a:lnTo>
                    <a:pt x="4100" y="1195"/>
                  </a:lnTo>
                  <a:cubicBezTo>
                    <a:pt x="4473" y="1195"/>
                    <a:pt x="4769" y="860"/>
                    <a:pt x="4693" y="478"/>
                  </a:cubicBezTo>
                  <a:cubicBezTo>
                    <a:pt x="4635" y="191"/>
                    <a:pt x="4368" y="0"/>
                    <a:pt x="40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7319427" y="1355765"/>
              <a:ext cx="138340" cy="34592"/>
            </a:xfrm>
            <a:custGeom>
              <a:avLst/>
              <a:gdLst/>
              <a:ahLst/>
              <a:cxnLst/>
              <a:rect l="l" t="t" r="r" b="b"/>
              <a:pathLst>
                <a:path w="4779" h="1195" extrusionOk="0">
                  <a:moveTo>
                    <a:pt x="670" y="0"/>
                  </a:moveTo>
                  <a:cubicBezTo>
                    <a:pt x="297" y="0"/>
                    <a:pt x="1" y="335"/>
                    <a:pt x="87" y="726"/>
                  </a:cubicBezTo>
                  <a:cubicBezTo>
                    <a:pt x="135" y="1004"/>
                    <a:pt x="402" y="1195"/>
                    <a:pt x="689" y="1195"/>
                  </a:cubicBezTo>
                  <a:lnTo>
                    <a:pt x="4110" y="1195"/>
                  </a:lnTo>
                  <a:cubicBezTo>
                    <a:pt x="4482" y="1195"/>
                    <a:pt x="4779" y="860"/>
                    <a:pt x="4702" y="478"/>
                  </a:cubicBezTo>
                  <a:cubicBezTo>
                    <a:pt x="4645" y="191"/>
                    <a:pt x="4377" y="0"/>
                    <a:pt x="40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8325921" y="867309"/>
              <a:ext cx="89911" cy="90200"/>
            </a:xfrm>
            <a:custGeom>
              <a:avLst/>
              <a:gdLst/>
              <a:ahLst/>
              <a:cxnLst/>
              <a:rect l="l" t="t" r="r" b="b"/>
              <a:pathLst>
                <a:path w="3106" h="3116" extrusionOk="0">
                  <a:moveTo>
                    <a:pt x="1558" y="1195"/>
                  </a:moveTo>
                  <a:cubicBezTo>
                    <a:pt x="1749" y="1195"/>
                    <a:pt x="1912" y="1358"/>
                    <a:pt x="1912" y="1558"/>
                  </a:cubicBezTo>
                  <a:cubicBezTo>
                    <a:pt x="1912" y="1759"/>
                    <a:pt x="1749" y="1921"/>
                    <a:pt x="1558" y="1921"/>
                  </a:cubicBezTo>
                  <a:cubicBezTo>
                    <a:pt x="1357" y="1921"/>
                    <a:pt x="1195" y="1759"/>
                    <a:pt x="1195" y="1558"/>
                  </a:cubicBezTo>
                  <a:cubicBezTo>
                    <a:pt x="1195" y="1358"/>
                    <a:pt x="1357" y="1195"/>
                    <a:pt x="1558" y="1195"/>
                  </a:cubicBezTo>
                  <a:close/>
                  <a:moveTo>
                    <a:pt x="1558" y="1"/>
                  </a:moveTo>
                  <a:cubicBezTo>
                    <a:pt x="698" y="1"/>
                    <a:pt x="0" y="698"/>
                    <a:pt x="0" y="1558"/>
                  </a:cubicBezTo>
                  <a:cubicBezTo>
                    <a:pt x="0" y="2418"/>
                    <a:pt x="698" y="3116"/>
                    <a:pt x="1558" y="3116"/>
                  </a:cubicBezTo>
                  <a:cubicBezTo>
                    <a:pt x="2408" y="3116"/>
                    <a:pt x="3106" y="2418"/>
                    <a:pt x="3106" y="1558"/>
                  </a:cubicBezTo>
                  <a:cubicBezTo>
                    <a:pt x="3106" y="698"/>
                    <a:pt x="2408"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8444568" y="985957"/>
              <a:ext cx="89940" cy="90200"/>
            </a:xfrm>
            <a:custGeom>
              <a:avLst/>
              <a:gdLst/>
              <a:ahLst/>
              <a:cxnLst/>
              <a:rect l="l" t="t" r="r" b="b"/>
              <a:pathLst>
                <a:path w="3107" h="3116" extrusionOk="0">
                  <a:moveTo>
                    <a:pt x="1558" y="1195"/>
                  </a:moveTo>
                  <a:cubicBezTo>
                    <a:pt x="1759" y="1195"/>
                    <a:pt x="1912" y="1358"/>
                    <a:pt x="1912" y="1558"/>
                  </a:cubicBezTo>
                  <a:cubicBezTo>
                    <a:pt x="1912" y="1759"/>
                    <a:pt x="1759" y="1922"/>
                    <a:pt x="1558" y="1922"/>
                  </a:cubicBezTo>
                  <a:cubicBezTo>
                    <a:pt x="1358" y="1922"/>
                    <a:pt x="1195" y="1759"/>
                    <a:pt x="1195" y="1558"/>
                  </a:cubicBezTo>
                  <a:cubicBezTo>
                    <a:pt x="1195" y="1358"/>
                    <a:pt x="1358" y="1195"/>
                    <a:pt x="1558" y="1195"/>
                  </a:cubicBezTo>
                  <a:close/>
                  <a:moveTo>
                    <a:pt x="1558" y="1"/>
                  </a:moveTo>
                  <a:cubicBezTo>
                    <a:pt x="698" y="1"/>
                    <a:pt x="1" y="699"/>
                    <a:pt x="1" y="1558"/>
                  </a:cubicBezTo>
                  <a:cubicBezTo>
                    <a:pt x="1" y="2418"/>
                    <a:pt x="698" y="3116"/>
                    <a:pt x="1558" y="3116"/>
                  </a:cubicBezTo>
                  <a:cubicBezTo>
                    <a:pt x="2418" y="3116"/>
                    <a:pt x="3106" y="2418"/>
                    <a:pt x="3106" y="1558"/>
                  </a:cubicBezTo>
                  <a:cubicBezTo>
                    <a:pt x="3106" y="699"/>
                    <a:pt x="2418"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8362160" y="905488"/>
              <a:ext cx="136111" cy="132522"/>
            </a:xfrm>
            <a:custGeom>
              <a:avLst/>
              <a:gdLst/>
              <a:ahLst/>
              <a:cxnLst/>
              <a:rect l="l" t="t" r="r" b="b"/>
              <a:pathLst>
                <a:path w="4702" h="4578" extrusionOk="0">
                  <a:moveTo>
                    <a:pt x="4047" y="0"/>
                  </a:moveTo>
                  <a:cubicBezTo>
                    <a:pt x="3894" y="0"/>
                    <a:pt x="3741" y="58"/>
                    <a:pt x="3622" y="172"/>
                  </a:cubicBezTo>
                  <a:lnTo>
                    <a:pt x="239" y="3565"/>
                  </a:lnTo>
                  <a:cubicBezTo>
                    <a:pt x="0" y="3794"/>
                    <a:pt x="0" y="4176"/>
                    <a:pt x="239" y="4405"/>
                  </a:cubicBezTo>
                  <a:cubicBezTo>
                    <a:pt x="354" y="4520"/>
                    <a:pt x="507" y="4577"/>
                    <a:pt x="660" y="4577"/>
                  </a:cubicBezTo>
                  <a:cubicBezTo>
                    <a:pt x="812" y="4577"/>
                    <a:pt x="965" y="4520"/>
                    <a:pt x="1080" y="4405"/>
                  </a:cubicBezTo>
                  <a:lnTo>
                    <a:pt x="4472" y="1013"/>
                  </a:lnTo>
                  <a:cubicBezTo>
                    <a:pt x="4701" y="784"/>
                    <a:pt x="4701" y="402"/>
                    <a:pt x="4472" y="172"/>
                  </a:cubicBezTo>
                  <a:cubicBezTo>
                    <a:pt x="4353" y="58"/>
                    <a:pt x="4200" y="0"/>
                    <a:pt x="40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7776911" y="614789"/>
              <a:ext cx="346878" cy="346907"/>
            </a:xfrm>
            <a:custGeom>
              <a:avLst/>
              <a:gdLst/>
              <a:ahLst/>
              <a:cxnLst/>
              <a:rect l="l" t="t" r="r" b="b"/>
              <a:pathLst>
                <a:path w="11983" h="11984" extrusionOk="0">
                  <a:moveTo>
                    <a:pt x="5991" y="1195"/>
                  </a:moveTo>
                  <a:cubicBezTo>
                    <a:pt x="8638" y="1195"/>
                    <a:pt x="10788" y="3345"/>
                    <a:pt x="10788" y="5992"/>
                  </a:cubicBezTo>
                  <a:cubicBezTo>
                    <a:pt x="10788" y="8639"/>
                    <a:pt x="8638" y="10789"/>
                    <a:pt x="5991" y="10789"/>
                  </a:cubicBezTo>
                  <a:cubicBezTo>
                    <a:pt x="3345" y="10789"/>
                    <a:pt x="1195" y="8639"/>
                    <a:pt x="1195" y="5992"/>
                  </a:cubicBezTo>
                  <a:cubicBezTo>
                    <a:pt x="1195" y="3345"/>
                    <a:pt x="3345" y="1195"/>
                    <a:pt x="5991" y="1195"/>
                  </a:cubicBezTo>
                  <a:close/>
                  <a:moveTo>
                    <a:pt x="5991" y="1"/>
                  </a:moveTo>
                  <a:cubicBezTo>
                    <a:pt x="2685" y="1"/>
                    <a:pt x="0" y="2686"/>
                    <a:pt x="0" y="5992"/>
                  </a:cubicBezTo>
                  <a:cubicBezTo>
                    <a:pt x="0" y="9298"/>
                    <a:pt x="2685" y="11983"/>
                    <a:pt x="5991" y="11983"/>
                  </a:cubicBezTo>
                  <a:cubicBezTo>
                    <a:pt x="9298" y="11983"/>
                    <a:pt x="11983" y="9298"/>
                    <a:pt x="11983" y="5992"/>
                  </a:cubicBezTo>
                  <a:cubicBezTo>
                    <a:pt x="11983" y="2686"/>
                    <a:pt x="9298" y="1"/>
                    <a:pt x="5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7836654" y="695344"/>
              <a:ext cx="67506" cy="110319"/>
            </a:xfrm>
            <a:custGeom>
              <a:avLst/>
              <a:gdLst/>
              <a:ahLst/>
              <a:cxnLst/>
              <a:rect l="l" t="t" r="r" b="b"/>
              <a:pathLst>
                <a:path w="2332" h="3811" extrusionOk="0">
                  <a:moveTo>
                    <a:pt x="1672" y="1"/>
                  </a:moveTo>
                  <a:cubicBezTo>
                    <a:pt x="1519" y="1"/>
                    <a:pt x="1367" y="61"/>
                    <a:pt x="1252" y="180"/>
                  </a:cubicBezTo>
                  <a:cubicBezTo>
                    <a:pt x="440" y="983"/>
                    <a:pt x="0" y="2062"/>
                    <a:pt x="0" y="3209"/>
                  </a:cubicBezTo>
                  <a:cubicBezTo>
                    <a:pt x="0" y="3543"/>
                    <a:pt x="268" y="3811"/>
                    <a:pt x="593" y="3811"/>
                  </a:cubicBezTo>
                  <a:cubicBezTo>
                    <a:pt x="927" y="3811"/>
                    <a:pt x="1195" y="3543"/>
                    <a:pt x="1195" y="3209"/>
                  </a:cubicBezTo>
                  <a:cubicBezTo>
                    <a:pt x="1195" y="2387"/>
                    <a:pt x="1510" y="1604"/>
                    <a:pt x="2093" y="1021"/>
                  </a:cubicBezTo>
                  <a:cubicBezTo>
                    <a:pt x="2332" y="792"/>
                    <a:pt x="2332" y="409"/>
                    <a:pt x="2093" y="180"/>
                  </a:cubicBezTo>
                  <a:cubicBezTo>
                    <a:pt x="1978" y="61"/>
                    <a:pt x="1825" y="1"/>
                    <a:pt x="1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7220144" y="262724"/>
              <a:ext cx="1460488" cy="1573586"/>
            </a:xfrm>
            <a:custGeom>
              <a:avLst/>
              <a:gdLst/>
              <a:ahLst/>
              <a:cxnLst/>
              <a:rect l="l" t="t" r="r" b="b"/>
              <a:pathLst>
                <a:path w="50453" h="54360" extrusionOk="0">
                  <a:moveTo>
                    <a:pt x="25226" y="2437"/>
                  </a:moveTo>
                  <a:cubicBezTo>
                    <a:pt x="25762" y="2437"/>
                    <a:pt x="26268" y="2676"/>
                    <a:pt x="26612" y="3086"/>
                  </a:cubicBezTo>
                  <a:cubicBezTo>
                    <a:pt x="27233" y="3832"/>
                    <a:pt x="27921" y="4720"/>
                    <a:pt x="28647" y="5743"/>
                  </a:cubicBezTo>
                  <a:cubicBezTo>
                    <a:pt x="27653" y="6450"/>
                    <a:pt x="26459" y="6842"/>
                    <a:pt x="25226" y="6842"/>
                  </a:cubicBezTo>
                  <a:cubicBezTo>
                    <a:pt x="24032" y="6842"/>
                    <a:pt x="22895" y="6488"/>
                    <a:pt x="21911" y="5819"/>
                  </a:cubicBezTo>
                  <a:lnTo>
                    <a:pt x="21911" y="5599"/>
                  </a:lnTo>
                  <a:cubicBezTo>
                    <a:pt x="22541" y="4711"/>
                    <a:pt x="23191" y="3870"/>
                    <a:pt x="23850" y="3086"/>
                  </a:cubicBezTo>
                  <a:cubicBezTo>
                    <a:pt x="24185" y="2676"/>
                    <a:pt x="24691" y="2437"/>
                    <a:pt x="25226" y="2437"/>
                  </a:cubicBezTo>
                  <a:close/>
                  <a:moveTo>
                    <a:pt x="20200" y="1195"/>
                  </a:moveTo>
                  <a:cubicBezTo>
                    <a:pt x="20487" y="1195"/>
                    <a:pt x="20716" y="1433"/>
                    <a:pt x="20716" y="1710"/>
                  </a:cubicBezTo>
                  <a:lnTo>
                    <a:pt x="20716" y="3622"/>
                  </a:lnTo>
                  <a:lnTo>
                    <a:pt x="19302" y="5036"/>
                  </a:lnTo>
                  <a:cubicBezTo>
                    <a:pt x="19254" y="5093"/>
                    <a:pt x="19187" y="5131"/>
                    <a:pt x="19121" y="5160"/>
                  </a:cubicBezTo>
                  <a:cubicBezTo>
                    <a:pt x="19044" y="5189"/>
                    <a:pt x="18968" y="5208"/>
                    <a:pt x="18891" y="5208"/>
                  </a:cubicBezTo>
                  <a:lnTo>
                    <a:pt x="14324" y="5208"/>
                  </a:lnTo>
                  <a:cubicBezTo>
                    <a:pt x="13846" y="5208"/>
                    <a:pt x="13397" y="5399"/>
                    <a:pt x="13053" y="5733"/>
                  </a:cubicBezTo>
                  <a:lnTo>
                    <a:pt x="11467" y="7319"/>
                  </a:lnTo>
                  <a:cubicBezTo>
                    <a:pt x="11352" y="7434"/>
                    <a:pt x="11199" y="7491"/>
                    <a:pt x="11046" y="7491"/>
                  </a:cubicBezTo>
                  <a:lnTo>
                    <a:pt x="9537" y="7491"/>
                  </a:lnTo>
                  <a:lnTo>
                    <a:pt x="9537" y="1710"/>
                  </a:lnTo>
                  <a:cubicBezTo>
                    <a:pt x="9537" y="1433"/>
                    <a:pt x="9776" y="1195"/>
                    <a:pt x="10062" y="1195"/>
                  </a:cubicBezTo>
                  <a:close/>
                  <a:moveTo>
                    <a:pt x="20716" y="5313"/>
                  </a:moveTo>
                  <a:lnTo>
                    <a:pt x="20716" y="9957"/>
                  </a:lnTo>
                  <a:cubicBezTo>
                    <a:pt x="20716" y="10033"/>
                    <a:pt x="20697" y="10100"/>
                    <a:pt x="20678" y="10167"/>
                  </a:cubicBezTo>
                  <a:cubicBezTo>
                    <a:pt x="20602" y="10348"/>
                    <a:pt x="20411" y="10482"/>
                    <a:pt x="20200" y="10482"/>
                  </a:cubicBezTo>
                  <a:lnTo>
                    <a:pt x="10062" y="10482"/>
                  </a:lnTo>
                  <a:cubicBezTo>
                    <a:pt x="9776" y="10482"/>
                    <a:pt x="9537" y="10243"/>
                    <a:pt x="9537" y="9957"/>
                  </a:cubicBezTo>
                  <a:lnTo>
                    <a:pt x="9537" y="8686"/>
                  </a:lnTo>
                  <a:lnTo>
                    <a:pt x="11046" y="8686"/>
                  </a:lnTo>
                  <a:cubicBezTo>
                    <a:pt x="11515" y="8686"/>
                    <a:pt x="11983" y="8495"/>
                    <a:pt x="12308" y="8160"/>
                  </a:cubicBezTo>
                  <a:lnTo>
                    <a:pt x="13894" y="6584"/>
                  </a:lnTo>
                  <a:cubicBezTo>
                    <a:pt x="14009" y="6469"/>
                    <a:pt x="14161" y="6402"/>
                    <a:pt x="14324" y="6402"/>
                  </a:cubicBezTo>
                  <a:lnTo>
                    <a:pt x="18891" y="6402"/>
                  </a:lnTo>
                  <a:cubicBezTo>
                    <a:pt x="19130" y="6402"/>
                    <a:pt x="19359" y="6354"/>
                    <a:pt x="19589" y="6259"/>
                  </a:cubicBezTo>
                  <a:cubicBezTo>
                    <a:pt x="19809" y="6163"/>
                    <a:pt x="20000" y="6039"/>
                    <a:pt x="20153" y="5877"/>
                  </a:cubicBezTo>
                  <a:lnTo>
                    <a:pt x="20716" y="5313"/>
                  </a:lnTo>
                  <a:close/>
                  <a:moveTo>
                    <a:pt x="10674" y="29401"/>
                  </a:moveTo>
                  <a:cubicBezTo>
                    <a:pt x="9919" y="33195"/>
                    <a:pt x="9451" y="37132"/>
                    <a:pt x="9269" y="41174"/>
                  </a:cubicBezTo>
                  <a:lnTo>
                    <a:pt x="1835" y="41174"/>
                  </a:lnTo>
                  <a:cubicBezTo>
                    <a:pt x="1663" y="41174"/>
                    <a:pt x="1501" y="41107"/>
                    <a:pt x="1386" y="40973"/>
                  </a:cubicBezTo>
                  <a:cubicBezTo>
                    <a:pt x="1271" y="40849"/>
                    <a:pt x="1224" y="40686"/>
                    <a:pt x="1243" y="40524"/>
                  </a:cubicBezTo>
                  <a:cubicBezTo>
                    <a:pt x="1520" y="37772"/>
                    <a:pt x="2647" y="35240"/>
                    <a:pt x="4511" y="33185"/>
                  </a:cubicBezTo>
                  <a:cubicBezTo>
                    <a:pt x="6183" y="31341"/>
                    <a:pt x="8304" y="30042"/>
                    <a:pt x="10674" y="29401"/>
                  </a:cubicBezTo>
                  <a:close/>
                  <a:moveTo>
                    <a:pt x="43276" y="30940"/>
                  </a:moveTo>
                  <a:cubicBezTo>
                    <a:pt x="46649" y="33080"/>
                    <a:pt x="48809" y="36568"/>
                    <a:pt x="49220" y="40524"/>
                  </a:cubicBezTo>
                  <a:cubicBezTo>
                    <a:pt x="49229" y="40686"/>
                    <a:pt x="49181" y="40849"/>
                    <a:pt x="49067" y="40973"/>
                  </a:cubicBezTo>
                  <a:cubicBezTo>
                    <a:pt x="48952" y="41107"/>
                    <a:pt x="48790" y="41174"/>
                    <a:pt x="48618" y="41174"/>
                  </a:cubicBezTo>
                  <a:lnTo>
                    <a:pt x="41184" y="41174"/>
                  </a:lnTo>
                  <a:cubicBezTo>
                    <a:pt x="41031" y="37676"/>
                    <a:pt x="40658" y="34246"/>
                    <a:pt x="40075" y="30940"/>
                  </a:cubicBezTo>
                  <a:close/>
                  <a:moveTo>
                    <a:pt x="29335" y="6727"/>
                  </a:moveTo>
                  <a:cubicBezTo>
                    <a:pt x="31380" y="9746"/>
                    <a:pt x="33654" y="13798"/>
                    <a:pt x="35594" y="18967"/>
                  </a:cubicBezTo>
                  <a:cubicBezTo>
                    <a:pt x="35441" y="19225"/>
                    <a:pt x="35365" y="19521"/>
                    <a:pt x="35365" y="19837"/>
                  </a:cubicBezTo>
                  <a:lnTo>
                    <a:pt x="35365" y="23315"/>
                  </a:lnTo>
                  <a:cubicBezTo>
                    <a:pt x="35365" y="23640"/>
                    <a:pt x="35632" y="23907"/>
                    <a:pt x="35957" y="23907"/>
                  </a:cubicBezTo>
                  <a:cubicBezTo>
                    <a:pt x="36291" y="23907"/>
                    <a:pt x="36559" y="23640"/>
                    <a:pt x="36559" y="23315"/>
                  </a:cubicBezTo>
                  <a:lnTo>
                    <a:pt x="36559" y="19837"/>
                  </a:lnTo>
                  <a:cubicBezTo>
                    <a:pt x="36559" y="19512"/>
                    <a:pt x="36827" y="19244"/>
                    <a:pt x="37151" y="19244"/>
                  </a:cubicBezTo>
                  <a:lnTo>
                    <a:pt x="46458" y="19244"/>
                  </a:lnTo>
                  <a:cubicBezTo>
                    <a:pt x="46793" y="19244"/>
                    <a:pt x="47060" y="19512"/>
                    <a:pt x="47060" y="19837"/>
                  </a:cubicBezTo>
                  <a:lnTo>
                    <a:pt x="47060" y="29153"/>
                  </a:lnTo>
                  <a:cubicBezTo>
                    <a:pt x="47060" y="29478"/>
                    <a:pt x="46793" y="29745"/>
                    <a:pt x="46458" y="29745"/>
                  </a:cubicBezTo>
                  <a:lnTo>
                    <a:pt x="37151" y="29745"/>
                  </a:lnTo>
                  <a:cubicBezTo>
                    <a:pt x="36827" y="29745"/>
                    <a:pt x="36559" y="29478"/>
                    <a:pt x="36559" y="29153"/>
                  </a:cubicBezTo>
                  <a:lnTo>
                    <a:pt x="36559" y="26669"/>
                  </a:lnTo>
                  <a:cubicBezTo>
                    <a:pt x="36559" y="26334"/>
                    <a:pt x="36291" y="26067"/>
                    <a:pt x="35957" y="26067"/>
                  </a:cubicBezTo>
                  <a:cubicBezTo>
                    <a:pt x="35632" y="26067"/>
                    <a:pt x="35365" y="26334"/>
                    <a:pt x="35365" y="26669"/>
                  </a:cubicBezTo>
                  <a:lnTo>
                    <a:pt x="35365" y="29153"/>
                  </a:lnTo>
                  <a:cubicBezTo>
                    <a:pt x="35365" y="30137"/>
                    <a:pt x="36167" y="30940"/>
                    <a:pt x="37151" y="30940"/>
                  </a:cubicBezTo>
                  <a:lnTo>
                    <a:pt x="38862" y="30940"/>
                  </a:lnTo>
                  <a:cubicBezTo>
                    <a:pt x="39531" y="34695"/>
                    <a:pt x="39932" y="38613"/>
                    <a:pt x="40047" y="42597"/>
                  </a:cubicBezTo>
                  <a:cubicBezTo>
                    <a:pt x="40056" y="43085"/>
                    <a:pt x="39875" y="43553"/>
                    <a:pt x="39540" y="43897"/>
                  </a:cubicBezTo>
                  <a:cubicBezTo>
                    <a:pt x="39196" y="44250"/>
                    <a:pt x="38738" y="44441"/>
                    <a:pt x="38250" y="44441"/>
                  </a:cubicBezTo>
                  <a:lnTo>
                    <a:pt x="21213" y="44441"/>
                  </a:lnTo>
                  <a:cubicBezTo>
                    <a:pt x="20879" y="44441"/>
                    <a:pt x="20611" y="44709"/>
                    <a:pt x="20611" y="45043"/>
                  </a:cubicBezTo>
                  <a:cubicBezTo>
                    <a:pt x="20611" y="45368"/>
                    <a:pt x="20879" y="45636"/>
                    <a:pt x="21213" y="45636"/>
                  </a:cubicBezTo>
                  <a:lnTo>
                    <a:pt x="34466" y="45636"/>
                  </a:lnTo>
                  <a:lnTo>
                    <a:pt x="36463" y="49439"/>
                  </a:lnTo>
                  <a:cubicBezTo>
                    <a:pt x="36607" y="49706"/>
                    <a:pt x="36502" y="49936"/>
                    <a:pt x="36454" y="50022"/>
                  </a:cubicBezTo>
                  <a:cubicBezTo>
                    <a:pt x="36397" y="50108"/>
                    <a:pt x="36244" y="50308"/>
                    <a:pt x="35938" y="50308"/>
                  </a:cubicBezTo>
                  <a:lnTo>
                    <a:pt x="14515" y="50308"/>
                  </a:lnTo>
                  <a:cubicBezTo>
                    <a:pt x="14209" y="50308"/>
                    <a:pt x="14056" y="50108"/>
                    <a:pt x="14009" y="50022"/>
                  </a:cubicBezTo>
                  <a:cubicBezTo>
                    <a:pt x="13951" y="49936"/>
                    <a:pt x="13846" y="49706"/>
                    <a:pt x="13989" y="49439"/>
                  </a:cubicBezTo>
                  <a:lnTo>
                    <a:pt x="15986" y="45636"/>
                  </a:lnTo>
                  <a:lnTo>
                    <a:pt x="17859" y="45636"/>
                  </a:lnTo>
                  <a:cubicBezTo>
                    <a:pt x="18184" y="45636"/>
                    <a:pt x="18452" y="45368"/>
                    <a:pt x="18452" y="45043"/>
                  </a:cubicBezTo>
                  <a:cubicBezTo>
                    <a:pt x="18452" y="44709"/>
                    <a:pt x="18184" y="44441"/>
                    <a:pt x="17859" y="44441"/>
                  </a:cubicBezTo>
                  <a:lnTo>
                    <a:pt x="12203" y="44441"/>
                  </a:lnTo>
                  <a:cubicBezTo>
                    <a:pt x="11715" y="44441"/>
                    <a:pt x="11257" y="44250"/>
                    <a:pt x="10922" y="43897"/>
                  </a:cubicBezTo>
                  <a:cubicBezTo>
                    <a:pt x="10578" y="43553"/>
                    <a:pt x="10397" y="43085"/>
                    <a:pt x="10416" y="42597"/>
                  </a:cubicBezTo>
                  <a:cubicBezTo>
                    <a:pt x="10588" y="36224"/>
                    <a:pt x="11496" y="30099"/>
                    <a:pt x="13101" y="24375"/>
                  </a:cubicBezTo>
                  <a:cubicBezTo>
                    <a:pt x="14362" y="19865"/>
                    <a:pt x="16063" y="15594"/>
                    <a:pt x="18156" y="11677"/>
                  </a:cubicBezTo>
                  <a:lnTo>
                    <a:pt x="20200" y="11677"/>
                  </a:lnTo>
                  <a:cubicBezTo>
                    <a:pt x="20850" y="11677"/>
                    <a:pt x="21414" y="11313"/>
                    <a:pt x="21701" y="10778"/>
                  </a:cubicBezTo>
                  <a:cubicBezTo>
                    <a:pt x="21834" y="10530"/>
                    <a:pt x="21911" y="10253"/>
                    <a:pt x="21911" y="9957"/>
                  </a:cubicBezTo>
                  <a:lnTo>
                    <a:pt x="21911" y="7214"/>
                  </a:lnTo>
                  <a:cubicBezTo>
                    <a:pt x="22924" y="7749"/>
                    <a:pt x="24061" y="8036"/>
                    <a:pt x="25226" y="8036"/>
                  </a:cubicBezTo>
                  <a:cubicBezTo>
                    <a:pt x="26707" y="8036"/>
                    <a:pt x="28141" y="7568"/>
                    <a:pt x="29335" y="6727"/>
                  </a:cubicBezTo>
                  <a:close/>
                  <a:moveTo>
                    <a:pt x="20162" y="51503"/>
                  </a:moveTo>
                  <a:lnTo>
                    <a:pt x="20162" y="52563"/>
                  </a:lnTo>
                  <a:cubicBezTo>
                    <a:pt x="20162" y="52888"/>
                    <a:pt x="19895" y="53165"/>
                    <a:pt x="19560" y="53165"/>
                  </a:cubicBezTo>
                  <a:lnTo>
                    <a:pt x="17706" y="53165"/>
                  </a:lnTo>
                  <a:cubicBezTo>
                    <a:pt x="17382" y="53165"/>
                    <a:pt x="17114" y="52888"/>
                    <a:pt x="17114" y="52563"/>
                  </a:cubicBezTo>
                  <a:lnTo>
                    <a:pt x="17114" y="51503"/>
                  </a:lnTo>
                  <a:close/>
                  <a:moveTo>
                    <a:pt x="33339" y="51503"/>
                  </a:moveTo>
                  <a:lnTo>
                    <a:pt x="33339" y="52563"/>
                  </a:lnTo>
                  <a:cubicBezTo>
                    <a:pt x="33339" y="52888"/>
                    <a:pt x="33071" y="53165"/>
                    <a:pt x="32746" y="53165"/>
                  </a:cubicBezTo>
                  <a:lnTo>
                    <a:pt x="30893" y="53165"/>
                  </a:lnTo>
                  <a:cubicBezTo>
                    <a:pt x="30568" y="53165"/>
                    <a:pt x="30300" y="52888"/>
                    <a:pt x="30300" y="52563"/>
                  </a:cubicBezTo>
                  <a:lnTo>
                    <a:pt x="30300" y="51503"/>
                  </a:lnTo>
                  <a:close/>
                  <a:moveTo>
                    <a:pt x="10062" y="0"/>
                  </a:moveTo>
                  <a:cubicBezTo>
                    <a:pt x="9116" y="0"/>
                    <a:pt x="8342" y="774"/>
                    <a:pt x="8342" y="1710"/>
                  </a:cubicBezTo>
                  <a:lnTo>
                    <a:pt x="8342" y="9957"/>
                  </a:lnTo>
                  <a:cubicBezTo>
                    <a:pt x="8342" y="10903"/>
                    <a:pt x="9116" y="11677"/>
                    <a:pt x="10062" y="11677"/>
                  </a:cubicBezTo>
                  <a:lnTo>
                    <a:pt x="16799" y="11677"/>
                  </a:lnTo>
                  <a:cubicBezTo>
                    <a:pt x="14802" y="15518"/>
                    <a:pt x="13177" y="19674"/>
                    <a:pt x="11945" y="24060"/>
                  </a:cubicBezTo>
                  <a:cubicBezTo>
                    <a:pt x="11572" y="25388"/>
                    <a:pt x="11238" y="26736"/>
                    <a:pt x="10941" y="28102"/>
                  </a:cubicBezTo>
                  <a:cubicBezTo>
                    <a:pt x="8113" y="28742"/>
                    <a:pt x="5590" y="30214"/>
                    <a:pt x="3632" y="32383"/>
                  </a:cubicBezTo>
                  <a:cubicBezTo>
                    <a:pt x="1596" y="34628"/>
                    <a:pt x="354" y="37399"/>
                    <a:pt x="48" y="40400"/>
                  </a:cubicBezTo>
                  <a:cubicBezTo>
                    <a:pt x="1" y="40906"/>
                    <a:pt x="163" y="41403"/>
                    <a:pt x="497" y="41775"/>
                  </a:cubicBezTo>
                  <a:cubicBezTo>
                    <a:pt x="841" y="42148"/>
                    <a:pt x="1329" y="42368"/>
                    <a:pt x="1835" y="42368"/>
                  </a:cubicBezTo>
                  <a:lnTo>
                    <a:pt x="9221" y="42368"/>
                  </a:lnTo>
                  <a:cubicBezTo>
                    <a:pt x="9221" y="42435"/>
                    <a:pt x="9221" y="42502"/>
                    <a:pt x="9221" y="42569"/>
                  </a:cubicBezTo>
                  <a:cubicBezTo>
                    <a:pt x="9193" y="43381"/>
                    <a:pt x="9498" y="44145"/>
                    <a:pt x="10062" y="44738"/>
                  </a:cubicBezTo>
                  <a:cubicBezTo>
                    <a:pt x="10626" y="45320"/>
                    <a:pt x="11390" y="45636"/>
                    <a:pt x="12203" y="45636"/>
                  </a:cubicBezTo>
                  <a:lnTo>
                    <a:pt x="14639" y="45636"/>
                  </a:lnTo>
                  <a:lnTo>
                    <a:pt x="12929" y="48885"/>
                  </a:lnTo>
                  <a:cubicBezTo>
                    <a:pt x="12633" y="49439"/>
                    <a:pt x="12652" y="50098"/>
                    <a:pt x="12986" y="50643"/>
                  </a:cubicBezTo>
                  <a:cubicBezTo>
                    <a:pt x="13311" y="51187"/>
                    <a:pt x="13884" y="51503"/>
                    <a:pt x="14515" y="51503"/>
                  </a:cubicBezTo>
                  <a:lnTo>
                    <a:pt x="15920" y="51503"/>
                  </a:lnTo>
                  <a:lnTo>
                    <a:pt x="15920" y="52563"/>
                  </a:lnTo>
                  <a:cubicBezTo>
                    <a:pt x="15920" y="53548"/>
                    <a:pt x="16722" y="54360"/>
                    <a:pt x="17706" y="54360"/>
                  </a:cubicBezTo>
                  <a:lnTo>
                    <a:pt x="19560" y="54360"/>
                  </a:lnTo>
                  <a:cubicBezTo>
                    <a:pt x="20544" y="54360"/>
                    <a:pt x="21357" y="53548"/>
                    <a:pt x="21357" y="52563"/>
                  </a:cubicBezTo>
                  <a:lnTo>
                    <a:pt x="21357" y="51503"/>
                  </a:lnTo>
                  <a:lnTo>
                    <a:pt x="29106" y="51503"/>
                  </a:lnTo>
                  <a:lnTo>
                    <a:pt x="29106" y="52563"/>
                  </a:lnTo>
                  <a:cubicBezTo>
                    <a:pt x="29106" y="53548"/>
                    <a:pt x="29908" y="54360"/>
                    <a:pt x="30893" y="54360"/>
                  </a:cubicBezTo>
                  <a:lnTo>
                    <a:pt x="32746" y="54360"/>
                  </a:lnTo>
                  <a:cubicBezTo>
                    <a:pt x="33731" y="54360"/>
                    <a:pt x="34533" y="53548"/>
                    <a:pt x="34533" y="52563"/>
                  </a:cubicBezTo>
                  <a:lnTo>
                    <a:pt x="34533" y="51503"/>
                  </a:lnTo>
                  <a:lnTo>
                    <a:pt x="35938" y="51503"/>
                  </a:lnTo>
                  <a:cubicBezTo>
                    <a:pt x="36569" y="51503"/>
                    <a:pt x="37142" y="51187"/>
                    <a:pt x="37476" y="50643"/>
                  </a:cubicBezTo>
                  <a:cubicBezTo>
                    <a:pt x="37801" y="50098"/>
                    <a:pt x="37820" y="49439"/>
                    <a:pt x="37524" y="48885"/>
                  </a:cubicBezTo>
                  <a:lnTo>
                    <a:pt x="35814" y="45636"/>
                  </a:lnTo>
                  <a:lnTo>
                    <a:pt x="38250" y="45636"/>
                  </a:lnTo>
                  <a:cubicBezTo>
                    <a:pt x="39062" y="45636"/>
                    <a:pt x="39827" y="45320"/>
                    <a:pt x="40391" y="44738"/>
                  </a:cubicBezTo>
                  <a:cubicBezTo>
                    <a:pt x="40964" y="44145"/>
                    <a:pt x="41260" y="43381"/>
                    <a:pt x="41241" y="42569"/>
                  </a:cubicBezTo>
                  <a:cubicBezTo>
                    <a:pt x="41231" y="42502"/>
                    <a:pt x="41231" y="42435"/>
                    <a:pt x="41231" y="42368"/>
                  </a:cubicBezTo>
                  <a:lnTo>
                    <a:pt x="48618" y="42368"/>
                  </a:lnTo>
                  <a:cubicBezTo>
                    <a:pt x="49124" y="42368"/>
                    <a:pt x="49611" y="42148"/>
                    <a:pt x="49955" y="41775"/>
                  </a:cubicBezTo>
                  <a:cubicBezTo>
                    <a:pt x="50290" y="41403"/>
                    <a:pt x="50452" y="40906"/>
                    <a:pt x="50405" y="40400"/>
                  </a:cubicBezTo>
                  <a:cubicBezTo>
                    <a:pt x="50022" y="36654"/>
                    <a:pt x="48197" y="33290"/>
                    <a:pt x="45312" y="30940"/>
                  </a:cubicBezTo>
                  <a:lnTo>
                    <a:pt x="46458" y="30940"/>
                  </a:lnTo>
                  <a:cubicBezTo>
                    <a:pt x="47452" y="30940"/>
                    <a:pt x="48255" y="30137"/>
                    <a:pt x="48255" y="29153"/>
                  </a:cubicBezTo>
                  <a:lnTo>
                    <a:pt x="48255" y="19837"/>
                  </a:lnTo>
                  <a:cubicBezTo>
                    <a:pt x="48255" y="18853"/>
                    <a:pt x="47452" y="18050"/>
                    <a:pt x="46458" y="18050"/>
                  </a:cubicBezTo>
                  <a:lnTo>
                    <a:pt x="37151" y="18050"/>
                  </a:lnTo>
                  <a:cubicBezTo>
                    <a:pt x="36941" y="18050"/>
                    <a:pt x="36741" y="18088"/>
                    <a:pt x="36559" y="18155"/>
                  </a:cubicBezTo>
                  <a:cubicBezTo>
                    <a:pt x="33654" y="10568"/>
                    <a:pt x="30061" y="5370"/>
                    <a:pt x="27529" y="2322"/>
                  </a:cubicBezTo>
                  <a:cubicBezTo>
                    <a:pt x="26956" y="1634"/>
                    <a:pt x="26115" y="1242"/>
                    <a:pt x="25226" y="1242"/>
                  </a:cubicBezTo>
                  <a:cubicBezTo>
                    <a:pt x="24338" y="1242"/>
                    <a:pt x="23497" y="1634"/>
                    <a:pt x="22924" y="2322"/>
                  </a:cubicBezTo>
                  <a:cubicBezTo>
                    <a:pt x="22589" y="2733"/>
                    <a:pt x="22245" y="3153"/>
                    <a:pt x="21911" y="3593"/>
                  </a:cubicBezTo>
                  <a:lnTo>
                    <a:pt x="21911" y="1710"/>
                  </a:lnTo>
                  <a:cubicBezTo>
                    <a:pt x="21911" y="774"/>
                    <a:pt x="21146" y="0"/>
                    <a:pt x="202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7232551" y="1697760"/>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0" name="Google Shape;490;p31"/>
            <p:cNvSpPr/>
            <p:nvPr/>
          </p:nvSpPr>
          <p:spPr>
            <a:xfrm>
              <a:off x="8591641" y="1800452"/>
              <a:ext cx="91455" cy="91417"/>
            </a:xfrm>
            <a:custGeom>
              <a:avLst/>
              <a:gdLst/>
              <a:ahLst/>
              <a:cxnLst/>
              <a:rect l="l" t="t" r="r" b="b"/>
              <a:pathLst>
                <a:path w="3107" h="3106" extrusionOk="0">
                  <a:moveTo>
                    <a:pt x="1549" y="0"/>
                  </a:moveTo>
                  <a:cubicBezTo>
                    <a:pt x="1224" y="0"/>
                    <a:pt x="956" y="268"/>
                    <a:pt x="956" y="602"/>
                  </a:cubicBezTo>
                  <a:lnTo>
                    <a:pt x="956" y="956"/>
                  </a:lnTo>
                  <a:lnTo>
                    <a:pt x="593" y="956"/>
                  </a:lnTo>
                  <a:cubicBezTo>
                    <a:pt x="268" y="956"/>
                    <a:pt x="1" y="1223"/>
                    <a:pt x="1" y="1558"/>
                  </a:cubicBezTo>
                  <a:cubicBezTo>
                    <a:pt x="1" y="1883"/>
                    <a:pt x="268" y="2150"/>
                    <a:pt x="593" y="2150"/>
                  </a:cubicBezTo>
                  <a:lnTo>
                    <a:pt x="956" y="2150"/>
                  </a:lnTo>
                  <a:lnTo>
                    <a:pt x="956" y="2513"/>
                  </a:lnTo>
                  <a:cubicBezTo>
                    <a:pt x="956" y="2838"/>
                    <a:pt x="1224" y="3106"/>
                    <a:pt x="1549" y="3106"/>
                  </a:cubicBezTo>
                  <a:cubicBezTo>
                    <a:pt x="1883" y="3106"/>
                    <a:pt x="2151" y="2838"/>
                    <a:pt x="2151" y="2513"/>
                  </a:cubicBezTo>
                  <a:lnTo>
                    <a:pt x="2151" y="2150"/>
                  </a:lnTo>
                  <a:lnTo>
                    <a:pt x="2504" y="2150"/>
                  </a:lnTo>
                  <a:cubicBezTo>
                    <a:pt x="2839" y="2150"/>
                    <a:pt x="3106" y="1883"/>
                    <a:pt x="3106" y="1558"/>
                  </a:cubicBezTo>
                  <a:cubicBezTo>
                    <a:pt x="3106" y="1223"/>
                    <a:pt x="2839" y="956"/>
                    <a:pt x="2504" y="956"/>
                  </a:cubicBezTo>
                  <a:lnTo>
                    <a:pt x="2151" y="956"/>
                  </a:lnTo>
                  <a:lnTo>
                    <a:pt x="2151" y="602"/>
                  </a:lnTo>
                  <a:cubicBezTo>
                    <a:pt x="2151" y="268"/>
                    <a:pt x="1883" y="0"/>
                    <a:pt x="15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1" name="Google Shape;491;p31"/>
            <p:cNvSpPr/>
            <p:nvPr/>
          </p:nvSpPr>
          <p:spPr>
            <a:xfrm>
              <a:off x="6984375" y="904232"/>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0"/>
          <p:cNvSpPr txBox="1">
            <a:spLocks noGrp="1"/>
          </p:cNvSpPr>
          <p:nvPr>
            <p:ph type="title"/>
          </p:nvPr>
        </p:nvSpPr>
        <p:spPr>
          <a:xfrm>
            <a:off x="713100" y="234725"/>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Case</a:t>
            </a:r>
            <a:endParaRPr/>
          </a:p>
        </p:txBody>
      </p:sp>
      <p:sp>
        <p:nvSpPr>
          <p:cNvPr id="835" name="Google Shape;835;p40"/>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10</a:t>
            </a:fld>
            <a:endParaRPr/>
          </a:p>
        </p:txBody>
      </p:sp>
      <p:pic>
        <p:nvPicPr>
          <p:cNvPr id="836" name="Google Shape;836;p40"/>
          <p:cNvPicPr preferRelativeResize="0"/>
          <p:nvPr/>
        </p:nvPicPr>
        <p:blipFill rotWithShape="1">
          <a:blip r:embed="rId3">
            <a:alphaModFix/>
          </a:blip>
          <a:srcRect t="24715" r="54092"/>
          <a:stretch/>
        </p:blipFill>
        <p:spPr>
          <a:xfrm>
            <a:off x="407300" y="1635275"/>
            <a:ext cx="3503252" cy="3829224"/>
          </a:xfrm>
          <a:prstGeom prst="rect">
            <a:avLst/>
          </a:prstGeom>
          <a:noFill/>
          <a:ln>
            <a:noFill/>
          </a:ln>
        </p:spPr>
      </p:pic>
      <p:sp>
        <p:nvSpPr>
          <p:cNvPr id="837" name="Google Shape;837;p40"/>
          <p:cNvSpPr/>
          <p:nvPr/>
        </p:nvSpPr>
        <p:spPr>
          <a:xfrm>
            <a:off x="2858025" y="1345550"/>
            <a:ext cx="1628400" cy="15093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a:off x="3980025" y="1047150"/>
            <a:ext cx="3503400" cy="1883100"/>
          </a:xfrm>
          <a:prstGeom prst="roundRect">
            <a:avLst>
              <a:gd name="adj" fmla="val 33841"/>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Open Sans"/>
              <a:ea typeface="Open Sans"/>
              <a:cs typeface="Open Sans"/>
              <a:sym typeface="Open Sans"/>
            </a:endParaRPr>
          </a:p>
        </p:txBody>
      </p:sp>
      <p:sp>
        <p:nvSpPr>
          <p:cNvPr id="839" name="Google Shape;839;p40"/>
          <p:cNvSpPr txBox="1"/>
          <p:nvPr/>
        </p:nvSpPr>
        <p:spPr>
          <a:xfrm>
            <a:off x="4496400" y="1440775"/>
            <a:ext cx="2442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a:solidFill>
                  <a:schemeClr val="lt1"/>
                </a:solidFill>
                <a:latin typeface="Open Sans"/>
                <a:ea typeface="Open Sans"/>
                <a:cs typeface="Open Sans"/>
                <a:sym typeface="Open Sans"/>
              </a:rPr>
              <a:t>Meet </a:t>
            </a:r>
            <a:r>
              <a:rPr lang="en" sz="2100">
                <a:solidFill>
                  <a:schemeClr val="lt1"/>
                </a:solidFill>
                <a:latin typeface="Krona One"/>
                <a:ea typeface="Krona One"/>
                <a:cs typeface="Krona One"/>
                <a:sym typeface="Krona One"/>
              </a:rPr>
              <a:t>Jane</a:t>
            </a:r>
            <a:r>
              <a:rPr lang="en" sz="2100">
                <a:solidFill>
                  <a:schemeClr val="lt1"/>
                </a:solidFill>
                <a:latin typeface="Open Sans"/>
                <a:ea typeface="Open Sans"/>
                <a:cs typeface="Open Sans"/>
                <a:sym typeface="Open Sans"/>
              </a:rPr>
              <a:t>, a university student</a:t>
            </a:r>
            <a:endParaRPr sz="2100">
              <a:solidFill>
                <a:schemeClr val="lt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41"/>
          <p:cNvSpPr txBox="1">
            <a:spLocks noGrp="1"/>
          </p:cNvSpPr>
          <p:nvPr>
            <p:ph type="title"/>
          </p:nvPr>
        </p:nvSpPr>
        <p:spPr>
          <a:xfrm>
            <a:off x="713100" y="234725"/>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Case</a:t>
            </a:r>
            <a:endParaRPr/>
          </a:p>
        </p:txBody>
      </p:sp>
      <p:sp>
        <p:nvSpPr>
          <p:cNvPr id="845" name="Google Shape;845;p41"/>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11</a:t>
            </a:fld>
            <a:endParaRPr/>
          </a:p>
        </p:txBody>
      </p:sp>
      <p:pic>
        <p:nvPicPr>
          <p:cNvPr id="846" name="Google Shape;846;p41"/>
          <p:cNvPicPr preferRelativeResize="0"/>
          <p:nvPr/>
        </p:nvPicPr>
        <p:blipFill rotWithShape="1">
          <a:blip r:embed="rId3">
            <a:alphaModFix/>
          </a:blip>
          <a:srcRect t="24715" r="54092"/>
          <a:stretch/>
        </p:blipFill>
        <p:spPr>
          <a:xfrm>
            <a:off x="407300" y="1635275"/>
            <a:ext cx="3503252" cy="3829224"/>
          </a:xfrm>
          <a:prstGeom prst="rect">
            <a:avLst/>
          </a:prstGeom>
          <a:noFill/>
          <a:ln>
            <a:noFill/>
          </a:ln>
        </p:spPr>
      </p:pic>
      <p:sp>
        <p:nvSpPr>
          <p:cNvPr id="847" name="Google Shape;847;p41"/>
          <p:cNvSpPr/>
          <p:nvPr/>
        </p:nvSpPr>
        <p:spPr>
          <a:xfrm>
            <a:off x="2858025" y="1345550"/>
            <a:ext cx="1628400" cy="15093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3980025" y="1047150"/>
            <a:ext cx="3503400" cy="1883100"/>
          </a:xfrm>
          <a:prstGeom prst="roundRect">
            <a:avLst>
              <a:gd name="adj" fmla="val 33841"/>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Open Sans"/>
              <a:ea typeface="Open Sans"/>
              <a:cs typeface="Open Sans"/>
              <a:sym typeface="Open Sans"/>
            </a:endParaRPr>
          </a:p>
        </p:txBody>
      </p:sp>
      <p:pic>
        <p:nvPicPr>
          <p:cNvPr id="849" name="Google Shape;849;p41"/>
          <p:cNvPicPr preferRelativeResize="0"/>
          <p:nvPr/>
        </p:nvPicPr>
        <p:blipFill rotWithShape="1">
          <a:blip r:embed="rId3">
            <a:alphaModFix/>
          </a:blip>
          <a:srcRect l="62952" t="11828" r="27418" b="68810"/>
          <a:stretch/>
        </p:blipFill>
        <p:spPr>
          <a:xfrm>
            <a:off x="1507605" y="1678229"/>
            <a:ext cx="734802" cy="984776"/>
          </a:xfrm>
          <a:prstGeom prst="rect">
            <a:avLst/>
          </a:prstGeom>
          <a:noFill/>
          <a:ln>
            <a:noFill/>
          </a:ln>
        </p:spPr>
      </p:pic>
      <p:sp>
        <p:nvSpPr>
          <p:cNvPr id="850" name="Google Shape;850;p41"/>
          <p:cNvSpPr txBox="1"/>
          <p:nvPr/>
        </p:nvSpPr>
        <p:spPr>
          <a:xfrm>
            <a:off x="4486425" y="1249950"/>
            <a:ext cx="24426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a:solidFill>
                  <a:schemeClr val="lt1"/>
                </a:solidFill>
                <a:latin typeface="Open Sans"/>
                <a:ea typeface="Open Sans"/>
                <a:cs typeface="Open Sans"/>
                <a:sym typeface="Open Sans"/>
              </a:rPr>
              <a:t>Like many of us Jane struggles between multiple commitments </a:t>
            </a:r>
            <a:endParaRPr sz="2100">
              <a:solidFill>
                <a:schemeClr val="lt1"/>
              </a:solidFill>
              <a:latin typeface="Open Sans"/>
              <a:ea typeface="Open Sans"/>
              <a:cs typeface="Open Sans"/>
              <a:sym typeface="Open Sans"/>
            </a:endParaRPr>
          </a:p>
        </p:txBody>
      </p:sp>
      <p:sp>
        <p:nvSpPr>
          <p:cNvPr id="851" name="Google Shape;851;p41"/>
          <p:cNvSpPr txBox="1"/>
          <p:nvPr/>
        </p:nvSpPr>
        <p:spPr>
          <a:xfrm>
            <a:off x="3980025" y="3416750"/>
            <a:ext cx="36045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E06666"/>
                </a:solidFill>
                <a:latin typeface="Krona One"/>
                <a:ea typeface="Krona One"/>
                <a:cs typeface="Krona One"/>
                <a:sym typeface="Krona One"/>
              </a:rPr>
              <a:t>And this stresses her out</a:t>
            </a:r>
            <a:endParaRPr sz="2000" b="1">
              <a:solidFill>
                <a:srgbClr val="E06666"/>
              </a:solidFill>
              <a:latin typeface="Krona One"/>
              <a:ea typeface="Krona One"/>
              <a:cs typeface="Krona One"/>
              <a:sym typeface="Krona One"/>
            </a:endParaRPr>
          </a:p>
        </p:txBody>
      </p:sp>
      <p:pic>
        <p:nvPicPr>
          <p:cNvPr id="852" name="Google Shape;852;p41"/>
          <p:cNvPicPr preferRelativeResize="0"/>
          <p:nvPr/>
        </p:nvPicPr>
        <p:blipFill>
          <a:blip r:embed="rId4">
            <a:alphaModFix/>
          </a:blip>
          <a:stretch>
            <a:fillRect/>
          </a:stretch>
        </p:blipFill>
        <p:spPr>
          <a:xfrm>
            <a:off x="554425" y="1588500"/>
            <a:ext cx="800401" cy="800401"/>
          </a:xfrm>
          <a:prstGeom prst="rect">
            <a:avLst/>
          </a:prstGeom>
          <a:noFill/>
          <a:ln>
            <a:noFill/>
          </a:ln>
        </p:spPr>
      </p:pic>
      <p:pic>
        <p:nvPicPr>
          <p:cNvPr id="853" name="Google Shape;853;p41"/>
          <p:cNvPicPr preferRelativeResize="0"/>
          <p:nvPr/>
        </p:nvPicPr>
        <p:blipFill>
          <a:blip r:embed="rId4">
            <a:alphaModFix/>
          </a:blip>
          <a:stretch>
            <a:fillRect/>
          </a:stretch>
        </p:blipFill>
        <p:spPr>
          <a:xfrm flipH="1">
            <a:off x="1927525" y="970000"/>
            <a:ext cx="800401" cy="800401"/>
          </a:xfrm>
          <a:prstGeom prst="rect">
            <a:avLst/>
          </a:prstGeom>
          <a:noFill/>
          <a:ln>
            <a:noFill/>
          </a:ln>
        </p:spPr>
      </p:pic>
      <p:pic>
        <p:nvPicPr>
          <p:cNvPr id="854" name="Google Shape;854;p41"/>
          <p:cNvPicPr preferRelativeResize="0"/>
          <p:nvPr/>
        </p:nvPicPr>
        <p:blipFill>
          <a:blip r:embed="rId4">
            <a:alphaModFix/>
          </a:blip>
          <a:stretch>
            <a:fillRect/>
          </a:stretch>
        </p:blipFill>
        <p:spPr>
          <a:xfrm flipH="1">
            <a:off x="2520425" y="1588500"/>
            <a:ext cx="800401" cy="800401"/>
          </a:xfrm>
          <a:prstGeom prst="rect">
            <a:avLst/>
          </a:prstGeom>
          <a:noFill/>
          <a:ln>
            <a:noFill/>
          </a:ln>
        </p:spPr>
      </p:pic>
      <p:sp>
        <p:nvSpPr>
          <p:cNvPr id="855" name="Google Shape;855;p41"/>
          <p:cNvSpPr txBox="1"/>
          <p:nvPr/>
        </p:nvSpPr>
        <p:spPr>
          <a:xfrm>
            <a:off x="2004073" y="1090675"/>
            <a:ext cx="9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work</a:t>
            </a:r>
            <a:endParaRPr b="1">
              <a:solidFill>
                <a:schemeClr val="lt1"/>
              </a:solidFill>
              <a:latin typeface="Open Sans"/>
              <a:ea typeface="Open Sans"/>
              <a:cs typeface="Open Sans"/>
              <a:sym typeface="Open Sans"/>
            </a:endParaRPr>
          </a:p>
        </p:txBody>
      </p:sp>
      <p:sp>
        <p:nvSpPr>
          <p:cNvPr id="856" name="Google Shape;856;p41"/>
          <p:cNvSpPr txBox="1"/>
          <p:nvPr/>
        </p:nvSpPr>
        <p:spPr>
          <a:xfrm>
            <a:off x="571036" y="1678225"/>
            <a:ext cx="9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school</a:t>
            </a:r>
            <a:endParaRPr b="1">
              <a:solidFill>
                <a:schemeClr val="lt1"/>
              </a:solidFill>
              <a:latin typeface="Open Sans"/>
              <a:ea typeface="Open Sans"/>
              <a:cs typeface="Open Sans"/>
              <a:sym typeface="Open Sans"/>
            </a:endParaRPr>
          </a:p>
        </p:txBody>
      </p:sp>
      <p:sp>
        <p:nvSpPr>
          <p:cNvPr id="857" name="Google Shape;857;p41"/>
          <p:cNvSpPr txBox="1"/>
          <p:nvPr/>
        </p:nvSpPr>
        <p:spPr>
          <a:xfrm>
            <a:off x="2646523" y="1678225"/>
            <a:ext cx="90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CCA</a:t>
            </a:r>
            <a:endParaRPr b="1">
              <a:solidFill>
                <a:schemeClr val="lt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1"/>
                                        </p:tgtEl>
                                        <p:attrNameLst>
                                          <p:attrName>style.visibility</p:attrName>
                                        </p:attrNameLst>
                                      </p:cBhvr>
                                      <p:to>
                                        <p:strVal val="visible"/>
                                      </p:to>
                                    </p:set>
                                    <p:animEffect transition="in" filter="fade">
                                      <p:cBhvr>
                                        <p:cTn id="7" dur="1000"/>
                                        <p:tgtEl>
                                          <p:spTgt spid="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42"/>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12</a:t>
            </a:fld>
            <a:endParaRPr/>
          </a:p>
        </p:txBody>
      </p:sp>
      <p:grpSp>
        <p:nvGrpSpPr>
          <p:cNvPr id="863" name="Google Shape;863;p42"/>
          <p:cNvGrpSpPr/>
          <p:nvPr/>
        </p:nvGrpSpPr>
        <p:grpSpPr>
          <a:xfrm>
            <a:off x="1682878" y="1112225"/>
            <a:ext cx="5778255" cy="3704419"/>
            <a:chOff x="2268200" y="1320842"/>
            <a:chExt cx="4509681" cy="2655688"/>
          </a:xfrm>
        </p:grpSpPr>
        <p:sp>
          <p:nvSpPr>
            <p:cNvPr id="864" name="Google Shape;864;p42"/>
            <p:cNvSpPr/>
            <p:nvPr/>
          </p:nvSpPr>
          <p:spPr>
            <a:xfrm>
              <a:off x="2268200" y="1320842"/>
              <a:ext cx="4509681" cy="2655688"/>
            </a:xfrm>
            <a:custGeom>
              <a:avLst/>
              <a:gdLst/>
              <a:ahLst/>
              <a:cxnLst/>
              <a:rect l="l" t="t" r="r" b="b"/>
              <a:pathLst>
                <a:path w="285017" h="160902" extrusionOk="0">
                  <a:moveTo>
                    <a:pt x="0" y="0"/>
                  </a:moveTo>
                  <a:lnTo>
                    <a:pt x="0" y="160902"/>
                  </a:lnTo>
                  <a:lnTo>
                    <a:pt x="285017" y="160902"/>
                  </a:lnTo>
                  <a:lnTo>
                    <a:pt x="285017" y="0"/>
                  </a:lnTo>
                  <a:close/>
                </a:path>
              </a:pathLst>
            </a:custGeom>
            <a:solidFill>
              <a:schemeClr val="accent1"/>
            </a:solidFill>
            <a:ln w="38100" cap="flat" cmpd="sng">
              <a:solidFill>
                <a:schemeClr val="lt1"/>
              </a:solidFill>
              <a:prstDash val="solid"/>
              <a:round/>
              <a:headEnd type="none" w="sm" len="sm"/>
              <a:tailEnd type="none" w="sm" len="sm"/>
            </a:ln>
            <a:effectLst>
              <a:outerShdw dist="66675" dir="102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2446779" y="3728233"/>
              <a:ext cx="4152195" cy="22721"/>
            </a:xfrm>
            <a:custGeom>
              <a:avLst/>
              <a:gdLst/>
              <a:ahLst/>
              <a:cxnLst/>
              <a:rect l="l" t="t" r="r" b="b"/>
              <a:pathLst>
                <a:path w="268273" h="1468" extrusionOk="0">
                  <a:moveTo>
                    <a:pt x="0" y="1"/>
                  </a:moveTo>
                  <a:lnTo>
                    <a:pt x="0" y="1468"/>
                  </a:lnTo>
                  <a:lnTo>
                    <a:pt x="268273" y="1468"/>
                  </a:lnTo>
                  <a:lnTo>
                    <a:pt x="268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2429754" y="3708376"/>
              <a:ext cx="63380" cy="62436"/>
            </a:xfrm>
            <a:custGeom>
              <a:avLst/>
              <a:gdLst/>
              <a:ahLst/>
              <a:cxnLst/>
              <a:rect l="l" t="t" r="r" b="b"/>
              <a:pathLst>
                <a:path w="4095" h="4034" extrusionOk="0">
                  <a:moveTo>
                    <a:pt x="2078" y="1"/>
                  </a:moveTo>
                  <a:cubicBezTo>
                    <a:pt x="917" y="1"/>
                    <a:pt x="0" y="917"/>
                    <a:pt x="0" y="2017"/>
                  </a:cubicBezTo>
                  <a:cubicBezTo>
                    <a:pt x="0" y="3117"/>
                    <a:pt x="917" y="4034"/>
                    <a:pt x="2078" y="4034"/>
                  </a:cubicBezTo>
                  <a:cubicBezTo>
                    <a:pt x="3178" y="4034"/>
                    <a:pt x="4094" y="3117"/>
                    <a:pt x="4094" y="2017"/>
                  </a:cubicBezTo>
                  <a:cubicBezTo>
                    <a:pt x="4094" y="917"/>
                    <a:pt x="3178" y="1"/>
                    <a:pt x="20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p:nvPr/>
          </p:nvSpPr>
          <p:spPr>
            <a:xfrm>
              <a:off x="2524335" y="3828495"/>
              <a:ext cx="70005" cy="70005"/>
            </a:xfrm>
            <a:custGeom>
              <a:avLst/>
              <a:gdLst/>
              <a:ahLst/>
              <a:cxnLst/>
              <a:rect l="l" t="t" r="r" b="b"/>
              <a:pathLst>
                <a:path w="4523" h="4523" extrusionOk="0">
                  <a:moveTo>
                    <a:pt x="0" y="1"/>
                  </a:moveTo>
                  <a:lnTo>
                    <a:pt x="0" y="4523"/>
                  </a:lnTo>
                  <a:lnTo>
                    <a:pt x="4522" y="22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2"/>
            <p:cNvSpPr/>
            <p:nvPr/>
          </p:nvSpPr>
          <p:spPr>
            <a:xfrm>
              <a:off x="2683225" y="3837952"/>
              <a:ext cx="51091" cy="51091"/>
            </a:xfrm>
            <a:custGeom>
              <a:avLst/>
              <a:gdLst/>
              <a:ahLst/>
              <a:cxnLst/>
              <a:rect l="l" t="t" r="r" b="b"/>
              <a:pathLst>
                <a:path w="3301" h="3301" extrusionOk="0">
                  <a:moveTo>
                    <a:pt x="1" y="1"/>
                  </a:moveTo>
                  <a:lnTo>
                    <a:pt x="1" y="3301"/>
                  </a:lnTo>
                  <a:lnTo>
                    <a:pt x="3300" y="165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2736188" y="3837952"/>
              <a:ext cx="6640" cy="51091"/>
            </a:xfrm>
            <a:custGeom>
              <a:avLst/>
              <a:gdLst/>
              <a:ahLst/>
              <a:cxnLst/>
              <a:rect l="l" t="t" r="r" b="b"/>
              <a:pathLst>
                <a:path w="429" h="3301" extrusionOk="0">
                  <a:moveTo>
                    <a:pt x="1" y="1"/>
                  </a:moveTo>
                  <a:lnTo>
                    <a:pt x="1" y="3301"/>
                  </a:lnTo>
                  <a:lnTo>
                    <a:pt x="428" y="3301"/>
                  </a:lnTo>
                  <a:lnTo>
                    <a:pt x="42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2832657" y="3824718"/>
              <a:ext cx="52995" cy="78517"/>
            </a:xfrm>
            <a:custGeom>
              <a:avLst/>
              <a:gdLst/>
              <a:ahLst/>
              <a:cxnLst/>
              <a:rect l="l" t="t" r="r" b="b"/>
              <a:pathLst>
                <a:path w="3424" h="5073" extrusionOk="0">
                  <a:moveTo>
                    <a:pt x="3423" y="0"/>
                  </a:moveTo>
                  <a:lnTo>
                    <a:pt x="1" y="2506"/>
                  </a:lnTo>
                  <a:lnTo>
                    <a:pt x="3423" y="5072"/>
                  </a:lnTo>
                  <a:lnTo>
                    <a:pt x="3423"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a:off x="2832657" y="3844576"/>
              <a:ext cx="26497" cy="38787"/>
            </a:xfrm>
            <a:custGeom>
              <a:avLst/>
              <a:gdLst/>
              <a:ahLst/>
              <a:cxnLst/>
              <a:rect l="l" t="t" r="r" b="b"/>
              <a:pathLst>
                <a:path w="1712" h="2506" extrusionOk="0">
                  <a:moveTo>
                    <a:pt x="1" y="0"/>
                  </a:moveTo>
                  <a:lnTo>
                    <a:pt x="1" y="2506"/>
                  </a:lnTo>
                  <a:lnTo>
                    <a:pt x="1712" y="2506"/>
                  </a:lnTo>
                  <a:lnTo>
                    <a:pt x="17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a:off x="2893188" y="3826607"/>
              <a:ext cx="30289" cy="74741"/>
            </a:xfrm>
            <a:custGeom>
              <a:avLst/>
              <a:gdLst/>
              <a:ahLst/>
              <a:cxnLst/>
              <a:rect l="l" t="t" r="r" b="b"/>
              <a:pathLst>
                <a:path w="1957" h="4829" extrusionOk="0">
                  <a:moveTo>
                    <a:pt x="1" y="0"/>
                  </a:moveTo>
                  <a:lnTo>
                    <a:pt x="1" y="489"/>
                  </a:lnTo>
                  <a:cubicBezTo>
                    <a:pt x="856" y="734"/>
                    <a:pt x="1468" y="1528"/>
                    <a:pt x="1468" y="2384"/>
                  </a:cubicBezTo>
                  <a:cubicBezTo>
                    <a:pt x="1468" y="3300"/>
                    <a:pt x="856" y="4095"/>
                    <a:pt x="1" y="4278"/>
                  </a:cubicBezTo>
                  <a:lnTo>
                    <a:pt x="1" y="4828"/>
                  </a:lnTo>
                  <a:cubicBezTo>
                    <a:pt x="1162" y="4584"/>
                    <a:pt x="1956" y="3606"/>
                    <a:pt x="1956" y="2384"/>
                  </a:cubicBezTo>
                  <a:cubicBezTo>
                    <a:pt x="1956" y="1223"/>
                    <a:pt x="1162" y="24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a:off x="2893188" y="3845520"/>
              <a:ext cx="15152" cy="36898"/>
            </a:xfrm>
            <a:custGeom>
              <a:avLst/>
              <a:gdLst/>
              <a:ahLst/>
              <a:cxnLst/>
              <a:rect l="l" t="t" r="r" b="b"/>
              <a:pathLst>
                <a:path w="979" h="2384" extrusionOk="0">
                  <a:moveTo>
                    <a:pt x="1" y="1"/>
                  </a:moveTo>
                  <a:lnTo>
                    <a:pt x="1" y="2384"/>
                  </a:lnTo>
                  <a:cubicBezTo>
                    <a:pt x="612" y="2262"/>
                    <a:pt x="979" y="1773"/>
                    <a:pt x="979" y="1162"/>
                  </a:cubicBezTo>
                  <a:cubicBezTo>
                    <a:pt x="979" y="612"/>
                    <a:pt x="612" y="12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2942375" y="3854976"/>
              <a:ext cx="219455" cy="17985"/>
            </a:xfrm>
            <a:custGeom>
              <a:avLst/>
              <a:gdLst/>
              <a:ahLst/>
              <a:cxnLst/>
              <a:rect l="l" t="t" r="r" b="b"/>
              <a:pathLst>
                <a:path w="14179" h="1162" extrusionOk="0">
                  <a:moveTo>
                    <a:pt x="1" y="1"/>
                  </a:moveTo>
                  <a:lnTo>
                    <a:pt x="1" y="1162"/>
                  </a:lnTo>
                  <a:lnTo>
                    <a:pt x="14178" y="1162"/>
                  </a:lnTo>
                  <a:lnTo>
                    <a:pt x="141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3137218" y="3838896"/>
              <a:ext cx="49203" cy="49203"/>
            </a:xfrm>
            <a:custGeom>
              <a:avLst/>
              <a:gdLst/>
              <a:ahLst/>
              <a:cxnLst/>
              <a:rect l="l" t="t" r="r" b="b"/>
              <a:pathLst>
                <a:path w="3179" h="3179" extrusionOk="0">
                  <a:moveTo>
                    <a:pt x="1589" y="1"/>
                  </a:moveTo>
                  <a:cubicBezTo>
                    <a:pt x="734" y="1"/>
                    <a:pt x="0" y="734"/>
                    <a:pt x="0" y="1590"/>
                  </a:cubicBezTo>
                  <a:cubicBezTo>
                    <a:pt x="0" y="2506"/>
                    <a:pt x="734" y="3178"/>
                    <a:pt x="1589" y="3178"/>
                  </a:cubicBezTo>
                  <a:cubicBezTo>
                    <a:pt x="2506" y="3178"/>
                    <a:pt x="3178" y="2506"/>
                    <a:pt x="3178" y="1590"/>
                  </a:cubicBezTo>
                  <a:cubicBezTo>
                    <a:pt x="3178" y="734"/>
                    <a:pt x="2506" y="1"/>
                    <a:pt x="15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5591595" y="3825663"/>
              <a:ext cx="98375" cy="76629"/>
            </a:xfrm>
            <a:custGeom>
              <a:avLst/>
              <a:gdLst/>
              <a:ahLst/>
              <a:cxnLst/>
              <a:rect l="l" t="t" r="r" b="b"/>
              <a:pathLst>
                <a:path w="6356" h="4951" extrusionOk="0">
                  <a:moveTo>
                    <a:pt x="1651" y="2200"/>
                  </a:moveTo>
                  <a:lnTo>
                    <a:pt x="1651" y="2750"/>
                  </a:lnTo>
                  <a:lnTo>
                    <a:pt x="612" y="2750"/>
                  </a:lnTo>
                  <a:lnTo>
                    <a:pt x="612" y="2200"/>
                  </a:lnTo>
                  <a:close/>
                  <a:moveTo>
                    <a:pt x="5623" y="2200"/>
                  </a:moveTo>
                  <a:lnTo>
                    <a:pt x="5623" y="2750"/>
                  </a:lnTo>
                  <a:lnTo>
                    <a:pt x="2323" y="2750"/>
                  </a:lnTo>
                  <a:lnTo>
                    <a:pt x="2323" y="2200"/>
                  </a:lnTo>
                  <a:close/>
                  <a:moveTo>
                    <a:pt x="3973" y="3361"/>
                  </a:moveTo>
                  <a:lnTo>
                    <a:pt x="3973" y="3911"/>
                  </a:lnTo>
                  <a:lnTo>
                    <a:pt x="673" y="3911"/>
                  </a:lnTo>
                  <a:lnTo>
                    <a:pt x="673" y="3361"/>
                  </a:lnTo>
                  <a:close/>
                  <a:moveTo>
                    <a:pt x="5684" y="3361"/>
                  </a:moveTo>
                  <a:lnTo>
                    <a:pt x="5684" y="3911"/>
                  </a:lnTo>
                  <a:lnTo>
                    <a:pt x="4645" y="3911"/>
                  </a:lnTo>
                  <a:lnTo>
                    <a:pt x="4645" y="3361"/>
                  </a:lnTo>
                  <a:close/>
                  <a:moveTo>
                    <a:pt x="673" y="0"/>
                  </a:moveTo>
                  <a:cubicBezTo>
                    <a:pt x="306" y="0"/>
                    <a:pt x="1" y="306"/>
                    <a:pt x="1" y="672"/>
                  </a:cubicBezTo>
                  <a:lnTo>
                    <a:pt x="1" y="4278"/>
                  </a:lnTo>
                  <a:cubicBezTo>
                    <a:pt x="1" y="4645"/>
                    <a:pt x="306" y="4950"/>
                    <a:pt x="673" y="4950"/>
                  </a:cubicBezTo>
                  <a:lnTo>
                    <a:pt x="5684" y="4950"/>
                  </a:lnTo>
                  <a:cubicBezTo>
                    <a:pt x="6050" y="4950"/>
                    <a:pt x="6356" y="4645"/>
                    <a:pt x="6356" y="4278"/>
                  </a:cubicBezTo>
                  <a:lnTo>
                    <a:pt x="6356" y="672"/>
                  </a:lnTo>
                  <a:cubicBezTo>
                    <a:pt x="6356" y="306"/>
                    <a:pt x="6050" y="0"/>
                    <a:pt x="5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6087206" y="3829439"/>
              <a:ext cx="108776" cy="68116"/>
            </a:xfrm>
            <a:custGeom>
              <a:avLst/>
              <a:gdLst/>
              <a:ahLst/>
              <a:cxnLst/>
              <a:rect l="l" t="t" r="r" b="b"/>
              <a:pathLst>
                <a:path w="7028" h="4401" extrusionOk="0">
                  <a:moveTo>
                    <a:pt x="6417" y="612"/>
                  </a:moveTo>
                  <a:lnTo>
                    <a:pt x="6417" y="3789"/>
                  </a:lnTo>
                  <a:lnTo>
                    <a:pt x="672" y="3789"/>
                  </a:lnTo>
                  <a:lnTo>
                    <a:pt x="672" y="612"/>
                  </a:lnTo>
                  <a:close/>
                  <a:moveTo>
                    <a:pt x="306" y="1"/>
                  </a:moveTo>
                  <a:cubicBezTo>
                    <a:pt x="183" y="1"/>
                    <a:pt x="0" y="123"/>
                    <a:pt x="0" y="306"/>
                  </a:cubicBezTo>
                  <a:lnTo>
                    <a:pt x="0" y="4095"/>
                  </a:lnTo>
                  <a:cubicBezTo>
                    <a:pt x="0" y="4278"/>
                    <a:pt x="183" y="4401"/>
                    <a:pt x="306" y="4401"/>
                  </a:cubicBezTo>
                  <a:lnTo>
                    <a:pt x="6722" y="4401"/>
                  </a:lnTo>
                  <a:cubicBezTo>
                    <a:pt x="6906" y="4401"/>
                    <a:pt x="7028" y="4278"/>
                    <a:pt x="7028" y="4095"/>
                  </a:cubicBezTo>
                  <a:lnTo>
                    <a:pt x="7028" y="306"/>
                  </a:lnTo>
                  <a:cubicBezTo>
                    <a:pt x="7028" y="123"/>
                    <a:pt x="6906" y="1"/>
                    <a:pt x="6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5759012" y="3827551"/>
              <a:ext cx="70949" cy="72837"/>
            </a:xfrm>
            <a:custGeom>
              <a:avLst/>
              <a:gdLst/>
              <a:ahLst/>
              <a:cxnLst/>
              <a:rect l="l" t="t" r="r" b="b"/>
              <a:pathLst>
                <a:path w="4584" h="4706" extrusionOk="0">
                  <a:moveTo>
                    <a:pt x="2261" y="1467"/>
                  </a:moveTo>
                  <a:cubicBezTo>
                    <a:pt x="2811" y="1467"/>
                    <a:pt x="3178" y="1834"/>
                    <a:pt x="3178" y="2323"/>
                  </a:cubicBezTo>
                  <a:cubicBezTo>
                    <a:pt x="3178" y="2812"/>
                    <a:pt x="2811" y="3239"/>
                    <a:pt x="2261" y="3239"/>
                  </a:cubicBezTo>
                  <a:cubicBezTo>
                    <a:pt x="1772" y="3239"/>
                    <a:pt x="1406" y="2812"/>
                    <a:pt x="1406" y="2323"/>
                  </a:cubicBezTo>
                  <a:cubicBezTo>
                    <a:pt x="1406" y="1834"/>
                    <a:pt x="1772" y="1467"/>
                    <a:pt x="2261" y="1467"/>
                  </a:cubicBezTo>
                  <a:close/>
                  <a:moveTo>
                    <a:pt x="1650" y="0"/>
                  </a:moveTo>
                  <a:lnTo>
                    <a:pt x="1528" y="917"/>
                  </a:lnTo>
                  <a:lnTo>
                    <a:pt x="733" y="489"/>
                  </a:lnTo>
                  <a:lnTo>
                    <a:pt x="0" y="1528"/>
                  </a:lnTo>
                  <a:lnTo>
                    <a:pt x="978" y="2323"/>
                  </a:lnTo>
                  <a:lnTo>
                    <a:pt x="0" y="3178"/>
                  </a:lnTo>
                  <a:lnTo>
                    <a:pt x="733" y="4217"/>
                  </a:lnTo>
                  <a:lnTo>
                    <a:pt x="1528" y="3728"/>
                  </a:lnTo>
                  <a:lnTo>
                    <a:pt x="1650" y="4706"/>
                  </a:lnTo>
                  <a:lnTo>
                    <a:pt x="2933" y="4706"/>
                  </a:lnTo>
                  <a:lnTo>
                    <a:pt x="2994" y="3728"/>
                  </a:lnTo>
                  <a:lnTo>
                    <a:pt x="3850" y="4217"/>
                  </a:lnTo>
                  <a:lnTo>
                    <a:pt x="4583" y="3178"/>
                  </a:lnTo>
                  <a:lnTo>
                    <a:pt x="3606" y="2323"/>
                  </a:lnTo>
                  <a:lnTo>
                    <a:pt x="4583" y="1528"/>
                  </a:lnTo>
                  <a:lnTo>
                    <a:pt x="3850" y="489"/>
                  </a:lnTo>
                  <a:lnTo>
                    <a:pt x="2994" y="917"/>
                  </a:lnTo>
                  <a:lnTo>
                    <a:pt x="29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5914124" y="3821871"/>
              <a:ext cx="104999" cy="83253"/>
            </a:xfrm>
            <a:custGeom>
              <a:avLst/>
              <a:gdLst/>
              <a:ahLst/>
              <a:cxnLst/>
              <a:rect l="l" t="t" r="r" b="b"/>
              <a:pathLst>
                <a:path w="6784" h="5379" extrusionOk="0">
                  <a:moveTo>
                    <a:pt x="5928" y="429"/>
                  </a:moveTo>
                  <a:cubicBezTo>
                    <a:pt x="6172" y="429"/>
                    <a:pt x="6355" y="673"/>
                    <a:pt x="6355" y="917"/>
                  </a:cubicBezTo>
                  <a:lnTo>
                    <a:pt x="6355" y="4523"/>
                  </a:lnTo>
                  <a:cubicBezTo>
                    <a:pt x="6355" y="4767"/>
                    <a:pt x="6172" y="4951"/>
                    <a:pt x="5928" y="4951"/>
                  </a:cubicBezTo>
                  <a:lnTo>
                    <a:pt x="856" y="4951"/>
                  </a:lnTo>
                  <a:cubicBezTo>
                    <a:pt x="611" y="4951"/>
                    <a:pt x="367" y="4767"/>
                    <a:pt x="367" y="4523"/>
                  </a:cubicBezTo>
                  <a:lnTo>
                    <a:pt x="367" y="917"/>
                  </a:lnTo>
                  <a:cubicBezTo>
                    <a:pt x="367" y="673"/>
                    <a:pt x="611" y="429"/>
                    <a:pt x="856" y="429"/>
                  </a:cubicBezTo>
                  <a:close/>
                  <a:moveTo>
                    <a:pt x="856" y="1"/>
                  </a:moveTo>
                  <a:cubicBezTo>
                    <a:pt x="367" y="1"/>
                    <a:pt x="0" y="429"/>
                    <a:pt x="0" y="917"/>
                  </a:cubicBezTo>
                  <a:lnTo>
                    <a:pt x="0" y="4523"/>
                  </a:lnTo>
                  <a:cubicBezTo>
                    <a:pt x="0" y="5012"/>
                    <a:pt x="367" y="5378"/>
                    <a:pt x="856" y="5378"/>
                  </a:cubicBezTo>
                  <a:lnTo>
                    <a:pt x="5928" y="5378"/>
                  </a:lnTo>
                  <a:cubicBezTo>
                    <a:pt x="6417" y="5378"/>
                    <a:pt x="6783" y="5012"/>
                    <a:pt x="6783" y="4523"/>
                  </a:cubicBezTo>
                  <a:lnTo>
                    <a:pt x="6783" y="917"/>
                  </a:lnTo>
                  <a:cubicBezTo>
                    <a:pt x="6783" y="429"/>
                    <a:pt x="6417" y="1"/>
                    <a:pt x="5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5970864" y="3864433"/>
              <a:ext cx="32178" cy="24609"/>
            </a:xfrm>
            <a:custGeom>
              <a:avLst/>
              <a:gdLst/>
              <a:ahLst/>
              <a:cxnLst/>
              <a:rect l="l" t="t" r="r" b="b"/>
              <a:pathLst>
                <a:path w="2079" h="1590" extrusionOk="0">
                  <a:moveTo>
                    <a:pt x="245" y="1"/>
                  </a:moveTo>
                  <a:cubicBezTo>
                    <a:pt x="123" y="1"/>
                    <a:pt x="1" y="62"/>
                    <a:pt x="1" y="184"/>
                  </a:cubicBezTo>
                  <a:lnTo>
                    <a:pt x="1" y="1406"/>
                  </a:lnTo>
                  <a:cubicBezTo>
                    <a:pt x="1" y="1528"/>
                    <a:pt x="123" y="1590"/>
                    <a:pt x="245" y="1590"/>
                  </a:cubicBezTo>
                  <a:lnTo>
                    <a:pt x="1895" y="1590"/>
                  </a:lnTo>
                  <a:cubicBezTo>
                    <a:pt x="2017" y="1590"/>
                    <a:pt x="2078" y="1528"/>
                    <a:pt x="2078" y="1406"/>
                  </a:cubicBezTo>
                  <a:lnTo>
                    <a:pt x="2078" y="184"/>
                  </a:lnTo>
                  <a:cubicBezTo>
                    <a:pt x="2078" y="62"/>
                    <a:pt x="2017" y="1"/>
                    <a:pt x="1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6265008" y="3821871"/>
              <a:ext cx="105015" cy="83253"/>
            </a:xfrm>
            <a:custGeom>
              <a:avLst/>
              <a:gdLst/>
              <a:ahLst/>
              <a:cxnLst/>
              <a:rect l="l" t="t" r="r" b="b"/>
              <a:pathLst>
                <a:path w="6785" h="5379" extrusionOk="0">
                  <a:moveTo>
                    <a:pt x="856" y="1"/>
                  </a:moveTo>
                  <a:cubicBezTo>
                    <a:pt x="367" y="1"/>
                    <a:pt x="1" y="429"/>
                    <a:pt x="1" y="917"/>
                  </a:cubicBezTo>
                  <a:lnTo>
                    <a:pt x="429" y="917"/>
                  </a:lnTo>
                  <a:cubicBezTo>
                    <a:pt x="429" y="673"/>
                    <a:pt x="612" y="429"/>
                    <a:pt x="856" y="429"/>
                  </a:cubicBezTo>
                  <a:lnTo>
                    <a:pt x="5928" y="429"/>
                  </a:lnTo>
                  <a:cubicBezTo>
                    <a:pt x="6173" y="429"/>
                    <a:pt x="6417" y="673"/>
                    <a:pt x="6417" y="917"/>
                  </a:cubicBezTo>
                  <a:lnTo>
                    <a:pt x="6417" y="4523"/>
                  </a:lnTo>
                  <a:cubicBezTo>
                    <a:pt x="6417" y="4767"/>
                    <a:pt x="6173" y="4951"/>
                    <a:pt x="5928" y="4951"/>
                  </a:cubicBezTo>
                  <a:lnTo>
                    <a:pt x="4706" y="4951"/>
                  </a:lnTo>
                  <a:lnTo>
                    <a:pt x="4706" y="5378"/>
                  </a:lnTo>
                  <a:lnTo>
                    <a:pt x="5928" y="5378"/>
                  </a:lnTo>
                  <a:cubicBezTo>
                    <a:pt x="6417" y="5378"/>
                    <a:pt x="6784" y="5012"/>
                    <a:pt x="6784" y="4523"/>
                  </a:cubicBezTo>
                  <a:lnTo>
                    <a:pt x="6784" y="917"/>
                  </a:lnTo>
                  <a:cubicBezTo>
                    <a:pt x="6784" y="429"/>
                    <a:pt x="6417" y="1"/>
                    <a:pt x="5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6265008" y="3842688"/>
              <a:ext cx="61492" cy="61492"/>
            </a:xfrm>
            <a:custGeom>
              <a:avLst/>
              <a:gdLst/>
              <a:ahLst/>
              <a:cxnLst/>
              <a:rect l="l" t="t" r="r" b="b"/>
              <a:pathLst>
                <a:path w="3973" h="3973" extrusionOk="0">
                  <a:moveTo>
                    <a:pt x="1" y="0"/>
                  </a:moveTo>
                  <a:lnTo>
                    <a:pt x="1" y="611"/>
                  </a:lnTo>
                  <a:cubicBezTo>
                    <a:pt x="1834" y="611"/>
                    <a:pt x="3362" y="2078"/>
                    <a:pt x="3362" y="3972"/>
                  </a:cubicBezTo>
                  <a:lnTo>
                    <a:pt x="3973" y="3972"/>
                  </a:lnTo>
                  <a:cubicBezTo>
                    <a:pt x="3973" y="1772"/>
                    <a:pt x="2140"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6265008" y="3863489"/>
              <a:ext cx="40690" cy="40690"/>
            </a:xfrm>
            <a:custGeom>
              <a:avLst/>
              <a:gdLst/>
              <a:ahLst/>
              <a:cxnLst/>
              <a:rect l="l" t="t" r="r" b="b"/>
              <a:pathLst>
                <a:path w="2629" h="2629" extrusionOk="0">
                  <a:moveTo>
                    <a:pt x="1" y="1"/>
                  </a:moveTo>
                  <a:lnTo>
                    <a:pt x="1" y="612"/>
                  </a:lnTo>
                  <a:cubicBezTo>
                    <a:pt x="1101" y="612"/>
                    <a:pt x="2017" y="1528"/>
                    <a:pt x="2017" y="2628"/>
                  </a:cubicBezTo>
                  <a:lnTo>
                    <a:pt x="2629" y="2628"/>
                  </a:lnTo>
                  <a:cubicBezTo>
                    <a:pt x="2629" y="1162"/>
                    <a:pt x="1406"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6265008" y="3886194"/>
              <a:ext cx="17041" cy="17985"/>
            </a:xfrm>
            <a:custGeom>
              <a:avLst/>
              <a:gdLst/>
              <a:ahLst/>
              <a:cxnLst/>
              <a:rect l="l" t="t" r="r" b="b"/>
              <a:pathLst>
                <a:path w="1101" h="1162" extrusionOk="0">
                  <a:moveTo>
                    <a:pt x="1" y="0"/>
                  </a:moveTo>
                  <a:lnTo>
                    <a:pt x="1" y="1161"/>
                  </a:lnTo>
                  <a:lnTo>
                    <a:pt x="1101" y="1161"/>
                  </a:lnTo>
                  <a:cubicBezTo>
                    <a:pt x="1101" y="550"/>
                    <a:pt x="612"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6439050" y="3820927"/>
              <a:ext cx="37842" cy="37858"/>
            </a:xfrm>
            <a:custGeom>
              <a:avLst/>
              <a:gdLst/>
              <a:ahLst/>
              <a:cxnLst/>
              <a:rect l="l" t="t" r="r" b="b"/>
              <a:pathLst>
                <a:path w="2445" h="2446" extrusionOk="0">
                  <a:moveTo>
                    <a:pt x="306" y="1"/>
                  </a:moveTo>
                  <a:cubicBezTo>
                    <a:pt x="122" y="1"/>
                    <a:pt x="0" y="123"/>
                    <a:pt x="0" y="306"/>
                  </a:cubicBezTo>
                  <a:lnTo>
                    <a:pt x="0" y="2140"/>
                  </a:lnTo>
                  <a:cubicBezTo>
                    <a:pt x="0" y="2323"/>
                    <a:pt x="122" y="2445"/>
                    <a:pt x="306" y="2445"/>
                  </a:cubicBezTo>
                  <a:cubicBezTo>
                    <a:pt x="489" y="2445"/>
                    <a:pt x="611" y="2323"/>
                    <a:pt x="611" y="2140"/>
                  </a:cubicBezTo>
                  <a:lnTo>
                    <a:pt x="611" y="612"/>
                  </a:lnTo>
                  <a:lnTo>
                    <a:pt x="2139" y="612"/>
                  </a:lnTo>
                  <a:cubicBezTo>
                    <a:pt x="2322" y="612"/>
                    <a:pt x="2444" y="490"/>
                    <a:pt x="2444" y="306"/>
                  </a:cubicBezTo>
                  <a:cubicBezTo>
                    <a:pt x="2444" y="123"/>
                    <a:pt x="2322" y="1"/>
                    <a:pt x="2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6483500" y="3820927"/>
              <a:ext cx="38787" cy="37858"/>
            </a:xfrm>
            <a:custGeom>
              <a:avLst/>
              <a:gdLst/>
              <a:ahLst/>
              <a:cxnLst/>
              <a:rect l="l" t="t" r="r" b="b"/>
              <a:pathLst>
                <a:path w="2506" h="2446" extrusionOk="0">
                  <a:moveTo>
                    <a:pt x="367" y="1"/>
                  </a:moveTo>
                  <a:cubicBezTo>
                    <a:pt x="184" y="1"/>
                    <a:pt x="0" y="123"/>
                    <a:pt x="0" y="306"/>
                  </a:cubicBezTo>
                  <a:cubicBezTo>
                    <a:pt x="0" y="490"/>
                    <a:pt x="184" y="612"/>
                    <a:pt x="367" y="612"/>
                  </a:cubicBezTo>
                  <a:lnTo>
                    <a:pt x="1834" y="612"/>
                  </a:lnTo>
                  <a:lnTo>
                    <a:pt x="1834" y="2140"/>
                  </a:lnTo>
                  <a:cubicBezTo>
                    <a:pt x="1834" y="2323"/>
                    <a:pt x="2017" y="2445"/>
                    <a:pt x="2139" y="2445"/>
                  </a:cubicBezTo>
                  <a:cubicBezTo>
                    <a:pt x="2322" y="2445"/>
                    <a:pt x="2506" y="2323"/>
                    <a:pt x="2506" y="2140"/>
                  </a:cubicBezTo>
                  <a:lnTo>
                    <a:pt x="2506" y="306"/>
                  </a:lnTo>
                  <a:cubicBezTo>
                    <a:pt x="2506" y="123"/>
                    <a:pt x="2322" y="1"/>
                    <a:pt x="2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6483500" y="3869169"/>
              <a:ext cx="38787" cy="37842"/>
            </a:xfrm>
            <a:custGeom>
              <a:avLst/>
              <a:gdLst/>
              <a:ahLst/>
              <a:cxnLst/>
              <a:rect l="l" t="t" r="r" b="b"/>
              <a:pathLst>
                <a:path w="2506" h="2445" extrusionOk="0">
                  <a:moveTo>
                    <a:pt x="2139" y="0"/>
                  </a:moveTo>
                  <a:cubicBezTo>
                    <a:pt x="2017" y="0"/>
                    <a:pt x="1834" y="123"/>
                    <a:pt x="1834" y="306"/>
                  </a:cubicBezTo>
                  <a:lnTo>
                    <a:pt x="1834" y="1834"/>
                  </a:lnTo>
                  <a:lnTo>
                    <a:pt x="367" y="1834"/>
                  </a:lnTo>
                  <a:cubicBezTo>
                    <a:pt x="184" y="1834"/>
                    <a:pt x="0" y="1956"/>
                    <a:pt x="0" y="2139"/>
                  </a:cubicBezTo>
                  <a:cubicBezTo>
                    <a:pt x="0" y="2322"/>
                    <a:pt x="184" y="2445"/>
                    <a:pt x="367" y="2445"/>
                  </a:cubicBezTo>
                  <a:lnTo>
                    <a:pt x="2139" y="2445"/>
                  </a:lnTo>
                  <a:cubicBezTo>
                    <a:pt x="2322" y="2445"/>
                    <a:pt x="2506" y="2322"/>
                    <a:pt x="2445" y="2139"/>
                  </a:cubicBezTo>
                  <a:lnTo>
                    <a:pt x="2445" y="306"/>
                  </a:lnTo>
                  <a:cubicBezTo>
                    <a:pt x="2445" y="123"/>
                    <a:pt x="2322" y="0"/>
                    <a:pt x="2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6439050" y="3869169"/>
              <a:ext cx="37842" cy="37842"/>
            </a:xfrm>
            <a:custGeom>
              <a:avLst/>
              <a:gdLst/>
              <a:ahLst/>
              <a:cxnLst/>
              <a:rect l="l" t="t" r="r" b="b"/>
              <a:pathLst>
                <a:path w="2445" h="2445" extrusionOk="0">
                  <a:moveTo>
                    <a:pt x="306" y="0"/>
                  </a:moveTo>
                  <a:cubicBezTo>
                    <a:pt x="122" y="0"/>
                    <a:pt x="0" y="123"/>
                    <a:pt x="0" y="306"/>
                  </a:cubicBezTo>
                  <a:lnTo>
                    <a:pt x="0" y="2139"/>
                  </a:lnTo>
                  <a:cubicBezTo>
                    <a:pt x="0" y="2322"/>
                    <a:pt x="122" y="2445"/>
                    <a:pt x="306" y="2445"/>
                  </a:cubicBezTo>
                  <a:lnTo>
                    <a:pt x="2139" y="2445"/>
                  </a:lnTo>
                  <a:cubicBezTo>
                    <a:pt x="2322" y="2445"/>
                    <a:pt x="2444" y="2322"/>
                    <a:pt x="2444" y="2139"/>
                  </a:cubicBezTo>
                  <a:cubicBezTo>
                    <a:pt x="2444" y="1956"/>
                    <a:pt x="2322" y="1834"/>
                    <a:pt x="2139" y="1834"/>
                  </a:cubicBezTo>
                  <a:lnTo>
                    <a:pt x="611" y="1834"/>
                  </a:lnTo>
                  <a:lnTo>
                    <a:pt x="611" y="306"/>
                  </a:lnTo>
                  <a:cubicBezTo>
                    <a:pt x="611" y="123"/>
                    <a:pt x="489" y="0"/>
                    <a:pt x="3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42"/>
          <p:cNvGrpSpPr/>
          <p:nvPr/>
        </p:nvGrpSpPr>
        <p:grpSpPr>
          <a:xfrm>
            <a:off x="4150055" y="2533131"/>
            <a:ext cx="778217" cy="848257"/>
            <a:chOff x="4193726" y="2339486"/>
            <a:chExt cx="607365" cy="608113"/>
          </a:xfrm>
        </p:grpSpPr>
        <p:sp>
          <p:nvSpPr>
            <p:cNvPr id="890" name="Google Shape;890;p42"/>
            <p:cNvSpPr/>
            <p:nvPr/>
          </p:nvSpPr>
          <p:spPr>
            <a:xfrm>
              <a:off x="4193726" y="2339486"/>
              <a:ext cx="607365" cy="608113"/>
            </a:xfrm>
            <a:custGeom>
              <a:avLst/>
              <a:gdLst/>
              <a:ahLst/>
              <a:cxnLst/>
              <a:rect l="l" t="t" r="r" b="b"/>
              <a:pathLst>
                <a:path w="49500" h="49561" extrusionOk="0">
                  <a:moveTo>
                    <a:pt x="24750" y="1"/>
                  </a:moveTo>
                  <a:cubicBezTo>
                    <a:pt x="11062" y="1"/>
                    <a:pt x="1" y="11123"/>
                    <a:pt x="1" y="24750"/>
                  </a:cubicBezTo>
                  <a:cubicBezTo>
                    <a:pt x="1" y="38439"/>
                    <a:pt x="11062" y="49561"/>
                    <a:pt x="24750" y="49561"/>
                  </a:cubicBezTo>
                  <a:cubicBezTo>
                    <a:pt x="38439" y="49561"/>
                    <a:pt x="49500" y="38439"/>
                    <a:pt x="49500" y="24750"/>
                  </a:cubicBezTo>
                  <a:cubicBezTo>
                    <a:pt x="49500" y="11123"/>
                    <a:pt x="38439" y="1"/>
                    <a:pt x="24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4393962" y="2506726"/>
              <a:ext cx="274443" cy="273695"/>
            </a:xfrm>
            <a:custGeom>
              <a:avLst/>
              <a:gdLst/>
              <a:ahLst/>
              <a:cxnLst/>
              <a:rect l="l" t="t" r="r" b="b"/>
              <a:pathLst>
                <a:path w="22367" h="22306" extrusionOk="0">
                  <a:moveTo>
                    <a:pt x="0" y="0"/>
                  </a:moveTo>
                  <a:lnTo>
                    <a:pt x="0" y="22305"/>
                  </a:lnTo>
                  <a:lnTo>
                    <a:pt x="22366" y="1112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92" name="Google Shape;892;p42" title="DIP_Demo.mp4">
            <a:hlinkClick r:id="rId3"/>
          </p:cNvPr>
          <p:cNvPicPr preferRelativeResize="0"/>
          <p:nvPr/>
        </p:nvPicPr>
        <p:blipFill>
          <a:blip r:embed="rId4">
            <a:alphaModFix/>
          </a:blip>
          <a:stretch>
            <a:fillRect/>
          </a:stretch>
        </p:blipFill>
        <p:spPr>
          <a:xfrm>
            <a:off x="1107174" y="-26875"/>
            <a:ext cx="6929675" cy="5197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2"/>
                                        </p:tgtEl>
                                        <p:attrNameLst>
                                          <p:attrName>style.visibility</p:attrName>
                                        </p:attrNameLst>
                                      </p:cBhvr>
                                      <p:to>
                                        <p:strVal val="visible"/>
                                      </p:to>
                                    </p:set>
                                    <p:animEffect transition="in" filter="fade">
                                      <p:cBhvr>
                                        <p:cTn id="7" dur="1000"/>
                                        <p:tgtEl>
                                          <p:spTgt spid="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43"/>
          <p:cNvSpPr/>
          <p:nvPr/>
        </p:nvSpPr>
        <p:spPr>
          <a:xfrm>
            <a:off x="904002" y="1401805"/>
            <a:ext cx="1429800" cy="1429800"/>
          </a:xfrm>
          <a:prstGeom prst="ellipse">
            <a:avLst/>
          </a:prstGeom>
          <a:solidFill>
            <a:schemeClr val="accent1"/>
          </a:solidFill>
          <a:ln w="38100" cap="flat" cmpd="sng">
            <a:solidFill>
              <a:schemeClr val="lt1"/>
            </a:solidFill>
            <a:prstDash val="solid"/>
            <a:round/>
            <a:headEnd type="none" w="sm" len="sm"/>
            <a:tailEnd type="none" w="sm" len="sm"/>
          </a:ln>
          <a:effectLst>
            <a:outerShdw dist="76200" dir="102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txBox="1">
            <a:spLocks noGrp="1"/>
          </p:cNvSpPr>
          <p:nvPr>
            <p:ph type="title"/>
          </p:nvPr>
        </p:nvSpPr>
        <p:spPr>
          <a:xfrm>
            <a:off x="789625" y="3044350"/>
            <a:ext cx="8088300" cy="63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Version 1 Design</a:t>
            </a:r>
            <a:endParaRPr/>
          </a:p>
        </p:txBody>
      </p:sp>
      <p:sp>
        <p:nvSpPr>
          <p:cNvPr id="899" name="Google Shape;899;p43"/>
          <p:cNvSpPr txBox="1">
            <a:spLocks noGrp="1"/>
          </p:cNvSpPr>
          <p:nvPr>
            <p:ph type="title" idx="2"/>
          </p:nvPr>
        </p:nvSpPr>
        <p:spPr>
          <a:xfrm>
            <a:off x="861100" y="1754685"/>
            <a:ext cx="1588200" cy="77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grpSp>
        <p:nvGrpSpPr>
          <p:cNvPr id="900" name="Google Shape;900;p43"/>
          <p:cNvGrpSpPr/>
          <p:nvPr/>
        </p:nvGrpSpPr>
        <p:grpSpPr>
          <a:xfrm>
            <a:off x="5843271" y="514597"/>
            <a:ext cx="2682439" cy="1963502"/>
            <a:chOff x="5843271" y="514597"/>
            <a:chExt cx="2682439" cy="1963502"/>
          </a:xfrm>
        </p:grpSpPr>
        <p:sp>
          <p:nvSpPr>
            <p:cNvPr id="901" name="Google Shape;901;p43"/>
            <p:cNvSpPr/>
            <p:nvPr/>
          </p:nvSpPr>
          <p:spPr>
            <a:xfrm>
              <a:off x="6154653" y="514597"/>
              <a:ext cx="1969801" cy="1640146"/>
            </a:xfrm>
            <a:custGeom>
              <a:avLst/>
              <a:gdLst/>
              <a:ahLst/>
              <a:cxnLst/>
              <a:rect l="l" t="t" r="r" b="b"/>
              <a:pathLst>
                <a:path w="50414" h="41977" extrusionOk="0">
                  <a:moveTo>
                    <a:pt x="28666" y="0"/>
                  </a:moveTo>
                  <a:cubicBezTo>
                    <a:pt x="27347" y="0"/>
                    <a:pt x="26277" y="1071"/>
                    <a:pt x="26277" y="2389"/>
                  </a:cubicBezTo>
                  <a:lnTo>
                    <a:pt x="26277" y="4854"/>
                  </a:lnTo>
                  <a:cubicBezTo>
                    <a:pt x="25895" y="5017"/>
                    <a:pt x="25541" y="5237"/>
                    <a:pt x="25217" y="5495"/>
                  </a:cubicBezTo>
                  <a:cubicBezTo>
                    <a:pt x="24376" y="4826"/>
                    <a:pt x="23325" y="4444"/>
                    <a:pt x="22226" y="4444"/>
                  </a:cubicBezTo>
                  <a:lnTo>
                    <a:pt x="6937" y="4444"/>
                  </a:lnTo>
                  <a:cubicBezTo>
                    <a:pt x="5418" y="4444"/>
                    <a:pt x="4166" y="5581"/>
                    <a:pt x="3975" y="7043"/>
                  </a:cubicBezTo>
                  <a:lnTo>
                    <a:pt x="3583" y="7043"/>
                  </a:lnTo>
                  <a:cubicBezTo>
                    <a:pt x="1615" y="7043"/>
                    <a:pt x="0" y="8657"/>
                    <a:pt x="0" y="10626"/>
                  </a:cubicBezTo>
                  <a:lnTo>
                    <a:pt x="0" y="34992"/>
                  </a:lnTo>
                  <a:cubicBezTo>
                    <a:pt x="0" y="36969"/>
                    <a:pt x="1615" y="38575"/>
                    <a:pt x="3583" y="38575"/>
                  </a:cubicBezTo>
                  <a:lnTo>
                    <a:pt x="16865" y="38575"/>
                  </a:lnTo>
                  <a:lnTo>
                    <a:pt x="16865" y="39588"/>
                  </a:lnTo>
                  <a:cubicBezTo>
                    <a:pt x="16865" y="40476"/>
                    <a:pt x="17353" y="41288"/>
                    <a:pt x="18136" y="41699"/>
                  </a:cubicBezTo>
                  <a:cubicBezTo>
                    <a:pt x="18480" y="41881"/>
                    <a:pt x="18872" y="41976"/>
                    <a:pt x="19254" y="41976"/>
                  </a:cubicBezTo>
                  <a:cubicBezTo>
                    <a:pt x="19741" y="41976"/>
                    <a:pt x="20200" y="41833"/>
                    <a:pt x="20601" y="41566"/>
                  </a:cubicBezTo>
                  <a:lnTo>
                    <a:pt x="21184" y="41164"/>
                  </a:lnTo>
                  <a:lnTo>
                    <a:pt x="21767" y="41566"/>
                  </a:lnTo>
                  <a:cubicBezTo>
                    <a:pt x="22159" y="41833"/>
                    <a:pt x="22627" y="41976"/>
                    <a:pt x="23105" y="41976"/>
                  </a:cubicBezTo>
                  <a:cubicBezTo>
                    <a:pt x="23497" y="41976"/>
                    <a:pt x="23879" y="41881"/>
                    <a:pt x="24223" y="41699"/>
                  </a:cubicBezTo>
                  <a:cubicBezTo>
                    <a:pt x="25006" y="41288"/>
                    <a:pt x="25494" y="40476"/>
                    <a:pt x="25494" y="39588"/>
                  </a:cubicBezTo>
                  <a:lnTo>
                    <a:pt x="25494" y="38575"/>
                  </a:lnTo>
                  <a:lnTo>
                    <a:pt x="46831" y="38575"/>
                  </a:lnTo>
                  <a:cubicBezTo>
                    <a:pt x="48808" y="38575"/>
                    <a:pt x="50414" y="36969"/>
                    <a:pt x="50414" y="34992"/>
                  </a:cubicBezTo>
                  <a:lnTo>
                    <a:pt x="50414" y="10626"/>
                  </a:lnTo>
                  <a:cubicBezTo>
                    <a:pt x="50414" y="8657"/>
                    <a:pt x="48808" y="7043"/>
                    <a:pt x="46831" y="7043"/>
                  </a:cubicBezTo>
                  <a:lnTo>
                    <a:pt x="46448" y="7043"/>
                  </a:lnTo>
                  <a:cubicBezTo>
                    <a:pt x="46267" y="5619"/>
                    <a:pt x="45072" y="4510"/>
                    <a:pt x="43610" y="4444"/>
                  </a:cubicBezTo>
                  <a:lnTo>
                    <a:pt x="43610" y="2389"/>
                  </a:lnTo>
                  <a:cubicBezTo>
                    <a:pt x="43610" y="1071"/>
                    <a:pt x="42531" y="0"/>
                    <a:pt x="41222" y="0"/>
                  </a:cubicBezTo>
                  <a:close/>
                </a:path>
              </a:pathLst>
            </a:custGeom>
            <a:solidFill>
              <a:schemeClr val="lt1"/>
            </a:solidFill>
            <a:ln>
              <a:noFill/>
            </a:ln>
            <a:effectLst>
              <a:outerShdw dist="76200" dir="960000" algn="bl" rotWithShape="0">
                <a:srgbClr val="000000">
                  <a:alpha val="26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02" name="Google Shape;902;p43"/>
            <p:cNvSpPr/>
            <p:nvPr/>
          </p:nvSpPr>
          <p:spPr>
            <a:xfrm>
              <a:off x="6224833" y="859942"/>
              <a:ext cx="1829804" cy="1091725"/>
            </a:xfrm>
            <a:custGeom>
              <a:avLst/>
              <a:gdLst/>
              <a:ahLst/>
              <a:cxnLst/>
              <a:rect l="l" t="t" r="r" b="b"/>
              <a:pathLst>
                <a:path w="46831" h="27941" extrusionOk="0">
                  <a:moveTo>
                    <a:pt x="1787" y="1"/>
                  </a:moveTo>
                  <a:cubicBezTo>
                    <a:pt x="803" y="1"/>
                    <a:pt x="1" y="804"/>
                    <a:pt x="1" y="1797"/>
                  </a:cubicBezTo>
                  <a:lnTo>
                    <a:pt x="1" y="26154"/>
                  </a:lnTo>
                  <a:cubicBezTo>
                    <a:pt x="1" y="27138"/>
                    <a:pt x="803" y="27940"/>
                    <a:pt x="1787" y="27940"/>
                  </a:cubicBezTo>
                  <a:lnTo>
                    <a:pt x="45035" y="27940"/>
                  </a:lnTo>
                  <a:cubicBezTo>
                    <a:pt x="46028" y="27940"/>
                    <a:pt x="46831" y="27138"/>
                    <a:pt x="46831" y="26154"/>
                  </a:cubicBezTo>
                  <a:lnTo>
                    <a:pt x="46831" y="1797"/>
                  </a:lnTo>
                  <a:cubicBezTo>
                    <a:pt x="46831" y="804"/>
                    <a:pt x="46028" y="1"/>
                    <a:pt x="45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6224833" y="859942"/>
              <a:ext cx="1829804" cy="875185"/>
            </a:xfrm>
            <a:custGeom>
              <a:avLst/>
              <a:gdLst/>
              <a:ahLst/>
              <a:cxnLst/>
              <a:rect l="l" t="t" r="r" b="b"/>
              <a:pathLst>
                <a:path w="46831" h="22399" extrusionOk="0">
                  <a:moveTo>
                    <a:pt x="1787" y="1"/>
                  </a:moveTo>
                  <a:cubicBezTo>
                    <a:pt x="803" y="1"/>
                    <a:pt x="1" y="804"/>
                    <a:pt x="1" y="1788"/>
                  </a:cubicBezTo>
                  <a:lnTo>
                    <a:pt x="1" y="22398"/>
                  </a:lnTo>
                  <a:lnTo>
                    <a:pt x="46831" y="22398"/>
                  </a:lnTo>
                  <a:lnTo>
                    <a:pt x="46831" y="1788"/>
                  </a:lnTo>
                  <a:cubicBezTo>
                    <a:pt x="46831" y="804"/>
                    <a:pt x="46028" y="1"/>
                    <a:pt x="450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6883837" y="1773985"/>
              <a:ext cx="197160" cy="310939"/>
            </a:xfrm>
            <a:custGeom>
              <a:avLst/>
              <a:gdLst/>
              <a:ahLst/>
              <a:cxnLst/>
              <a:rect l="l" t="t" r="r" b="b"/>
              <a:pathLst>
                <a:path w="5046" h="7958" extrusionOk="0">
                  <a:moveTo>
                    <a:pt x="1" y="0"/>
                  </a:moveTo>
                  <a:lnTo>
                    <a:pt x="1" y="7358"/>
                  </a:lnTo>
                  <a:cubicBezTo>
                    <a:pt x="1" y="7709"/>
                    <a:pt x="290" y="7957"/>
                    <a:pt x="599" y="7957"/>
                  </a:cubicBezTo>
                  <a:cubicBezTo>
                    <a:pt x="710" y="7957"/>
                    <a:pt x="824" y="7925"/>
                    <a:pt x="927" y="7854"/>
                  </a:cubicBezTo>
                  <a:lnTo>
                    <a:pt x="2523" y="6765"/>
                  </a:lnTo>
                  <a:lnTo>
                    <a:pt x="4109" y="7854"/>
                  </a:lnTo>
                  <a:cubicBezTo>
                    <a:pt x="4215" y="7925"/>
                    <a:pt x="4331" y="7957"/>
                    <a:pt x="4443" y="7957"/>
                  </a:cubicBezTo>
                  <a:cubicBezTo>
                    <a:pt x="4756" y="7957"/>
                    <a:pt x="5046" y="7709"/>
                    <a:pt x="5046" y="7358"/>
                  </a:cubicBezTo>
                  <a:lnTo>
                    <a:pt x="5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6379024" y="758386"/>
              <a:ext cx="760546" cy="1047299"/>
            </a:xfrm>
            <a:custGeom>
              <a:avLst/>
              <a:gdLst/>
              <a:ahLst/>
              <a:cxnLst/>
              <a:rect l="l" t="t" r="r" b="b"/>
              <a:pathLst>
                <a:path w="19465" h="26804" extrusionOk="0">
                  <a:moveTo>
                    <a:pt x="1195" y="1"/>
                  </a:moveTo>
                  <a:cubicBezTo>
                    <a:pt x="536" y="1"/>
                    <a:pt x="1" y="536"/>
                    <a:pt x="1" y="1195"/>
                  </a:cubicBezTo>
                  <a:lnTo>
                    <a:pt x="1" y="25609"/>
                  </a:lnTo>
                  <a:cubicBezTo>
                    <a:pt x="1" y="26268"/>
                    <a:pt x="536" y="26803"/>
                    <a:pt x="1195" y="26803"/>
                  </a:cubicBezTo>
                  <a:lnTo>
                    <a:pt x="18271" y="26803"/>
                  </a:lnTo>
                  <a:cubicBezTo>
                    <a:pt x="18930" y="26803"/>
                    <a:pt x="19465" y="26268"/>
                    <a:pt x="19465" y="25609"/>
                  </a:cubicBezTo>
                  <a:lnTo>
                    <a:pt x="19465" y="2982"/>
                  </a:lnTo>
                  <a:cubicBezTo>
                    <a:pt x="19465" y="1339"/>
                    <a:pt x="18127" y="1"/>
                    <a:pt x="16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7139584" y="758386"/>
              <a:ext cx="760937" cy="1047299"/>
            </a:xfrm>
            <a:custGeom>
              <a:avLst/>
              <a:gdLst/>
              <a:ahLst/>
              <a:cxnLst/>
              <a:rect l="l" t="t" r="r" b="b"/>
              <a:pathLst>
                <a:path w="19475" h="26804" extrusionOk="0">
                  <a:moveTo>
                    <a:pt x="2992" y="1"/>
                  </a:moveTo>
                  <a:cubicBezTo>
                    <a:pt x="1339" y="1"/>
                    <a:pt x="1" y="1339"/>
                    <a:pt x="1" y="2982"/>
                  </a:cubicBezTo>
                  <a:lnTo>
                    <a:pt x="1" y="25609"/>
                  </a:lnTo>
                  <a:cubicBezTo>
                    <a:pt x="1" y="26268"/>
                    <a:pt x="536" y="26803"/>
                    <a:pt x="1195" y="26803"/>
                  </a:cubicBezTo>
                  <a:lnTo>
                    <a:pt x="18280" y="26803"/>
                  </a:lnTo>
                  <a:cubicBezTo>
                    <a:pt x="18940" y="26803"/>
                    <a:pt x="19475" y="26268"/>
                    <a:pt x="19475" y="25609"/>
                  </a:cubicBezTo>
                  <a:lnTo>
                    <a:pt x="19475" y="1195"/>
                  </a:lnTo>
                  <a:cubicBezTo>
                    <a:pt x="19475" y="536"/>
                    <a:pt x="18940" y="1"/>
                    <a:pt x="182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7251613" y="584424"/>
              <a:ext cx="536934" cy="484616"/>
            </a:xfrm>
            <a:custGeom>
              <a:avLst/>
              <a:gdLst/>
              <a:ahLst/>
              <a:cxnLst/>
              <a:rect l="l" t="t" r="r" b="b"/>
              <a:pathLst>
                <a:path w="13742" h="12403" extrusionOk="0">
                  <a:moveTo>
                    <a:pt x="593" y="0"/>
                  </a:moveTo>
                  <a:cubicBezTo>
                    <a:pt x="268" y="0"/>
                    <a:pt x="1" y="268"/>
                    <a:pt x="1" y="602"/>
                  </a:cubicBezTo>
                  <a:lnTo>
                    <a:pt x="1" y="11801"/>
                  </a:lnTo>
                  <a:cubicBezTo>
                    <a:pt x="1" y="12135"/>
                    <a:pt x="268" y="12403"/>
                    <a:pt x="593" y="12403"/>
                  </a:cubicBezTo>
                  <a:lnTo>
                    <a:pt x="13149" y="12403"/>
                  </a:lnTo>
                  <a:cubicBezTo>
                    <a:pt x="13473" y="12403"/>
                    <a:pt x="13741" y="12135"/>
                    <a:pt x="13741" y="11801"/>
                  </a:cubicBezTo>
                  <a:lnTo>
                    <a:pt x="13741" y="602"/>
                  </a:lnTo>
                  <a:cubicBezTo>
                    <a:pt x="13741" y="268"/>
                    <a:pt x="13473" y="0"/>
                    <a:pt x="131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7251613" y="584424"/>
              <a:ext cx="536934" cy="134058"/>
            </a:xfrm>
            <a:custGeom>
              <a:avLst/>
              <a:gdLst/>
              <a:ahLst/>
              <a:cxnLst/>
              <a:rect l="l" t="t" r="r" b="b"/>
              <a:pathLst>
                <a:path w="13742" h="3431" extrusionOk="0">
                  <a:moveTo>
                    <a:pt x="593" y="0"/>
                  </a:moveTo>
                  <a:cubicBezTo>
                    <a:pt x="268" y="0"/>
                    <a:pt x="1" y="268"/>
                    <a:pt x="1" y="602"/>
                  </a:cubicBezTo>
                  <a:lnTo>
                    <a:pt x="1" y="3431"/>
                  </a:lnTo>
                  <a:lnTo>
                    <a:pt x="13741" y="3431"/>
                  </a:lnTo>
                  <a:lnTo>
                    <a:pt x="13741" y="602"/>
                  </a:lnTo>
                  <a:cubicBezTo>
                    <a:pt x="13741" y="268"/>
                    <a:pt x="13473" y="0"/>
                    <a:pt x="13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6201309" y="561252"/>
              <a:ext cx="1876496" cy="1546802"/>
            </a:xfrm>
            <a:custGeom>
              <a:avLst/>
              <a:gdLst/>
              <a:ahLst/>
              <a:cxnLst/>
              <a:rect l="l" t="t" r="r" b="b"/>
              <a:pathLst>
                <a:path w="48026" h="39588" extrusionOk="0">
                  <a:moveTo>
                    <a:pt x="42292" y="5638"/>
                  </a:moveTo>
                  <a:cubicBezTo>
                    <a:pt x="42617" y="5638"/>
                    <a:pt x="42885" y="5906"/>
                    <a:pt x="42885" y="6240"/>
                  </a:cubicBezTo>
                  <a:lnTo>
                    <a:pt x="42885" y="30654"/>
                  </a:lnTo>
                  <a:cubicBezTo>
                    <a:pt x="42885" y="30979"/>
                    <a:pt x="42617" y="31246"/>
                    <a:pt x="42292" y="31246"/>
                  </a:cubicBezTo>
                  <a:lnTo>
                    <a:pt x="25207" y="31246"/>
                  </a:lnTo>
                  <a:cubicBezTo>
                    <a:pt x="24883" y="31246"/>
                    <a:pt x="24615" y="30979"/>
                    <a:pt x="24615" y="30654"/>
                  </a:cubicBezTo>
                  <a:lnTo>
                    <a:pt x="24615" y="8027"/>
                  </a:lnTo>
                  <a:cubicBezTo>
                    <a:pt x="24615" y="6967"/>
                    <a:pt x="25313" y="6059"/>
                    <a:pt x="26278" y="5753"/>
                  </a:cubicBezTo>
                  <a:lnTo>
                    <a:pt x="26278" y="12394"/>
                  </a:lnTo>
                  <a:cubicBezTo>
                    <a:pt x="26278" y="13053"/>
                    <a:pt x="26813" y="13588"/>
                    <a:pt x="27472" y="13588"/>
                  </a:cubicBezTo>
                  <a:lnTo>
                    <a:pt x="40028" y="13588"/>
                  </a:lnTo>
                  <a:cubicBezTo>
                    <a:pt x="40677" y="13588"/>
                    <a:pt x="41222" y="13053"/>
                    <a:pt x="41222" y="12394"/>
                  </a:cubicBezTo>
                  <a:lnTo>
                    <a:pt x="41222" y="5638"/>
                  </a:lnTo>
                  <a:close/>
                  <a:moveTo>
                    <a:pt x="21032" y="5638"/>
                  </a:moveTo>
                  <a:cubicBezTo>
                    <a:pt x="22350" y="5638"/>
                    <a:pt x="23421" y="6709"/>
                    <a:pt x="23421" y="8027"/>
                  </a:cubicBezTo>
                  <a:lnTo>
                    <a:pt x="23421" y="30654"/>
                  </a:lnTo>
                  <a:cubicBezTo>
                    <a:pt x="23421" y="30979"/>
                    <a:pt x="23153" y="31246"/>
                    <a:pt x="22819" y="31246"/>
                  </a:cubicBezTo>
                  <a:lnTo>
                    <a:pt x="5743" y="31246"/>
                  </a:lnTo>
                  <a:cubicBezTo>
                    <a:pt x="5409" y="31246"/>
                    <a:pt x="5141" y="30979"/>
                    <a:pt x="5141" y="30654"/>
                  </a:cubicBezTo>
                  <a:lnTo>
                    <a:pt x="5141" y="17554"/>
                  </a:lnTo>
                  <a:cubicBezTo>
                    <a:pt x="5141" y="17229"/>
                    <a:pt x="4874" y="16961"/>
                    <a:pt x="4549" y="16961"/>
                  </a:cubicBezTo>
                  <a:cubicBezTo>
                    <a:pt x="4214" y="16961"/>
                    <a:pt x="3947" y="17229"/>
                    <a:pt x="3947" y="17554"/>
                  </a:cubicBezTo>
                  <a:lnTo>
                    <a:pt x="3947" y="30654"/>
                  </a:lnTo>
                  <a:cubicBezTo>
                    <a:pt x="3947" y="31638"/>
                    <a:pt x="4750" y="32441"/>
                    <a:pt x="5743" y="32441"/>
                  </a:cubicBezTo>
                  <a:lnTo>
                    <a:pt x="16866" y="32441"/>
                  </a:lnTo>
                  <a:lnTo>
                    <a:pt x="16866" y="34992"/>
                  </a:lnTo>
                  <a:lnTo>
                    <a:pt x="2389" y="34992"/>
                  </a:lnTo>
                  <a:cubicBezTo>
                    <a:pt x="1730" y="34992"/>
                    <a:pt x="1195" y="34457"/>
                    <a:pt x="1195" y="33798"/>
                  </a:cubicBezTo>
                  <a:lnTo>
                    <a:pt x="1195" y="9432"/>
                  </a:lnTo>
                  <a:cubicBezTo>
                    <a:pt x="1195" y="8782"/>
                    <a:pt x="1730" y="8237"/>
                    <a:pt x="2389" y="8237"/>
                  </a:cubicBezTo>
                  <a:lnTo>
                    <a:pt x="3947" y="8237"/>
                  </a:lnTo>
                  <a:lnTo>
                    <a:pt x="3947" y="13904"/>
                  </a:lnTo>
                  <a:cubicBezTo>
                    <a:pt x="3947" y="14228"/>
                    <a:pt x="4214" y="14496"/>
                    <a:pt x="4549" y="14496"/>
                  </a:cubicBezTo>
                  <a:cubicBezTo>
                    <a:pt x="4874" y="14496"/>
                    <a:pt x="5141" y="14228"/>
                    <a:pt x="5141" y="13904"/>
                  </a:cubicBezTo>
                  <a:lnTo>
                    <a:pt x="5141" y="6240"/>
                  </a:lnTo>
                  <a:cubicBezTo>
                    <a:pt x="5141" y="5906"/>
                    <a:pt x="5409" y="5638"/>
                    <a:pt x="5743" y="5638"/>
                  </a:cubicBezTo>
                  <a:close/>
                  <a:moveTo>
                    <a:pt x="45637" y="8237"/>
                  </a:moveTo>
                  <a:cubicBezTo>
                    <a:pt x="46296" y="8237"/>
                    <a:pt x="46831" y="8782"/>
                    <a:pt x="46831" y="9432"/>
                  </a:cubicBezTo>
                  <a:lnTo>
                    <a:pt x="46831" y="33798"/>
                  </a:lnTo>
                  <a:cubicBezTo>
                    <a:pt x="46831" y="34457"/>
                    <a:pt x="46296" y="34992"/>
                    <a:pt x="45637" y="34992"/>
                  </a:cubicBezTo>
                  <a:lnTo>
                    <a:pt x="23105" y="34992"/>
                  </a:lnTo>
                  <a:lnTo>
                    <a:pt x="23105" y="32422"/>
                  </a:lnTo>
                  <a:cubicBezTo>
                    <a:pt x="23459" y="32364"/>
                    <a:pt x="23765" y="32211"/>
                    <a:pt x="24013" y="31982"/>
                  </a:cubicBezTo>
                  <a:cubicBezTo>
                    <a:pt x="24338" y="32269"/>
                    <a:pt x="24749" y="32441"/>
                    <a:pt x="25207" y="32441"/>
                  </a:cubicBezTo>
                  <a:lnTo>
                    <a:pt x="42292" y="32441"/>
                  </a:lnTo>
                  <a:cubicBezTo>
                    <a:pt x="43276" y="32441"/>
                    <a:pt x="44079" y="31638"/>
                    <a:pt x="44079" y="30654"/>
                  </a:cubicBezTo>
                  <a:lnTo>
                    <a:pt x="44079" y="8237"/>
                  </a:lnTo>
                  <a:close/>
                  <a:moveTo>
                    <a:pt x="21911" y="32441"/>
                  </a:moveTo>
                  <a:lnTo>
                    <a:pt x="21920" y="38394"/>
                  </a:lnTo>
                  <a:lnTo>
                    <a:pt x="21911" y="38394"/>
                  </a:lnTo>
                  <a:lnTo>
                    <a:pt x="20325" y="37314"/>
                  </a:lnTo>
                  <a:cubicBezTo>
                    <a:pt x="20224" y="37242"/>
                    <a:pt x="20107" y="37206"/>
                    <a:pt x="19990" y="37206"/>
                  </a:cubicBezTo>
                  <a:cubicBezTo>
                    <a:pt x="19873" y="37206"/>
                    <a:pt x="19756" y="37242"/>
                    <a:pt x="19656" y="37314"/>
                  </a:cubicBezTo>
                  <a:lnTo>
                    <a:pt x="18060" y="38394"/>
                  </a:lnTo>
                  <a:lnTo>
                    <a:pt x="18060" y="32441"/>
                  </a:lnTo>
                  <a:close/>
                  <a:moveTo>
                    <a:pt x="27472" y="1"/>
                  </a:moveTo>
                  <a:cubicBezTo>
                    <a:pt x="26813" y="1"/>
                    <a:pt x="26278" y="536"/>
                    <a:pt x="26278" y="1195"/>
                  </a:cubicBezTo>
                  <a:lnTo>
                    <a:pt x="26278" y="4520"/>
                  </a:lnTo>
                  <a:cubicBezTo>
                    <a:pt x="25341" y="4711"/>
                    <a:pt x="24529" y="5275"/>
                    <a:pt x="24013" y="6049"/>
                  </a:cubicBezTo>
                  <a:cubicBezTo>
                    <a:pt x="23373" y="5084"/>
                    <a:pt x="22274" y="4444"/>
                    <a:pt x="21032" y="4444"/>
                  </a:cubicBezTo>
                  <a:lnTo>
                    <a:pt x="5743" y="4444"/>
                  </a:lnTo>
                  <a:cubicBezTo>
                    <a:pt x="4750" y="4444"/>
                    <a:pt x="3947" y="5247"/>
                    <a:pt x="3947" y="6240"/>
                  </a:cubicBezTo>
                  <a:lnTo>
                    <a:pt x="3947" y="7043"/>
                  </a:lnTo>
                  <a:lnTo>
                    <a:pt x="2389" y="7043"/>
                  </a:lnTo>
                  <a:cubicBezTo>
                    <a:pt x="1071" y="7043"/>
                    <a:pt x="1" y="8123"/>
                    <a:pt x="1" y="9432"/>
                  </a:cubicBezTo>
                  <a:lnTo>
                    <a:pt x="1" y="33798"/>
                  </a:lnTo>
                  <a:cubicBezTo>
                    <a:pt x="1" y="35116"/>
                    <a:pt x="1071" y="36186"/>
                    <a:pt x="2389" y="36186"/>
                  </a:cubicBezTo>
                  <a:lnTo>
                    <a:pt x="16866" y="36186"/>
                  </a:lnTo>
                  <a:lnTo>
                    <a:pt x="16866" y="38394"/>
                  </a:lnTo>
                  <a:cubicBezTo>
                    <a:pt x="16866" y="38833"/>
                    <a:pt x="17114" y="39244"/>
                    <a:pt x="17506" y="39454"/>
                  </a:cubicBezTo>
                  <a:cubicBezTo>
                    <a:pt x="17679" y="39543"/>
                    <a:pt x="17867" y="39587"/>
                    <a:pt x="18055" y="39587"/>
                  </a:cubicBezTo>
                  <a:cubicBezTo>
                    <a:pt x="18292" y="39587"/>
                    <a:pt x="18530" y="39517"/>
                    <a:pt x="18738" y="39378"/>
                  </a:cubicBezTo>
                  <a:lnTo>
                    <a:pt x="19990" y="38527"/>
                  </a:lnTo>
                  <a:lnTo>
                    <a:pt x="21242" y="39378"/>
                  </a:lnTo>
                  <a:cubicBezTo>
                    <a:pt x="21443" y="39521"/>
                    <a:pt x="21682" y="39588"/>
                    <a:pt x="21911" y="39588"/>
                  </a:cubicBezTo>
                  <a:cubicBezTo>
                    <a:pt x="22102" y="39588"/>
                    <a:pt x="22293" y="39540"/>
                    <a:pt x="22475" y="39445"/>
                  </a:cubicBezTo>
                  <a:cubicBezTo>
                    <a:pt x="22866" y="39244"/>
                    <a:pt x="23105" y="38833"/>
                    <a:pt x="23105" y="38394"/>
                  </a:cubicBezTo>
                  <a:lnTo>
                    <a:pt x="23105" y="36186"/>
                  </a:lnTo>
                  <a:lnTo>
                    <a:pt x="45637" y="36186"/>
                  </a:lnTo>
                  <a:cubicBezTo>
                    <a:pt x="46955" y="36186"/>
                    <a:pt x="48025" y="35116"/>
                    <a:pt x="48025" y="33798"/>
                  </a:cubicBezTo>
                  <a:lnTo>
                    <a:pt x="48025" y="9432"/>
                  </a:lnTo>
                  <a:cubicBezTo>
                    <a:pt x="48025" y="8123"/>
                    <a:pt x="46955" y="7043"/>
                    <a:pt x="45637" y="7043"/>
                  </a:cubicBezTo>
                  <a:lnTo>
                    <a:pt x="44079" y="7043"/>
                  </a:lnTo>
                  <a:lnTo>
                    <a:pt x="44079" y="6240"/>
                  </a:lnTo>
                  <a:cubicBezTo>
                    <a:pt x="44079" y="5247"/>
                    <a:pt x="43276" y="4444"/>
                    <a:pt x="42292" y="4444"/>
                  </a:cubicBezTo>
                  <a:lnTo>
                    <a:pt x="41222" y="4444"/>
                  </a:lnTo>
                  <a:lnTo>
                    <a:pt x="41222" y="1195"/>
                  </a:lnTo>
                  <a:cubicBezTo>
                    <a:pt x="41222" y="536"/>
                    <a:pt x="40677" y="1"/>
                    <a:pt x="40028" y="1"/>
                  </a:cubicBezTo>
                  <a:lnTo>
                    <a:pt x="33970" y="1"/>
                  </a:lnTo>
                  <a:cubicBezTo>
                    <a:pt x="33635" y="1"/>
                    <a:pt x="33368" y="268"/>
                    <a:pt x="33368" y="593"/>
                  </a:cubicBezTo>
                  <a:cubicBezTo>
                    <a:pt x="33368" y="928"/>
                    <a:pt x="33635" y="1195"/>
                    <a:pt x="33970" y="1195"/>
                  </a:cubicBezTo>
                  <a:lnTo>
                    <a:pt x="40028" y="1195"/>
                  </a:lnTo>
                  <a:lnTo>
                    <a:pt x="40028" y="12394"/>
                  </a:lnTo>
                  <a:lnTo>
                    <a:pt x="27472" y="12394"/>
                  </a:lnTo>
                  <a:lnTo>
                    <a:pt x="27472" y="1195"/>
                  </a:lnTo>
                  <a:lnTo>
                    <a:pt x="30310" y="1195"/>
                  </a:lnTo>
                  <a:cubicBezTo>
                    <a:pt x="30644" y="1195"/>
                    <a:pt x="30912" y="928"/>
                    <a:pt x="30912" y="593"/>
                  </a:cubicBezTo>
                  <a:cubicBezTo>
                    <a:pt x="30912" y="268"/>
                    <a:pt x="30644" y="1"/>
                    <a:pt x="30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6681114" y="875650"/>
              <a:ext cx="347628" cy="46692"/>
            </a:xfrm>
            <a:custGeom>
              <a:avLst/>
              <a:gdLst/>
              <a:ahLst/>
              <a:cxnLst/>
              <a:rect l="l" t="t" r="r" b="b"/>
              <a:pathLst>
                <a:path w="8897" h="1195" extrusionOk="0">
                  <a:moveTo>
                    <a:pt x="593" y="0"/>
                  </a:moveTo>
                  <a:cubicBezTo>
                    <a:pt x="268" y="0"/>
                    <a:pt x="0" y="268"/>
                    <a:pt x="0" y="602"/>
                  </a:cubicBezTo>
                  <a:cubicBezTo>
                    <a:pt x="0" y="927"/>
                    <a:pt x="268" y="1195"/>
                    <a:pt x="593" y="1195"/>
                  </a:cubicBezTo>
                  <a:lnTo>
                    <a:pt x="8304" y="1195"/>
                  </a:lnTo>
                  <a:cubicBezTo>
                    <a:pt x="8629" y="1195"/>
                    <a:pt x="8896" y="927"/>
                    <a:pt x="8896" y="602"/>
                  </a:cubicBezTo>
                  <a:cubicBezTo>
                    <a:pt x="8896" y="268"/>
                    <a:pt x="8629" y="0"/>
                    <a:pt x="8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6681114" y="966734"/>
              <a:ext cx="347628" cy="46731"/>
            </a:xfrm>
            <a:custGeom>
              <a:avLst/>
              <a:gdLst/>
              <a:ahLst/>
              <a:cxnLst/>
              <a:rect l="l" t="t" r="r" b="b"/>
              <a:pathLst>
                <a:path w="8897" h="1196" extrusionOk="0">
                  <a:moveTo>
                    <a:pt x="593" y="1"/>
                  </a:moveTo>
                  <a:cubicBezTo>
                    <a:pt x="268" y="1"/>
                    <a:pt x="0" y="268"/>
                    <a:pt x="0" y="603"/>
                  </a:cubicBezTo>
                  <a:cubicBezTo>
                    <a:pt x="0" y="928"/>
                    <a:pt x="268" y="1195"/>
                    <a:pt x="593" y="1195"/>
                  </a:cubicBezTo>
                  <a:lnTo>
                    <a:pt x="8304" y="1195"/>
                  </a:lnTo>
                  <a:cubicBezTo>
                    <a:pt x="8629" y="1195"/>
                    <a:pt x="8896" y="928"/>
                    <a:pt x="8896" y="603"/>
                  </a:cubicBezTo>
                  <a:cubicBezTo>
                    <a:pt x="8896"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6681114" y="1057857"/>
              <a:ext cx="347628" cy="46692"/>
            </a:xfrm>
            <a:custGeom>
              <a:avLst/>
              <a:gdLst/>
              <a:ahLst/>
              <a:cxnLst/>
              <a:rect l="l" t="t" r="r" b="b"/>
              <a:pathLst>
                <a:path w="8897" h="1195" extrusionOk="0">
                  <a:moveTo>
                    <a:pt x="593" y="0"/>
                  </a:moveTo>
                  <a:cubicBezTo>
                    <a:pt x="268" y="0"/>
                    <a:pt x="0" y="268"/>
                    <a:pt x="0" y="593"/>
                  </a:cubicBezTo>
                  <a:cubicBezTo>
                    <a:pt x="0" y="927"/>
                    <a:pt x="268" y="1195"/>
                    <a:pt x="593" y="1195"/>
                  </a:cubicBezTo>
                  <a:lnTo>
                    <a:pt x="8304" y="1195"/>
                  </a:lnTo>
                  <a:cubicBezTo>
                    <a:pt x="8629" y="1195"/>
                    <a:pt x="8896" y="927"/>
                    <a:pt x="8896" y="593"/>
                  </a:cubicBezTo>
                  <a:cubicBezTo>
                    <a:pt x="8896" y="268"/>
                    <a:pt x="8629" y="0"/>
                    <a:pt x="8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6681114" y="1148941"/>
              <a:ext cx="347628" cy="46731"/>
            </a:xfrm>
            <a:custGeom>
              <a:avLst/>
              <a:gdLst/>
              <a:ahLst/>
              <a:cxnLst/>
              <a:rect l="l" t="t" r="r" b="b"/>
              <a:pathLst>
                <a:path w="8897" h="1196" extrusionOk="0">
                  <a:moveTo>
                    <a:pt x="593" y="1"/>
                  </a:moveTo>
                  <a:cubicBezTo>
                    <a:pt x="268" y="1"/>
                    <a:pt x="0" y="268"/>
                    <a:pt x="0" y="593"/>
                  </a:cubicBezTo>
                  <a:cubicBezTo>
                    <a:pt x="0" y="928"/>
                    <a:pt x="268" y="1195"/>
                    <a:pt x="593" y="1195"/>
                  </a:cubicBezTo>
                  <a:lnTo>
                    <a:pt x="8304" y="1195"/>
                  </a:lnTo>
                  <a:cubicBezTo>
                    <a:pt x="8629" y="1195"/>
                    <a:pt x="8896" y="928"/>
                    <a:pt x="8896" y="593"/>
                  </a:cubicBezTo>
                  <a:cubicBezTo>
                    <a:pt x="8896"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6681114" y="1239673"/>
              <a:ext cx="347628" cy="46692"/>
            </a:xfrm>
            <a:custGeom>
              <a:avLst/>
              <a:gdLst/>
              <a:ahLst/>
              <a:cxnLst/>
              <a:rect l="l" t="t" r="r" b="b"/>
              <a:pathLst>
                <a:path w="8897" h="1195" extrusionOk="0">
                  <a:moveTo>
                    <a:pt x="593" y="1"/>
                  </a:moveTo>
                  <a:cubicBezTo>
                    <a:pt x="268" y="1"/>
                    <a:pt x="0" y="268"/>
                    <a:pt x="0" y="603"/>
                  </a:cubicBezTo>
                  <a:cubicBezTo>
                    <a:pt x="0" y="927"/>
                    <a:pt x="268" y="1195"/>
                    <a:pt x="593" y="1195"/>
                  </a:cubicBezTo>
                  <a:lnTo>
                    <a:pt x="8304" y="1195"/>
                  </a:lnTo>
                  <a:cubicBezTo>
                    <a:pt x="8629" y="1195"/>
                    <a:pt x="8896" y="927"/>
                    <a:pt x="8896" y="603"/>
                  </a:cubicBezTo>
                  <a:cubicBezTo>
                    <a:pt x="8896"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6484722" y="1330796"/>
              <a:ext cx="544006" cy="46692"/>
            </a:xfrm>
            <a:custGeom>
              <a:avLst/>
              <a:gdLst/>
              <a:ahLst/>
              <a:cxnLst/>
              <a:rect l="l" t="t" r="r" b="b"/>
              <a:pathLst>
                <a:path w="13923" h="1195" extrusionOk="0">
                  <a:moveTo>
                    <a:pt x="592" y="0"/>
                  </a:moveTo>
                  <a:cubicBezTo>
                    <a:pt x="268" y="0"/>
                    <a:pt x="0" y="268"/>
                    <a:pt x="0" y="602"/>
                  </a:cubicBezTo>
                  <a:cubicBezTo>
                    <a:pt x="0" y="927"/>
                    <a:pt x="268" y="1194"/>
                    <a:pt x="592" y="1194"/>
                  </a:cubicBezTo>
                  <a:lnTo>
                    <a:pt x="13330" y="1194"/>
                  </a:lnTo>
                  <a:cubicBezTo>
                    <a:pt x="13655" y="1194"/>
                    <a:pt x="13922" y="927"/>
                    <a:pt x="13922" y="602"/>
                  </a:cubicBezTo>
                  <a:cubicBezTo>
                    <a:pt x="13922" y="268"/>
                    <a:pt x="13655" y="0"/>
                    <a:pt x="13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6484722" y="1421880"/>
              <a:ext cx="544006" cy="46692"/>
            </a:xfrm>
            <a:custGeom>
              <a:avLst/>
              <a:gdLst/>
              <a:ahLst/>
              <a:cxnLst/>
              <a:rect l="l" t="t" r="r" b="b"/>
              <a:pathLst>
                <a:path w="13923" h="1195" extrusionOk="0">
                  <a:moveTo>
                    <a:pt x="592" y="1"/>
                  </a:moveTo>
                  <a:cubicBezTo>
                    <a:pt x="268" y="1"/>
                    <a:pt x="0" y="268"/>
                    <a:pt x="0" y="593"/>
                  </a:cubicBezTo>
                  <a:cubicBezTo>
                    <a:pt x="0" y="927"/>
                    <a:pt x="268" y="1195"/>
                    <a:pt x="592" y="1195"/>
                  </a:cubicBezTo>
                  <a:lnTo>
                    <a:pt x="13330" y="1195"/>
                  </a:lnTo>
                  <a:cubicBezTo>
                    <a:pt x="13655" y="1195"/>
                    <a:pt x="13922" y="927"/>
                    <a:pt x="13922" y="593"/>
                  </a:cubicBezTo>
                  <a:cubicBezTo>
                    <a:pt x="13922" y="268"/>
                    <a:pt x="13655" y="1"/>
                    <a:pt x="1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7462189" y="1172112"/>
              <a:ext cx="347628" cy="46692"/>
            </a:xfrm>
            <a:custGeom>
              <a:avLst/>
              <a:gdLst/>
              <a:ahLst/>
              <a:cxnLst/>
              <a:rect l="l" t="t" r="r" b="b"/>
              <a:pathLst>
                <a:path w="8897" h="1195" extrusionOk="0">
                  <a:moveTo>
                    <a:pt x="593" y="0"/>
                  </a:moveTo>
                  <a:cubicBezTo>
                    <a:pt x="259" y="0"/>
                    <a:pt x="1" y="268"/>
                    <a:pt x="1" y="602"/>
                  </a:cubicBezTo>
                  <a:cubicBezTo>
                    <a:pt x="1" y="927"/>
                    <a:pt x="259" y="1194"/>
                    <a:pt x="593" y="1194"/>
                  </a:cubicBezTo>
                  <a:lnTo>
                    <a:pt x="8304" y="1194"/>
                  </a:lnTo>
                  <a:cubicBezTo>
                    <a:pt x="8629" y="1194"/>
                    <a:pt x="8897" y="927"/>
                    <a:pt x="8897" y="602"/>
                  </a:cubicBezTo>
                  <a:cubicBezTo>
                    <a:pt x="8897" y="268"/>
                    <a:pt x="8629" y="0"/>
                    <a:pt x="8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7462189" y="1263196"/>
              <a:ext cx="347628" cy="46692"/>
            </a:xfrm>
            <a:custGeom>
              <a:avLst/>
              <a:gdLst/>
              <a:ahLst/>
              <a:cxnLst/>
              <a:rect l="l" t="t" r="r" b="b"/>
              <a:pathLst>
                <a:path w="8897" h="1195" extrusionOk="0">
                  <a:moveTo>
                    <a:pt x="593" y="1"/>
                  </a:moveTo>
                  <a:cubicBezTo>
                    <a:pt x="259" y="1"/>
                    <a:pt x="1" y="268"/>
                    <a:pt x="1" y="593"/>
                  </a:cubicBezTo>
                  <a:cubicBezTo>
                    <a:pt x="1" y="927"/>
                    <a:pt x="259" y="1195"/>
                    <a:pt x="593" y="1195"/>
                  </a:cubicBezTo>
                  <a:lnTo>
                    <a:pt x="8304" y="1195"/>
                  </a:lnTo>
                  <a:cubicBezTo>
                    <a:pt x="8629" y="1195"/>
                    <a:pt x="8897" y="927"/>
                    <a:pt x="8897" y="593"/>
                  </a:cubicBezTo>
                  <a:cubicBezTo>
                    <a:pt x="8897"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7462189" y="1354319"/>
              <a:ext cx="347628" cy="46692"/>
            </a:xfrm>
            <a:custGeom>
              <a:avLst/>
              <a:gdLst/>
              <a:ahLst/>
              <a:cxnLst/>
              <a:rect l="l" t="t" r="r" b="b"/>
              <a:pathLst>
                <a:path w="8897" h="1195" extrusionOk="0">
                  <a:moveTo>
                    <a:pt x="593" y="0"/>
                  </a:moveTo>
                  <a:cubicBezTo>
                    <a:pt x="259" y="0"/>
                    <a:pt x="1" y="268"/>
                    <a:pt x="1" y="592"/>
                  </a:cubicBezTo>
                  <a:cubicBezTo>
                    <a:pt x="1" y="927"/>
                    <a:pt x="259" y="1194"/>
                    <a:pt x="593" y="1194"/>
                  </a:cubicBezTo>
                  <a:lnTo>
                    <a:pt x="8304" y="1194"/>
                  </a:lnTo>
                  <a:cubicBezTo>
                    <a:pt x="8629" y="1194"/>
                    <a:pt x="8897" y="927"/>
                    <a:pt x="8897" y="592"/>
                  </a:cubicBezTo>
                  <a:cubicBezTo>
                    <a:pt x="8897" y="268"/>
                    <a:pt x="8629" y="0"/>
                    <a:pt x="8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7462189" y="1445012"/>
              <a:ext cx="347628" cy="46731"/>
            </a:xfrm>
            <a:custGeom>
              <a:avLst/>
              <a:gdLst/>
              <a:ahLst/>
              <a:cxnLst/>
              <a:rect l="l" t="t" r="r" b="b"/>
              <a:pathLst>
                <a:path w="8897" h="1196" extrusionOk="0">
                  <a:moveTo>
                    <a:pt x="593" y="1"/>
                  </a:moveTo>
                  <a:cubicBezTo>
                    <a:pt x="259" y="1"/>
                    <a:pt x="1" y="268"/>
                    <a:pt x="1" y="603"/>
                  </a:cubicBezTo>
                  <a:cubicBezTo>
                    <a:pt x="1" y="928"/>
                    <a:pt x="259" y="1195"/>
                    <a:pt x="593" y="1195"/>
                  </a:cubicBezTo>
                  <a:lnTo>
                    <a:pt x="8304" y="1195"/>
                  </a:lnTo>
                  <a:cubicBezTo>
                    <a:pt x="8629" y="1195"/>
                    <a:pt x="8897" y="928"/>
                    <a:pt x="8897" y="603"/>
                  </a:cubicBezTo>
                  <a:cubicBezTo>
                    <a:pt x="8897"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7462189" y="1536135"/>
              <a:ext cx="347628" cy="46692"/>
            </a:xfrm>
            <a:custGeom>
              <a:avLst/>
              <a:gdLst/>
              <a:ahLst/>
              <a:cxnLst/>
              <a:rect l="l" t="t" r="r" b="b"/>
              <a:pathLst>
                <a:path w="8897" h="1195" extrusionOk="0">
                  <a:moveTo>
                    <a:pt x="593" y="0"/>
                  </a:moveTo>
                  <a:cubicBezTo>
                    <a:pt x="259" y="0"/>
                    <a:pt x="1" y="268"/>
                    <a:pt x="1" y="602"/>
                  </a:cubicBezTo>
                  <a:cubicBezTo>
                    <a:pt x="1" y="927"/>
                    <a:pt x="259" y="1195"/>
                    <a:pt x="593" y="1195"/>
                  </a:cubicBezTo>
                  <a:lnTo>
                    <a:pt x="8304" y="1195"/>
                  </a:lnTo>
                  <a:cubicBezTo>
                    <a:pt x="8629" y="1195"/>
                    <a:pt x="8897" y="927"/>
                    <a:pt x="8897" y="602"/>
                  </a:cubicBezTo>
                  <a:cubicBezTo>
                    <a:pt x="8897" y="268"/>
                    <a:pt x="8629" y="0"/>
                    <a:pt x="8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7462189" y="1627219"/>
              <a:ext cx="347628" cy="46731"/>
            </a:xfrm>
            <a:custGeom>
              <a:avLst/>
              <a:gdLst/>
              <a:ahLst/>
              <a:cxnLst/>
              <a:rect l="l" t="t" r="r" b="b"/>
              <a:pathLst>
                <a:path w="8897" h="1196" extrusionOk="0">
                  <a:moveTo>
                    <a:pt x="593" y="1"/>
                  </a:moveTo>
                  <a:cubicBezTo>
                    <a:pt x="259" y="1"/>
                    <a:pt x="1" y="268"/>
                    <a:pt x="1" y="603"/>
                  </a:cubicBezTo>
                  <a:cubicBezTo>
                    <a:pt x="1" y="928"/>
                    <a:pt x="259" y="1195"/>
                    <a:pt x="593" y="1195"/>
                  </a:cubicBezTo>
                  <a:lnTo>
                    <a:pt x="8304" y="1195"/>
                  </a:lnTo>
                  <a:cubicBezTo>
                    <a:pt x="8629" y="1195"/>
                    <a:pt x="8897" y="928"/>
                    <a:pt x="8897" y="603"/>
                  </a:cubicBezTo>
                  <a:cubicBezTo>
                    <a:pt x="8897"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7251613" y="1172112"/>
              <a:ext cx="158712" cy="502902"/>
            </a:xfrm>
            <a:custGeom>
              <a:avLst/>
              <a:gdLst/>
              <a:ahLst/>
              <a:cxnLst/>
              <a:rect l="l" t="t" r="r" b="b"/>
              <a:pathLst>
                <a:path w="4062" h="12871" extrusionOk="0">
                  <a:moveTo>
                    <a:pt x="593" y="0"/>
                  </a:moveTo>
                  <a:cubicBezTo>
                    <a:pt x="268" y="0"/>
                    <a:pt x="1" y="268"/>
                    <a:pt x="1" y="602"/>
                  </a:cubicBezTo>
                  <a:lnTo>
                    <a:pt x="1" y="12279"/>
                  </a:lnTo>
                  <a:cubicBezTo>
                    <a:pt x="1" y="12603"/>
                    <a:pt x="268" y="12871"/>
                    <a:pt x="593" y="12871"/>
                  </a:cubicBezTo>
                  <a:lnTo>
                    <a:pt x="3469" y="12871"/>
                  </a:lnTo>
                  <a:cubicBezTo>
                    <a:pt x="3794" y="12871"/>
                    <a:pt x="4062" y="12603"/>
                    <a:pt x="4062" y="12279"/>
                  </a:cubicBezTo>
                  <a:lnTo>
                    <a:pt x="4062" y="602"/>
                  </a:lnTo>
                  <a:cubicBezTo>
                    <a:pt x="4062" y="268"/>
                    <a:pt x="3794" y="0"/>
                    <a:pt x="3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7325543" y="649015"/>
              <a:ext cx="32899" cy="32899"/>
            </a:xfrm>
            <a:custGeom>
              <a:avLst/>
              <a:gdLst/>
              <a:ahLst/>
              <a:cxnLst/>
              <a:rect l="l" t="t" r="r" b="b"/>
              <a:pathLst>
                <a:path w="842" h="842" extrusionOk="0">
                  <a:moveTo>
                    <a:pt x="421" y="0"/>
                  </a:moveTo>
                  <a:cubicBezTo>
                    <a:pt x="192" y="0"/>
                    <a:pt x="1" y="191"/>
                    <a:pt x="1" y="421"/>
                  </a:cubicBezTo>
                  <a:cubicBezTo>
                    <a:pt x="1" y="650"/>
                    <a:pt x="192" y="841"/>
                    <a:pt x="421" y="841"/>
                  </a:cubicBezTo>
                  <a:cubicBezTo>
                    <a:pt x="650" y="841"/>
                    <a:pt x="841" y="650"/>
                    <a:pt x="841" y="421"/>
                  </a:cubicBezTo>
                  <a:cubicBezTo>
                    <a:pt x="841" y="191"/>
                    <a:pt x="650" y="0"/>
                    <a:pt x="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7377826" y="649015"/>
              <a:ext cx="32508" cy="32899"/>
            </a:xfrm>
            <a:custGeom>
              <a:avLst/>
              <a:gdLst/>
              <a:ahLst/>
              <a:cxnLst/>
              <a:rect l="l" t="t" r="r" b="b"/>
              <a:pathLst>
                <a:path w="832" h="842" extrusionOk="0">
                  <a:moveTo>
                    <a:pt x="421" y="0"/>
                  </a:moveTo>
                  <a:cubicBezTo>
                    <a:pt x="182" y="0"/>
                    <a:pt x="0" y="191"/>
                    <a:pt x="0" y="421"/>
                  </a:cubicBezTo>
                  <a:cubicBezTo>
                    <a:pt x="0" y="650"/>
                    <a:pt x="182" y="841"/>
                    <a:pt x="421" y="841"/>
                  </a:cubicBezTo>
                  <a:cubicBezTo>
                    <a:pt x="650" y="841"/>
                    <a:pt x="832" y="650"/>
                    <a:pt x="832" y="421"/>
                  </a:cubicBezTo>
                  <a:cubicBezTo>
                    <a:pt x="832" y="191"/>
                    <a:pt x="650" y="0"/>
                    <a:pt x="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7429718" y="649015"/>
              <a:ext cx="32899" cy="32899"/>
            </a:xfrm>
            <a:custGeom>
              <a:avLst/>
              <a:gdLst/>
              <a:ahLst/>
              <a:cxnLst/>
              <a:rect l="l" t="t" r="r" b="b"/>
              <a:pathLst>
                <a:path w="842" h="842" extrusionOk="0">
                  <a:moveTo>
                    <a:pt x="421" y="0"/>
                  </a:moveTo>
                  <a:cubicBezTo>
                    <a:pt x="192" y="0"/>
                    <a:pt x="0" y="191"/>
                    <a:pt x="0" y="421"/>
                  </a:cubicBezTo>
                  <a:cubicBezTo>
                    <a:pt x="0" y="650"/>
                    <a:pt x="192" y="841"/>
                    <a:pt x="421" y="841"/>
                  </a:cubicBezTo>
                  <a:cubicBezTo>
                    <a:pt x="650" y="841"/>
                    <a:pt x="841" y="650"/>
                    <a:pt x="841" y="421"/>
                  </a:cubicBezTo>
                  <a:cubicBezTo>
                    <a:pt x="841" y="191"/>
                    <a:pt x="650" y="0"/>
                    <a:pt x="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5843271" y="976472"/>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28" name="Google Shape;928;p43"/>
            <p:cNvSpPr/>
            <p:nvPr/>
          </p:nvSpPr>
          <p:spPr>
            <a:xfrm>
              <a:off x="6345251" y="2243572"/>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29" name="Google Shape;929;p43"/>
            <p:cNvSpPr/>
            <p:nvPr/>
          </p:nvSpPr>
          <p:spPr>
            <a:xfrm>
              <a:off x="8430900" y="1481395"/>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30" name="Google Shape;930;p43"/>
            <p:cNvSpPr/>
            <p:nvPr/>
          </p:nvSpPr>
          <p:spPr>
            <a:xfrm>
              <a:off x="7836721" y="2384709"/>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931" name="Google Shape;931;p43"/>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13</a:t>
            </a:fld>
            <a:endParaRPr/>
          </a:p>
        </p:txBody>
      </p:sp>
      <p:sp>
        <p:nvSpPr>
          <p:cNvPr id="932" name="Google Shape;932;p43"/>
          <p:cNvSpPr txBox="1">
            <a:spLocks noGrp="1"/>
          </p:cNvSpPr>
          <p:nvPr>
            <p:ph type="subTitle" idx="1"/>
          </p:nvPr>
        </p:nvSpPr>
        <p:spPr>
          <a:xfrm>
            <a:off x="829050" y="3681850"/>
            <a:ext cx="6723900" cy="3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Presenter: Tan Jichen</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44"/>
          <p:cNvSpPr txBox="1">
            <a:spLocks noGrp="1"/>
          </p:cNvSpPr>
          <p:nvPr>
            <p:ph type="title"/>
          </p:nvPr>
        </p:nvSpPr>
        <p:spPr>
          <a:xfrm>
            <a:off x="713100" y="539525"/>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Interface Design </a:t>
            </a:r>
            <a:endParaRPr/>
          </a:p>
        </p:txBody>
      </p:sp>
      <p:sp>
        <p:nvSpPr>
          <p:cNvPr id="938" name="Google Shape;938;p44"/>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14</a:t>
            </a:fld>
            <a:endParaRPr/>
          </a:p>
        </p:txBody>
      </p:sp>
      <p:sp>
        <p:nvSpPr>
          <p:cNvPr id="939" name="Google Shape;939;p44"/>
          <p:cNvSpPr txBox="1"/>
          <p:nvPr/>
        </p:nvSpPr>
        <p:spPr>
          <a:xfrm>
            <a:off x="713100" y="1241450"/>
            <a:ext cx="6680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latin typeface="Krona One"/>
                <a:ea typeface="Krona One"/>
                <a:cs typeface="Krona One"/>
                <a:sym typeface="Krona One"/>
              </a:rPr>
              <a:t>Part 1: Overall layout and style </a:t>
            </a:r>
            <a:endParaRPr sz="1800"/>
          </a:p>
        </p:txBody>
      </p:sp>
      <p:sp>
        <p:nvSpPr>
          <p:cNvPr id="940" name="Google Shape;940;p44"/>
          <p:cNvSpPr/>
          <p:nvPr/>
        </p:nvSpPr>
        <p:spPr>
          <a:xfrm>
            <a:off x="758675" y="1832400"/>
            <a:ext cx="3192000" cy="3072300"/>
          </a:xfrm>
          <a:prstGeom prst="roundRect">
            <a:avLst>
              <a:gd name="adj" fmla="val 12736"/>
            </a:avLst>
          </a:prstGeom>
          <a:solidFill>
            <a:schemeClr val="lt2"/>
          </a:solidFill>
          <a:ln w="38100" cap="flat" cmpd="sng">
            <a:solidFill>
              <a:schemeClr val="accent1"/>
            </a:solidFill>
            <a:prstDash val="solid"/>
            <a:round/>
            <a:headEnd type="none" w="sm" len="sm"/>
            <a:tailEnd type="none" w="sm" len="sm"/>
          </a:ln>
          <a:effectLst>
            <a:outerShdw dist="76200" dir="96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txBox="1">
            <a:spLocks noGrp="1"/>
          </p:cNvSpPr>
          <p:nvPr>
            <p:ph type="title" idx="4294967295"/>
          </p:nvPr>
        </p:nvSpPr>
        <p:spPr>
          <a:xfrm>
            <a:off x="858951" y="2088600"/>
            <a:ext cx="3192000" cy="29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Design Consideration</a:t>
            </a:r>
            <a:endParaRPr sz="1600" b="1"/>
          </a:p>
        </p:txBody>
      </p:sp>
      <p:sp>
        <p:nvSpPr>
          <p:cNvPr id="942" name="Google Shape;942;p44"/>
          <p:cNvSpPr txBox="1">
            <a:spLocks noGrp="1"/>
          </p:cNvSpPr>
          <p:nvPr>
            <p:ph type="subTitle" idx="4294967295"/>
          </p:nvPr>
        </p:nvSpPr>
        <p:spPr>
          <a:xfrm>
            <a:off x="858950" y="2903525"/>
            <a:ext cx="2763300" cy="1509600"/>
          </a:xfrm>
          <a:prstGeom prst="rect">
            <a:avLst/>
          </a:prstGeom>
        </p:spPr>
        <p:txBody>
          <a:bodyPr spcFirstLastPara="1" wrap="square" lIns="91425" tIns="182875" rIns="91425" bIns="91425" anchor="ctr" anchorCtr="0">
            <a:noAutofit/>
          </a:bodyPr>
          <a:lstStyle/>
          <a:p>
            <a:pPr marL="457200" lvl="0" indent="-317500" algn="l" rtl="0">
              <a:lnSpc>
                <a:spcPct val="150000"/>
              </a:lnSpc>
              <a:spcBef>
                <a:spcPts val="0"/>
              </a:spcBef>
              <a:spcAft>
                <a:spcPts val="0"/>
              </a:spcAft>
              <a:buSzPts val="1400"/>
              <a:buChar char="●"/>
            </a:pPr>
            <a:r>
              <a:rPr lang="en"/>
              <a:t>User-centric</a:t>
            </a:r>
            <a:endParaRPr/>
          </a:p>
          <a:p>
            <a:pPr marL="457200" lvl="0" indent="-317500" algn="l" rtl="0">
              <a:lnSpc>
                <a:spcPct val="150000"/>
              </a:lnSpc>
              <a:spcBef>
                <a:spcPts val="0"/>
              </a:spcBef>
              <a:spcAft>
                <a:spcPts val="0"/>
              </a:spcAft>
              <a:buSzPts val="1400"/>
              <a:buChar char="●"/>
            </a:pPr>
            <a:r>
              <a:rPr lang="en"/>
              <a:t>Efficiency - focused</a:t>
            </a:r>
            <a:endParaRPr/>
          </a:p>
          <a:p>
            <a:pPr marL="457200" lvl="0" indent="-317500" algn="l" rtl="0">
              <a:lnSpc>
                <a:spcPct val="150000"/>
              </a:lnSpc>
              <a:spcBef>
                <a:spcPts val="0"/>
              </a:spcBef>
              <a:spcAft>
                <a:spcPts val="0"/>
              </a:spcAft>
              <a:buSzPts val="1400"/>
              <a:buChar char="●"/>
            </a:pPr>
            <a:r>
              <a:rPr lang="en" b="1"/>
              <a:t>Simple and intuitive navigation</a:t>
            </a:r>
            <a:endParaRPr b="1"/>
          </a:p>
          <a:p>
            <a:pPr marL="457200" lvl="0" indent="-317500" algn="l" rtl="0">
              <a:lnSpc>
                <a:spcPct val="150000"/>
              </a:lnSpc>
              <a:spcBef>
                <a:spcPts val="0"/>
              </a:spcBef>
              <a:spcAft>
                <a:spcPts val="0"/>
              </a:spcAft>
              <a:buSzPts val="1400"/>
              <a:buChar char="●"/>
            </a:pPr>
            <a:r>
              <a:rPr lang="en" b="1"/>
              <a:t>Minimalistic look</a:t>
            </a:r>
            <a:endParaRPr b="1"/>
          </a:p>
          <a:p>
            <a:pPr marL="457200" lvl="0" indent="-317500" algn="l" rtl="0">
              <a:lnSpc>
                <a:spcPct val="150000"/>
              </a:lnSpc>
              <a:spcBef>
                <a:spcPts val="0"/>
              </a:spcBef>
              <a:spcAft>
                <a:spcPts val="0"/>
              </a:spcAft>
              <a:buSzPts val="1400"/>
              <a:buChar char="●"/>
            </a:pPr>
            <a:r>
              <a:rPr lang="en"/>
              <a:t>Highlight main functions</a:t>
            </a:r>
            <a:endParaRPr/>
          </a:p>
          <a:p>
            <a:pPr marL="457200" lvl="0" indent="0" algn="l" rtl="0">
              <a:lnSpc>
                <a:spcPct val="150000"/>
              </a:lnSpc>
              <a:spcBef>
                <a:spcPts val="1200"/>
              </a:spcBef>
              <a:spcAft>
                <a:spcPts val="1200"/>
              </a:spcAft>
              <a:buNone/>
            </a:pPr>
            <a:endParaRPr/>
          </a:p>
        </p:txBody>
      </p:sp>
      <p:pic>
        <p:nvPicPr>
          <p:cNvPr id="943" name="Google Shape;943;p44"/>
          <p:cNvPicPr preferRelativeResize="0"/>
          <p:nvPr/>
        </p:nvPicPr>
        <p:blipFill>
          <a:blip r:embed="rId3">
            <a:alphaModFix/>
          </a:blip>
          <a:stretch>
            <a:fillRect/>
          </a:stretch>
        </p:blipFill>
        <p:spPr>
          <a:xfrm>
            <a:off x="4187950" y="1832425"/>
            <a:ext cx="1435575" cy="3123224"/>
          </a:xfrm>
          <a:prstGeom prst="rect">
            <a:avLst/>
          </a:prstGeom>
          <a:noFill/>
          <a:ln>
            <a:noFill/>
          </a:ln>
        </p:spPr>
      </p:pic>
      <p:pic>
        <p:nvPicPr>
          <p:cNvPr id="944" name="Google Shape;944;p44"/>
          <p:cNvPicPr preferRelativeResize="0"/>
          <p:nvPr/>
        </p:nvPicPr>
        <p:blipFill>
          <a:blip r:embed="rId4">
            <a:alphaModFix/>
          </a:blip>
          <a:stretch>
            <a:fillRect/>
          </a:stretch>
        </p:blipFill>
        <p:spPr>
          <a:xfrm>
            <a:off x="5742125" y="1832424"/>
            <a:ext cx="1435575" cy="3096577"/>
          </a:xfrm>
          <a:prstGeom prst="rect">
            <a:avLst/>
          </a:prstGeom>
          <a:noFill/>
          <a:ln>
            <a:noFill/>
          </a:ln>
        </p:spPr>
      </p:pic>
      <p:pic>
        <p:nvPicPr>
          <p:cNvPr id="945" name="Google Shape;945;p44"/>
          <p:cNvPicPr preferRelativeResize="0"/>
          <p:nvPr/>
        </p:nvPicPr>
        <p:blipFill>
          <a:blip r:embed="rId5">
            <a:alphaModFix/>
          </a:blip>
          <a:stretch>
            <a:fillRect/>
          </a:stretch>
        </p:blipFill>
        <p:spPr>
          <a:xfrm>
            <a:off x="7296301" y="1832425"/>
            <a:ext cx="1435575" cy="3139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45"/>
          <p:cNvSpPr txBox="1">
            <a:spLocks noGrp="1"/>
          </p:cNvSpPr>
          <p:nvPr>
            <p:ph type="title"/>
          </p:nvPr>
        </p:nvSpPr>
        <p:spPr>
          <a:xfrm>
            <a:off x="713100" y="539525"/>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Interface Design </a:t>
            </a:r>
            <a:endParaRPr/>
          </a:p>
        </p:txBody>
      </p:sp>
      <p:sp>
        <p:nvSpPr>
          <p:cNvPr id="951" name="Google Shape;951;p45"/>
          <p:cNvSpPr txBox="1">
            <a:spLocks noGrp="1"/>
          </p:cNvSpPr>
          <p:nvPr>
            <p:ph type="sldNum" idx="12"/>
          </p:nvPr>
        </p:nvSpPr>
        <p:spPr>
          <a:xfrm>
            <a:off x="8799899" y="237495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15</a:t>
            </a:fld>
            <a:endParaRPr/>
          </a:p>
        </p:txBody>
      </p:sp>
      <p:sp>
        <p:nvSpPr>
          <p:cNvPr id="952" name="Google Shape;952;p45"/>
          <p:cNvSpPr txBox="1"/>
          <p:nvPr/>
        </p:nvSpPr>
        <p:spPr>
          <a:xfrm>
            <a:off x="713100" y="1212575"/>
            <a:ext cx="66804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dk2"/>
                </a:solidFill>
                <a:latin typeface="Krona One"/>
                <a:ea typeface="Krona One"/>
                <a:cs typeface="Krona One"/>
                <a:sym typeface="Krona One"/>
              </a:rPr>
              <a:t>Part 2: Selection of color &amp; font</a:t>
            </a:r>
            <a:endParaRPr sz="500"/>
          </a:p>
        </p:txBody>
      </p:sp>
      <p:sp>
        <p:nvSpPr>
          <p:cNvPr id="953" name="Google Shape;953;p45"/>
          <p:cNvSpPr/>
          <p:nvPr/>
        </p:nvSpPr>
        <p:spPr>
          <a:xfrm>
            <a:off x="758675" y="1832400"/>
            <a:ext cx="3072300" cy="3072300"/>
          </a:xfrm>
          <a:prstGeom prst="roundRect">
            <a:avLst>
              <a:gd name="adj" fmla="val 12736"/>
            </a:avLst>
          </a:prstGeom>
          <a:solidFill>
            <a:schemeClr val="lt2"/>
          </a:solidFill>
          <a:ln w="38100" cap="flat" cmpd="sng">
            <a:solidFill>
              <a:schemeClr val="accent1"/>
            </a:solidFill>
            <a:prstDash val="solid"/>
            <a:round/>
            <a:headEnd type="none" w="sm" len="sm"/>
            <a:tailEnd type="none" w="sm" len="sm"/>
          </a:ln>
          <a:effectLst>
            <a:outerShdw dist="76200" dir="96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5"/>
          <p:cNvSpPr txBox="1">
            <a:spLocks noGrp="1"/>
          </p:cNvSpPr>
          <p:nvPr>
            <p:ph type="title" idx="4294967295"/>
          </p:nvPr>
        </p:nvSpPr>
        <p:spPr>
          <a:xfrm>
            <a:off x="823401" y="1964125"/>
            <a:ext cx="3192000" cy="29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t>Design Consideration</a:t>
            </a:r>
            <a:endParaRPr sz="1600" b="1"/>
          </a:p>
        </p:txBody>
      </p:sp>
      <p:sp>
        <p:nvSpPr>
          <p:cNvPr id="955" name="Google Shape;955;p45"/>
          <p:cNvSpPr txBox="1">
            <a:spLocks noGrp="1"/>
          </p:cNvSpPr>
          <p:nvPr>
            <p:ph type="subTitle" idx="4294967295"/>
          </p:nvPr>
        </p:nvSpPr>
        <p:spPr>
          <a:xfrm>
            <a:off x="897450" y="2778300"/>
            <a:ext cx="2763300" cy="1509600"/>
          </a:xfrm>
          <a:prstGeom prst="rect">
            <a:avLst/>
          </a:prstGeom>
        </p:spPr>
        <p:txBody>
          <a:bodyPr spcFirstLastPara="1" wrap="square" lIns="91425" tIns="91425" rIns="91425" bIns="91425" anchor="ctr" anchorCtr="0">
            <a:noAutofit/>
          </a:bodyPr>
          <a:lstStyle/>
          <a:p>
            <a:pPr marL="457200" lvl="0" indent="-317500" algn="l" rtl="0">
              <a:lnSpc>
                <a:spcPct val="150000"/>
              </a:lnSpc>
              <a:spcBef>
                <a:spcPts val="0"/>
              </a:spcBef>
              <a:spcAft>
                <a:spcPts val="0"/>
              </a:spcAft>
              <a:buSzPts val="1400"/>
              <a:buChar char="●"/>
            </a:pPr>
            <a:r>
              <a:rPr lang="en" b="1"/>
              <a:t>Muted color palette</a:t>
            </a:r>
            <a:endParaRPr b="1"/>
          </a:p>
          <a:p>
            <a:pPr marL="457200" lvl="0" indent="-317500" algn="l" rtl="0">
              <a:lnSpc>
                <a:spcPct val="150000"/>
              </a:lnSpc>
              <a:spcBef>
                <a:spcPts val="0"/>
              </a:spcBef>
              <a:spcAft>
                <a:spcPts val="0"/>
              </a:spcAft>
              <a:buSzPts val="1400"/>
              <a:buChar char="●"/>
            </a:pPr>
            <a:r>
              <a:rPr lang="en" b="1"/>
              <a:t>Sans-serif font </a:t>
            </a:r>
            <a:endParaRPr b="1"/>
          </a:p>
          <a:p>
            <a:pPr marL="457200" lvl="0" indent="-317500" algn="l" rtl="0">
              <a:lnSpc>
                <a:spcPct val="150000"/>
              </a:lnSpc>
              <a:spcBef>
                <a:spcPts val="0"/>
              </a:spcBef>
              <a:spcAft>
                <a:spcPts val="0"/>
              </a:spcAft>
              <a:buSzPts val="1400"/>
              <a:buChar char="●"/>
            </a:pPr>
            <a:r>
              <a:rPr lang="en"/>
              <a:t>Calm, soothing &amp; encouraging feeling</a:t>
            </a:r>
            <a:endParaRPr/>
          </a:p>
          <a:p>
            <a:pPr marL="457200" lvl="0" indent="-317500" algn="l" rtl="0">
              <a:lnSpc>
                <a:spcPct val="150000"/>
              </a:lnSpc>
              <a:spcBef>
                <a:spcPts val="0"/>
              </a:spcBef>
              <a:spcAft>
                <a:spcPts val="0"/>
              </a:spcAft>
              <a:buSzPts val="1400"/>
              <a:buChar char="●"/>
            </a:pPr>
            <a:r>
              <a:rPr lang="en"/>
              <a:t>Contrast and highlight</a:t>
            </a:r>
            <a:endParaRPr/>
          </a:p>
          <a:p>
            <a:pPr marL="457200" lvl="0" indent="-317500" algn="l" rtl="0">
              <a:lnSpc>
                <a:spcPct val="150000"/>
              </a:lnSpc>
              <a:spcBef>
                <a:spcPts val="0"/>
              </a:spcBef>
              <a:spcAft>
                <a:spcPts val="0"/>
              </a:spcAft>
              <a:buSzPts val="1400"/>
              <a:buChar char="●"/>
            </a:pPr>
            <a:r>
              <a:rPr lang="en"/>
              <a:t>Customizable </a:t>
            </a:r>
            <a:endParaRPr/>
          </a:p>
          <a:p>
            <a:pPr marL="457200" lvl="0" indent="0" algn="l" rtl="0">
              <a:lnSpc>
                <a:spcPct val="150000"/>
              </a:lnSpc>
              <a:spcBef>
                <a:spcPts val="1200"/>
              </a:spcBef>
              <a:spcAft>
                <a:spcPts val="1200"/>
              </a:spcAft>
              <a:buNone/>
            </a:pPr>
            <a:endParaRPr/>
          </a:p>
        </p:txBody>
      </p:sp>
      <p:pic>
        <p:nvPicPr>
          <p:cNvPr id="956" name="Google Shape;956;p45"/>
          <p:cNvPicPr preferRelativeResize="0"/>
          <p:nvPr/>
        </p:nvPicPr>
        <p:blipFill rotWithShape="1">
          <a:blip r:embed="rId3">
            <a:alphaModFix/>
          </a:blip>
          <a:srcRect t="2238"/>
          <a:stretch/>
        </p:blipFill>
        <p:spPr>
          <a:xfrm>
            <a:off x="4303800" y="1984800"/>
            <a:ext cx="4113089" cy="28732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46"/>
          <p:cNvSpPr/>
          <p:nvPr/>
        </p:nvSpPr>
        <p:spPr>
          <a:xfrm>
            <a:off x="6885752" y="1401805"/>
            <a:ext cx="1429800" cy="1429800"/>
          </a:xfrm>
          <a:prstGeom prst="ellipse">
            <a:avLst/>
          </a:prstGeom>
          <a:solidFill>
            <a:schemeClr val="accent1"/>
          </a:solidFill>
          <a:ln w="38100" cap="flat" cmpd="sng">
            <a:solidFill>
              <a:schemeClr val="lt1"/>
            </a:solidFill>
            <a:prstDash val="solid"/>
            <a:round/>
            <a:headEnd type="none" w="sm" len="sm"/>
            <a:tailEnd type="none" w="sm" len="sm"/>
          </a:ln>
          <a:effectLst>
            <a:outerShdw dist="66675" dir="102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6"/>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16</a:t>
            </a:fld>
            <a:endParaRPr/>
          </a:p>
        </p:txBody>
      </p:sp>
      <p:sp>
        <p:nvSpPr>
          <p:cNvPr id="963" name="Google Shape;963;p46"/>
          <p:cNvSpPr txBox="1">
            <a:spLocks noGrp="1"/>
          </p:cNvSpPr>
          <p:nvPr>
            <p:ph type="title"/>
          </p:nvPr>
        </p:nvSpPr>
        <p:spPr>
          <a:xfrm>
            <a:off x="3169025" y="3088250"/>
            <a:ext cx="5262000" cy="63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Version 2 Design</a:t>
            </a:r>
            <a:endParaRPr/>
          </a:p>
        </p:txBody>
      </p:sp>
      <p:sp>
        <p:nvSpPr>
          <p:cNvPr id="964" name="Google Shape;964;p46"/>
          <p:cNvSpPr txBox="1">
            <a:spLocks noGrp="1"/>
          </p:cNvSpPr>
          <p:nvPr>
            <p:ph type="title" idx="2"/>
          </p:nvPr>
        </p:nvSpPr>
        <p:spPr>
          <a:xfrm>
            <a:off x="6842850" y="1754685"/>
            <a:ext cx="1588200" cy="77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965" name="Google Shape;965;p46"/>
          <p:cNvSpPr txBox="1">
            <a:spLocks noGrp="1"/>
          </p:cNvSpPr>
          <p:nvPr>
            <p:ph type="subTitle" idx="1"/>
          </p:nvPr>
        </p:nvSpPr>
        <p:spPr>
          <a:xfrm>
            <a:off x="3136050" y="3681850"/>
            <a:ext cx="5295000" cy="363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Presenter: Wang Xinyu</a:t>
            </a:r>
            <a:endParaRPr/>
          </a:p>
        </p:txBody>
      </p:sp>
      <p:grpSp>
        <p:nvGrpSpPr>
          <p:cNvPr id="966" name="Google Shape;966;p46"/>
          <p:cNvGrpSpPr/>
          <p:nvPr/>
        </p:nvGrpSpPr>
        <p:grpSpPr>
          <a:xfrm>
            <a:off x="1049353" y="633975"/>
            <a:ext cx="2119681" cy="1898987"/>
            <a:chOff x="1049353" y="633975"/>
            <a:chExt cx="2119681" cy="1898987"/>
          </a:xfrm>
        </p:grpSpPr>
        <p:sp>
          <p:nvSpPr>
            <p:cNvPr id="967" name="Google Shape;967;p46"/>
            <p:cNvSpPr/>
            <p:nvPr/>
          </p:nvSpPr>
          <p:spPr>
            <a:xfrm>
              <a:off x="1117147" y="633975"/>
              <a:ext cx="1623765" cy="1898987"/>
            </a:xfrm>
            <a:custGeom>
              <a:avLst/>
              <a:gdLst/>
              <a:ahLst/>
              <a:cxnLst/>
              <a:rect l="l" t="t" r="r" b="b"/>
              <a:pathLst>
                <a:path w="151083" h="176691" extrusionOk="0">
                  <a:moveTo>
                    <a:pt x="28302" y="0"/>
                  </a:moveTo>
                  <a:cubicBezTo>
                    <a:pt x="24477" y="0"/>
                    <a:pt x="21295" y="2815"/>
                    <a:pt x="20745" y="6517"/>
                  </a:cubicBezTo>
                  <a:lnTo>
                    <a:pt x="13218" y="6517"/>
                  </a:lnTo>
                  <a:cubicBezTo>
                    <a:pt x="5936" y="6517"/>
                    <a:pt x="1" y="12422"/>
                    <a:pt x="1" y="19704"/>
                  </a:cubicBezTo>
                  <a:lnTo>
                    <a:pt x="1" y="31086"/>
                  </a:lnTo>
                  <a:cubicBezTo>
                    <a:pt x="1" y="32187"/>
                    <a:pt x="429" y="33227"/>
                    <a:pt x="1194" y="34023"/>
                  </a:cubicBezTo>
                  <a:cubicBezTo>
                    <a:pt x="1898" y="34788"/>
                    <a:pt x="2724" y="35338"/>
                    <a:pt x="3642" y="35675"/>
                  </a:cubicBezTo>
                  <a:cubicBezTo>
                    <a:pt x="1500" y="36501"/>
                    <a:pt x="1" y="38582"/>
                    <a:pt x="1" y="40999"/>
                  </a:cubicBezTo>
                  <a:lnTo>
                    <a:pt x="1" y="95245"/>
                  </a:lnTo>
                  <a:cubicBezTo>
                    <a:pt x="1" y="101058"/>
                    <a:pt x="3764" y="106045"/>
                    <a:pt x="8965" y="107881"/>
                  </a:cubicBezTo>
                  <a:cubicBezTo>
                    <a:pt x="3978" y="108187"/>
                    <a:pt x="1" y="112348"/>
                    <a:pt x="1" y="117427"/>
                  </a:cubicBezTo>
                  <a:lnTo>
                    <a:pt x="1" y="123913"/>
                  </a:lnTo>
                  <a:cubicBezTo>
                    <a:pt x="1" y="129176"/>
                    <a:pt x="4284" y="133490"/>
                    <a:pt x="9577" y="133490"/>
                  </a:cubicBezTo>
                  <a:lnTo>
                    <a:pt x="57765" y="133490"/>
                  </a:lnTo>
                  <a:lnTo>
                    <a:pt x="57765" y="134010"/>
                  </a:lnTo>
                  <a:cubicBezTo>
                    <a:pt x="56113" y="134775"/>
                    <a:pt x="54889" y="136243"/>
                    <a:pt x="54522" y="138079"/>
                  </a:cubicBezTo>
                  <a:cubicBezTo>
                    <a:pt x="54186" y="139762"/>
                    <a:pt x="54614" y="141506"/>
                    <a:pt x="55715" y="142852"/>
                  </a:cubicBezTo>
                  <a:cubicBezTo>
                    <a:pt x="56266" y="143525"/>
                    <a:pt x="56970" y="144076"/>
                    <a:pt x="57765" y="144412"/>
                  </a:cubicBezTo>
                  <a:lnTo>
                    <a:pt x="57765" y="145483"/>
                  </a:lnTo>
                  <a:cubicBezTo>
                    <a:pt x="56113" y="146248"/>
                    <a:pt x="54889" y="147717"/>
                    <a:pt x="54522" y="149552"/>
                  </a:cubicBezTo>
                  <a:cubicBezTo>
                    <a:pt x="54186" y="151235"/>
                    <a:pt x="54614" y="152979"/>
                    <a:pt x="55715" y="154325"/>
                  </a:cubicBezTo>
                  <a:cubicBezTo>
                    <a:pt x="56266" y="154998"/>
                    <a:pt x="56970" y="155549"/>
                    <a:pt x="57765" y="155886"/>
                  </a:cubicBezTo>
                  <a:lnTo>
                    <a:pt x="57765" y="167145"/>
                  </a:lnTo>
                  <a:cubicBezTo>
                    <a:pt x="57765" y="172407"/>
                    <a:pt x="62049" y="176691"/>
                    <a:pt x="67311" y="176691"/>
                  </a:cubicBezTo>
                  <a:lnTo>
                    <a:pt x="83772" y="176691"/>
                  </a:lnTo>
                  <a:cubicBezTo>
                    <a:pt x="89034" y="176691"/>
                    <a:pt x="93318" y="172407"/>
                    <a:pt x="93318" y="167145"/>
                  </a:cubicBezTo>
                  <a:lnTo>
                    <a:pt x="93318" y="155916"/>
                  </a:lnTo>
                  <a:cubicBezTo>
                    <a:pt x="95000" y="155182"/>
                    <a:pt x="96255" y="153683"/>
                    <a:pt x="96622" y="151816"/>
                  </a:cubicBezTo>
                  <a:cubicBezTo>
                    <a:pt x="96989" y="150134"/>
                    <a:pt x="96530" y="148390"/>
                    <a:pt x="95459" y="147043"/>
                  </a:cubicBezTo>
                  <a:cubicBezTo>
                    <a:pt x="94878" y="146340"/>
                    <a:pt x="94144" y="145789"/>
                    <a:pt x="93318" y="145422"/>
                  </a:cubicBezTo>
                  <a:lnTo>
                    <a:pt x="93318" y="144443"/>
                  </a:lnTo>
                  <a:cubicBezTo>
                    <a:pt x="95000" y="143708"/>
                    <a:pt x="96255" y="142209"/>
                    <a:pt x="96622" y="140343"/>
                  </a:cubicBezTo>
                  <a:cubicBezTo>
                    <a:pt x="96989" y="138660"/>
                    <a:pt x="96530" y="136916"/>
                    <a:pt x="95459" y="135570"/>
                  </a:cubicBezTo>
                  <a:cubicBezTo>
                    <a:pt x="94878" y="134866"/>
                    <a:pt x="94144" y="134316"/>
                    <a:pt x="93318" y="133948"/>
                  </a:cubicBezTo>
                  <a:lnTo>
                    <a:pt x="93318" y="133490"/>
                  </a:lnTo>
                  <a:lnTo>
                    <a:pt x="141506" y="133490"/>
                  </a:lnTo>
                  <a:cubicBezTo>
                    <a:pt x="146768" y="133490"/>
                    <a:pt x="151082" y="129176"/>
                    <a:pt x="151082" y="123913"/>
                  </a:cubicBezTo>
                  <a:lnTo>
                    <a:pt x="151082" y="117549"/>
                  </a:lnTo>
                  <a:cubicBezTo>
                    <a:pt x="151082" y="112440"/>
                    <a:pt x="147105" y="108248"/>
                    <a:pt x="142087" y="107881"/>
                  </a:cubicBezTo>
                  <a:cubicBezTo>
                    <a:pt x="147288" y="106045"/>
                    <a:pt x="151082" y="101058"/>
                    <a:pt x="151082" y="95245"/>
                  </a:cubicBezTo>
                  <a:lnTo>
                    <a:pt x="151082" y="19888"/>
                  </a:lnTo>
                  <a:cubicBezTo>
                    <a:pt x="151082" y="12514"/>
                    <a:pt x="145055" y="6517"/>
                    <a:pt x="137681" y="6517"/>
                  </a:cubicBezTo>
                  <a:lnTo>
                    <a:pt x="130338" y="6517"/>
                  </a:lnTo>
                  <a:cubicBezTo>
                    <a:pt x="129788" y="2815"/>
                    <a:pt x="126606" y="0"/>
                    <a:pt x="122781" y="0"/>
                  </a:cubicBezTo>
                  <a:lnTo>
                    <a:pt x="108615" y="0"/>
                  </a:lnTo>
                  <a:cubicBezTo>
                    <a:pt x="104791" y="0"/>
                    <a:pt x="101609" y="2815"/>
                    <a:pt x="101058" y="6517"/>
                  </a:cubicBezTo>
                  <a:lnTo>
                    <a:pt x="90166" y="6517"/>
                  </a:lnTo>
                  <a:cubicBezTo>
                    <a:pt x="89615" y="2815"/>
                    <a:pt x="86434" y="0"/>
                    <a:pt x="82609" y="0"/>
                  </a:cubicBezTo>
                  <a:lnTo>
                    <a:pt x="68474" y="0"/>
                  </a:lnTo>
                  <a:cubicBezTo>
                    <a:pt x="64619" y="0"/>
                    <a:pt x="61437" y="2815"/>
                    <a:pt x="60886" y="6517"/>
                  </a:cubicBezTo>
                  <a:lnTo>
                    <a:pt x="50025" y="6517"/>
                  </a:lnTo>
                  <a:cubicBezTo>
                    <a:pt x="49474" y="2815"/>
                    <a:pt x="46292" y="0"/>
                    <a:pt x="42467" y="0"/>
                  </a:cubicBezTo>
                  <a:close/>
                </a:path>
              </a:pathLst>
            </a:custGeom>
            <a:solidFill>
              <a:schemeClr val="lt1"/>
            </a:solidFill>
            <a:ln>
              <a:noFill/>
            </a:ln>
            <a:effectLst>
              <a:outerShdw dist="76200" dir="960000" algn="bl" rotWithShape="0">
                <a:srgbClr val="000000">
                  <a:alpha val="26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68" name="Google Shape;968;p46"/>
            <p:cNvSpPr/>
            <p:nvPr/>
          </p:nvSpPr>
          <p:spPr>
            <a:xfrm>
              <a:off x="1795347" y="1702939"/>
              <a:ext cx="259133" cy="768812"/>
            </a:xfrm>
            <a:custGeom>
              <a:avLst/>
              <a:gdLst/>
              <a:ahLst/>
              <a:cxnLst/>
              <a:rect l="l" t="t" r="r" b="b"/>
              <a:pathLst>
                <a:path w="24111" h="71534" extrusionOk="0">
                  <a:moveTo>
                    <a:pt x="1" y="0"/>
                  </a:moveTo>
                  <a:lnTo>
                    <a:pt x="1" y="67709"/>
                  </a:lnTo>
                  <a:cubicBezTo>
                    <a:pt x="1" y="69820"/>
                    <a:pt x="1714" y="71533"/>
                    <a:pt x="3825" y="71533"/>
                  </a:cubicBezTo>
                  <a:lnTo>
                    <a:pt x="20286" y="71533"/>
                  </a:lnTo>
                  <a:cubicBezTo>
                    <a:pt x="22397" y="71533"/>
                    <a:pt x="24110" y="69820"/>
                    <a:pt x="24110" y="67709"/>
                  </a:cubicBezTo>
                  <a:lnTo>
                    <a:pt x="24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6"/>
            <p:cNvSpPr/>
            <p:nvPr/>
          </p:nvSpPr>
          <p:spPr>
            <a:xfrm>
              <a:off x="1174703" y="765537"/>
              <a:ext cx="1500125" cy="974325"/>
            </a:xfrm>
            <a:custGeom>
              <a:avLst/>
              <a:gdLst/>
              <a:ahLst/>
              <a:cxnLst/>
              <a:rect l="l" t="t" r="r" b="b"/>
              <a:pathLst>
                <a:path w="139579" h="90656" extrusionOk="0">
                  <a:moveTo>
                    <a:pt x="7650" y="1"/>
                  </a:moveTo>
                  <a:cubicBezTo>
                    <a:pt x="3428" y="1"/>
                    <a:pt x="1" y="3427"/>
                    <a:pt x="1" y="7650"/>
                  </a:cubicBezTo>
                  <a:lnTo>
                    <a:pt x="1" y="83007"/>
                  </a:lnTo>
                  <a:cubicBezTo>
                    <a:pt x="1" y="87229"/>
                    <a:pt x="3428" y="90656"/>
                    <a:pt x="7650" y="90656"/>
                  </a:cubicBezTo>
                  <a:lnTo>
                    <a:pt x="131930" y="90656"/>
                  </a:lnTo>
                  <a:cubicBezTo>
                    <a:pt x="136152" y="90656"/>
                    <a:pt x="139579" y="87229"/>
                    <a:pt x="139579" y="83007"/>
                  </a:cubicBezTo>
                  <a:lnTo>
                    <a:pt x="139579" y="7650"/>
                  </a:lnTo>
                  <a:cubicBezTo>
                    <a:pt x="139579" y="3427"/>
                    <a:pt x="136152" y="1"/>
                    <a:pt x="1319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6"/>
            <p:cNvSpPr/>
            <p:nvPr/>
          </p:nvSpPr>
          <p:spPr>
            <a:xfrm>
              <a:off x="1663788" y="1102676"/>
              <a:ext cx="1011157" cy="328841"/>
            </a:xfrm>
            <a:custGeom>
              <a:avLst/>
              <a:gdLst/>
              <a:ahLst/>
              <a:cxnLst/>
              <a:rect l="l" t="t" r="r" b="b"/>
              <a:pathLst>
                <a:path w="94083" h="30597" extrusionOk="0">
                  <a:moveTo>
                    <a:pt x="1" y="0"/>
                  </a:moveTo>
                  <a:lnTo>
                    <a:pt x="1" y="30596"/>
                  </a:lnTo>
                  <a:lnTo>
                    <a:pt x="94083" y="30596"/>
                  </a:lnTo>
                  <a:lnTo>
                    <a:pt x="940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6"/>
            <p:cNvSpPr/>
            <p:nvPr/>
          </p:nvSpPr>
          <p:spPr>
            <a:xfrm>
              <a:off x="1271077" y="997098"/>
              <a:ext cx="529089" cy="529089"/>
            </a:xfrm>
            <a:custGeom>
              <a:avLst/>
              <a:gdLst/>
              <a:ahLst/>
              <a:cxnLst/>
              <a:rect l="l" t="t" r="r" b="b"/>
              <a:pathLst>
                <a:path w="49229" h="49229" extrusionOk="0">
                  <a:moveTo>
                    <a:pt x="24599" y="0"/>
                  </a:moveTo>
                  <a:cubicBezTo>
                    <a:pt x="11015" y="0"/>
                    <a:pt x="0" y="11015"/>
                    <a:pt x="0" y="24599"/>
                  </a:cubicBezTo>
                  <a:cubicBezTo>
                    <a:pt x="0" y="38214"/>
                    <a:pt x="11015" y="49229"/>
                    <a:pt x="24599" y="49229"/>
                  </a:cubicBezTo>
                  <a:cubicBezTo>
                    <a:pt x="38214" y="49229"/>
                    <a:pt x="49229" y="38214"/>
                    <a:pt x="49229" y="24599"/>
                  </a:cubicBezTo>
                  <a:cubicBezTo>
                    <a:pt x="49229" y="11015"/>
                    <a:pt x="38214" y="0"/>
                    <a:pt x="24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6"/>
            <p:cNvSpPr/>
            <p:nvPr/>
          </p:nvSpPr>
          <p:spPr>
            <a:xfrm>
              <a:off x="1174703" y="1855228"/>
              <a:ext cx="1500125" cy="151927"/>
            </a:xfrm>
            <a:custGeom>
              <a:avLst/>
              <a:gdLst/>
              <a:ahLst/>
              <a:cxnLst/>
              <a:rect l="l" t="t" r="r" b="b"/>
              <a:pathLst>
                <a:path w="139579" h="14136" extrusionOk="0">
                  <a:moveTo>
                    <a:pt x="3825" y="0"/>
                  </a:moveTo>
                  <a:cubicBezTo>
                    <a:pt x="1714" y="0"/>
                    <a:pt x="1" y="1714"/>
                    <a:pt x="1" y="3825"/>
                  </a:cubicBezTo>
                  <a:lnTo>
                    <a:pt x="1" y="10311"/>
                  </a:lnTo>
                  <a:cubicBezTo>
                    <a:pt x="1" y="12422"/>
                    <a:pt x="1714" y="14136"/>
                    <a:pt x="3825" y="14136"/>
                  </a:cubicBezTo>
                  <a:lnTo>
                    <a:pt x="135754" y="14136"/>
                  </a:lnTo>
                  <a:cubicBezTo>
                    <a:pt x="137865" y="14136"/>
                    <a:pt x="139579" y="12453"/>
                    <a:pt x="139579" y="10342"/>
                  </a:cubicBezTo>
                  <a:lnTo>
                    <a:pt x="139579" y="3825"/>
                  </a:lnTo>
                  <a:cubicBezTo>
                    <a:pt x="139579" y="1714"/>
                    <a:pt x="137865" y="0"/>
                    <a:pt x="135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6"/>
            <p:cNvSpPr/>
            <p:nvPr/>
          </p:nvSpPr>
          <p:spPr>
            <a:xfrm>
              <a:off x="1828243" y="695811"/>
              <a:ext cx="193358" cy="139760"/>
            </a:xfrm>
            <a:custGeom>
              <a:avLst/>
              <a:gdLst/>
              <a:ahLst/>
              <a:cxnLst/>
              <a:rect l="l" t="t" r="r" b="b"/>
              <a:pathLst>
                <a:path w="17991" h="13004" extrusionOk="0">
                  <a:moveTo>
                    <a:pt x="1928" y="0"/>
                  </a:moveTo>
                  <a:cubicBezTo>
                    <a:pt x="857" y="0"/>
                    <a:pt x="1" y="857"/>
                    <a:pt x="1" y="1897"/>
                  </a:cubicBezTo>
                  <a:lnTo>
                    <a:pt x="1" y="11076"/>
                  </a:lnTo>
                  <a:cubicBezTo>
                    <a:pt x="1" y="12147"/>
                    <a:pt x="857" y="13004"/>
                    <a:pt x="1928" y="13004"/>
                  </a:cubicBezTo>
                  <a:lnTo>
                    <a:pt x="16063" y="13004"/>
                  </a:lnTo>
                  <a:cubicBezTo>
                    <a:pt x="17134" y="13004"/>
                    <a:pt x="17991" y="12147"/>
                    <a:pt x="17991" y="11076"/>
                  </a:cubicBezTo>
                  <a:lnTo>
                    <a:pt x="17991" y="1897"/>
                  </a:lnTo>
                  <a:cubicBezTo>
                    <a:pt x="17991" y="857"/>
                    <a:pt x="17134" y="0"/>
                    <a:pt x="16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6"/>
            <p:cNvSpPr/>
            <p:nvPr/>
          </p:nvSpPr>
          <p:spPr>
            <a:xfrm>
              <a:off x="1396713" y="695811"/>
              <a:ext cx="193036" cy="139760"/>
            </a:xfrm>
            <a:custGeom>
              <a:avLst/>
              <a:gdLst/>
              <a:ahLst/>
              <a:cxnLst/>
              <a:rect l="l" t="t" r="r" b="b"/>
              <a:pathLst>
                <a:path w="17961" h="13004" extrusionOk="0">
                  <a:moveTo>
                    <a:pt x="1898" y="0"/>
                  </a:moveTo>
                  <a:cubicBezTo>
                    <a:pt x="858" y="0"/>
                    <a:pt x="1" y="857"/>
                    <a:pt x="1" y="1897"/>
                  </a:cubicBezTo>
                  <a:lnTo>
                    <a:pt x="1" y="11076"/>
                  </a:lnTo>
                  <a:cubicBezTo>
                    <a:pt x="1" y="12147"/>
                    <a:pt x="858" y="13004"/>
                    <a:pt x="1898" y="13004"/>
                  </a:cubicBezTo>
                  <a:lnTo>
                    <a:pt x="16064" y="13004"/>
                  </a:lnTo>
                  <a:cubicBezTo>
                    <a:pt x="17104" y="13004"/>
                    <a:pt x="17961" y="12147"/>
                    <a:pt x="17961" y="11076"/>
                  </a:cubicBezTo>
                  <a:lnTo>
                    <a:pt x="17961" y="1897"/>
                  </a:lnTo>
                  <a:cubicBezTo>
                    <a:pt x="17961" y="857"/>
                    <a:pt x="17104" y="0"/>
                    <a:pt x="16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6"/>
            <p:cNvSpPr/>
            <p:nvPr/>
          </p:nvSpPr>
          <p:spPr>
            <a:xfrm>
              <a:off x="2260094" y="695811"/>
              <a:ext cx="193036" cy="139760"/>
            </a:xfrm>
            <a:custGeom>
              <a:avLst/>
              <a:gdLst/>
              <a:ahLst/>
              <a:cxnLst/>
              <a:rect l="l" t="t" r="r" b="b"/>
              <a:pathLst>
                <a:path w="17961" h="13004" extrusionOk="0">
                  <a:moveTo>
                    <a:pt x="1898" y="0"/>
                  </a:moveTo>
                  <a:cubicBezTo>
                    <a:pt x="857" y="0"/>
                    <a:pt x="1" y="857"/>
                    <a:pt x="1" y="1897"/>
                  </a:cubicBezTo>
                  <a:lnTo>
                    <a:pt x="1" y="11076"/>
                  </a:lnTo>
                  <a:cubicBezTo>
                    <a:pt x="1" y="12147"/>
                    <a:pt x="857" y="13004"/>
                    <a:pt x="1898" y="13004"/>
                  </a:cubicBezTo>
                  <a:lnTo>
                    <a:pt x="16063" y="13004"/>
                  </a:lnTo>
                  <a:cubicBezTo>
                    <a:pt x="17104" y="13004"/>
                    <a:pt x="17960" y="12147"/>
                    <a:pt x="17960" y="11076"/>
                  </a:cubicBezTo>
                  <a:lnTo>
                    <a:pt x="17960" y="1897"/>
                  </a:lnTo>
                  <a:cubicBezTo>
                    <a:pt x="17960" y="857"/>
                    <a:pt x="17104" y="0"/>
                    <a:pt x="16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6"/>
            <p:cNvSpPr/>
            <p:nvPr/>
          </p:nvSpPr>
          <p:spPr>
            <a:xfrm>
              <a:off x="1868695" y="1470687"/>
              <a:ext cx="177914" cy="41120"/>
            </a:xfrm>
            <a:custGeom>
              <a:avLst/>
              <a:gdLst/>
              <a:ahLst/>
              <a:cxnLst/>
              <a:rect l="l" t="t" r="r" b="b"/>
              <a:pathLst>
                <a:path w="16554" h="3826" extrusionOk="0">
                  <a:moveTo>
                    <a:pt x="2112" y="1"/>
                  </a:moveTo>
                  <a:cubicBezTo>
                    <a:pt x="919" y="1"/>
                    <a:pt x="1" y="1102"/>
                    <a:pt x="246" y="2326"/>
                  </a:cubicBezTo>
                  <a:cubicBezTo>
                    <a:pt x="429" y="3213"/>
                    <a:pt x="1255" y="3825"/>
                    <a:pt x="2204" y="3825"/>
                  </a:cubicBezTo>
                  <a:lnTo>
                    <a:pt x="14442" y="3825"/>
                  </a:lnTo>
                  <a:cubicBezTo>
                    <a:pt x="15635" y="3825"/>
                    <a:pt x="16553" y="2754"/>
                    <a:pt x="16308" y="1530"/>
                  </a:cubicBezTo>
                  <a:cubicBezTo>
                    <a:pt x="16125" y="643"/>
                    <a:pt x="15299" y="1"/>
                    <a:pt x="14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6"/>
            <p:cNvSpPr/>
            <p:nvPr/>
          </p:nvSpPr>
          <p:spPr>
            <a:xfrm>
              <a:off x="1868695" y="1550984"/>
              <a:ext cx="547843" cy="41109"/>
            </a:xfrm>
            <a:custGeom>
              <a:avLst/>
              <a:gdLst/>
              <a:ahLst/>
              <a:cxnLst/>
              <a:rect l="l" t="t" r="r" b="b"/>
              <a:pathLst>
                <a:path w="50974" h="3825" extrusionOk="0">
                  <a:moveTo>
                    <a:pt x="2112" y="0"/>
                  </a:moveTo>
                  <a:cubicBezTo>
                    <a:pt x="919" y="0"/>
                    <a:pt x="1" y="1071"/>
                    <a:pt x="246" y="2295"/>
                  </a:cubicBezTo>
                  <a:cubicBezTo>
                    <a:pt x="429" y="3213"/>
                    <a:pt x="1255" y="3825"/>
                    <a:pt x="2204" y="3825"/>
                  </a:cubicBezTo>
                  <a:lnTo>
                    <a:pt x="48862" y="3825"/>
                  </a:lnTo>
                  <a:cubicBezTo>
                    <a:pt x="50055" y="3825"/>
                    <a:pt x="50973" y="2754"/>
                    <a:pt x="50729" y="1499"/>
                  </a:cubicBezTo>
                  <a:cubicBezTo>
                    <a:pt x="50545" y="612"/>
                    <a:pt x="49719" y="0"/>
                    <a:pt x="48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6"/>
            <p:cNvSpPr/>
            <p:nvPr/>
          </p:nvSpPr>
          <p:spPr>
            <a:xfrm>
              <a:off x="1868695" y="1620710"/>
              <a:ext cx="547843" cy="41120"/>
            </a:xfrm>
            <a:custGeom>
              <a:avLst/>
              <a:gdLst/>
              <a:ahLst/>
              <a:cxnLst/>
              <a:rect l="l" t="t" r="r" b="b"/>
              <a:pathLst>
                <a:path w="50974" h="3826" extrusionOk="0">
                  <a:moveTo>
                    <a:pt x="2112" y="1"/>
                  </a:moveTo>
                  <a:cubicBezTo>
                    <a:pt x="919" y="1"/>
                    <a:pt x="1" y="1102"/>
                    <a:pt x="246" y="2326"/>
                  </a:cubicBezTo>
                  <a:cubicBezTo>
                    <a:pt x="429" y="3213"/>
                    <a:pt x="1255" y="3825"/>
                    <a:pt x="2204" y="3825"/>
                  </a:cubicBezTo>
                  <a:lnTo>
                    <a:pt x="48862" y="3825"/>
                  </a:lnTo>
                  <a:cubicBezTo>
                    <a:pt x="50055" y="3825"/>
                    <a:pt x="50973" y="2754"/>
                    <a:pt x="50729" y="1530"/>
                  </a:cubicBezTo>
                  <a:cubicBezTo>
                    <a:pt x="50545" y="643"/>
                    <a:pt x="49719" y="1"/>
                    <a:pt x="48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6"/>
            <p:cNvSpPr/>
            <p:nvPr/>
          </p:nvSpPr>
          <p:spPr>
            <a:xfrm>
              <a:off x="1877575" y="1041163"/>
              <a:ext cx="65785" cy="119050"/>
            </a:xfrm>
            <a:custGeom>
              <a:avLst/>
              <a:gdLst/>
              <a:ahLst/>
              <a:cxnLst/>
              <a:rect l="l" t="t" r="r" b="b"/>
              <a:pathLst>
                <a:path w="6121" h="11077" extrusionOk="0">
                  <a:moveTo>
                    <a:pt x="1928" y="1"/>
                  </a:moveTo>
                  <a:cubicBezTo>
                    <a:pt x="858" y="1"/>
                    <a:pt x="1" y="858"/>
                    <a:pt x="1" y="1898"/>
                  </a:cubicBezTo>
                  <a:lnTo>
                    <a:pt x="1" y="9149"/>
                  </a:lnTo>
                  <a:cubicBezTo>
                    <a:pt x="1" y="10220"/>
                    <a:pt x="858" y="11077"/>
                    <a:pt x="1898" y="11077"/>
                  </a:cubicBezTo>
                  <a:lnTo>
                    <a:pt x="4223" y="11077"/>
                  </a:lnTo>
                  <a:cubicBezTo>
                    <a:pt x="5263" y="11077"/>
                    <a:pt x="6120" y="10220"/>
                    <a:pt x="6120" y="9180"/>
                  </a:cubicBezTo>
                  <a:lnTo>
                    <a:pt x="6120" y="1898"/>
                  </a:lnTo>
                  <a:cubicBezTo>
                    <a:pt x="6120" y="858"/>
                    <a:pt x="5263" y="1"/>
                    <a:pt x="4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6"/>
            <p:cNvSpPr/>
            <p:nvPr/>
          </p:nvSpPr>
          <p:spPr>
            <a:xfrm>
              <a:off x="1976249" y="1041163"/>
              <a:ext cx="65775" cy="242356"/>
            </a:xfrm>
            <a:custGeom>
              <a:avLst/>
              <a:gdLst/>
              <a:ahLst/>
              <a:cxnLst/>
              <a:rect l="l" t="t" r="r" b="b"/>
              <a:pathLst>
                <a:path w="6120" h="22550" extrusionOk="0">
                  <a:moveTo>
                    <a:pt x="1928" y="1"/>
                  </a:moveTo>
                  <a:cubicBezTo>
                    <a:pt x="857" y="1"/>
                    <a:pt x="1" y="858"/>
                    <a:pt x="1" y="1898"/>
                  </a:cubicBezTo>
                  <a:lnTo>
                    <a:pt x="1" y="20622"/>
                  </a:lnTo>
                  <a:cubicBezTo>
                    <a:pt x="1" y="21693"/>
                    <a:pt x="857" y="22550"/>
                    <a:pt x="1898" y="22550"/>
                  </a:cubicBezTo>
                  <a:lnTo>
                    <a:pt x="4223" y="22550"/>
                  </a:lnTo>
                  <a:cubicBezTo>
                    <a:pt x="5263" y="22550"/>
                    <a:pt x="6120" y="21693"/>
                    <a:pt x="6120" y="20653"/>
                  </a:cubicBezTo>
                  <a:lnTo>
                    <a:pt x="6120" y="1898"/>
                  </a:lnTo>
                  <a:cubicBezTo>
                    <a:pt x="6120" y="858"/>
                    <a:pt x="5263" y="1"/>
                    <a:pt x="4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6"/>
            <p:cNvSpPr/>
            <p:nvPr/>
          </p:nvSpPr>
          <p:spPr>
            <a:xfrm>
              <a:off x="2074924" y="1041163"/>
              <a:ext cx="65775" cy="242356"/>
            </a:xfrm>
            <a:custGeom>
              <a:avLst/>
              <a:gdLst/>
              <a:ahLst/>
              <a:cxnLst/>
              <a:rect l="l" t="t" r="r" b="b"/>
              <a:pathLst>
                <a:path w="6120" h="22550" extrusionOk="0">
                  <a:moveTo>
                    <a:pt x="1928" y="1"/>
                  </a:moveTo>
                  <a:cubicBezTo>
                    <a:pt x="857" y="1"/>
                    <a:pt x="0" y="858"/>
                    <a:pt x="0" y="1898"/>
                  </a:cubicBezTo>
                  <a:lnTo>
                    <a:pt x="0" y="20622"/>
                  </a:lnTo>
                  <a:cubicBezTo>
                    <a:pt x="0" y="21693"/>
                    <a:pt x="857" y="22550"/>
                    <a:pt x="1897" y="22550"/>
                  </a:cubicBezTo>
                  <a:lnTo>
                    <a:pt x="4223" y="22550"/>
                  </a:lnTo>
                  <a:cubicBezTo>
                    <a:pt x="5263" y="22550"/>
                    <a:pt x="6119" y="21693"/>
                    <a:pt x="6119" y="20653"/>
                  </a:cubicBezTo>
                  <a:lnTo>
                    <a:pt x="6119" y="1898"/>
                  </a:lnTo>
                  <a:cubicBezTo>
                    <a:pt x="6119" y="858"/>
                    <a:pt x="5263" y="1"/>
                    <a:pt x="4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6"/>
            <p:cNvSpPr/>
            <p:nvPr/>
          </p:nvSpPr>
          <p:spPr>
            <a:xfrm>
              <a:off x="2177867" y="1041163"/>
              <a:ext cx="65775" cy="119050"/>
            </a:xfrm>
            <a:custGeom>
              <a:avLst/>
              <a:gdLst/>
              <a:ahLst/>
              <a:cxnLst/>
              <a:rect l="l" t="t" r="r" b="b"/>
              <a:pathLst>
                <a:path w="6120" h="11077" extrusionOk="0">
                  <a:moveTo>
                    <a:pt x="1898" y="1"/>
                  </a:moveTo>
                  <a:cubicBezTo>
                    <a:pt x="857" y="1"/>
                    <a:pt x="1" y="858"/>
                    <a:pt x="1" y="1898"/>
                  </a:cubicBezTo>
                  <a:lnTo>
                    <a:pt x="1" y="9149"/>
                  </a:lnTo>
                  <a:cubicBezTo>
                    <a:pt x="1" y="10220"/>
                    <a:pt x="857" y="11077"/>
                    <a:pt x="1898" y="11077"/>
                  </a:cubicBezTo>
                  <a:lnTo>
                    <a:pt x="4192" y="11077"/>
                  </a:lnTo>
                  <a:cubicBezTo>
                    <a:pt x="5263" y="11077"/>
                    <a:pt x="6120" y="10220"/>
                    <a:pt x="6120" y="9180"/>
                  </a:cubicBezTo>
                  <a:lnTo>
                    <a:pt x="6120" y="1898"/>
                  </a:lnTo>
                  <a:cubicBezTo>
                    <a:pt x="6120" y="858"/>
                    <a:pt x="5263" y="1"/>
                    <a:pt x="4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6"/>
            <p:cNvSpPr/>
            <p:nvPr/>
          </p:nvSpPr>
          <p:spPr>
            <a:xfrm>
              <a:off x="1854466" y="1020447"/>
              <a:ext cx="106884" cy="160482"/>
            </a:xfrm>
            <a:custGeom>
              <a:avLst/>
              <a:gdLst/>
              <a:ahLst/>
              <a:cxnLst/>
              <a:rect l="l" t="t" r="r" b="b"/>
              <a:pathLst>
                <a:path w="9945" h="14932" extrusionOk="0">
                  <a:moveTo>
                    <a:pt x="6120" y="3825"/>
                  </a:moveTo>
                  <a:lnTo>
                    <a:pt x="6120" y="11107"/>
                  </a:lnTo>
                  <a:lnTo>
                    <a:pt x="3825" y="11107"/>
                  </a:lnTo>
                  <a:cubicBezTo>
                    <a:pt x="3825" y="11107"/>
                    <a:pt x="3825" y="11076"/>
                    <a:pt x="3825" y="11076"/>
                  </a:cubicBezTo>
                  <a:lnTo>
                    <a:pt x="3825" y="3825"/>
                  </a:lnTo>
                  <a:close/>
                  <a:moveTo>
                    <a:pt x="3825" y="0"/>
                  </a:moveTo>
                  <a:cubicBezTo>
                    <a:pt x="1714" y="0"/>
                    <a:pt x="1" y="1714"/>
                    <a:pt x="1" y="3825"/>
                  </a:cubicBezTo>
                  <a:lnTo>
                    <a:pt x="1" y="11076"/>
                  </a:lnTo>
                  <a:cubicBezTo>
                    <a:pt x="1" y="13187"/>
                    <a:pt x="1714" y="14931"/>
                    <a:pt x="3795" y="14931"/>
                  </a:cubicBezTo>
                  <a:lnTo>
                    <a:pt x="6120" y="14931"/>
                  </a:lnTo>
                  <a:cubicBezTo>
                    <a:pt x="8231" y="14931"/>
                    <a:pt x="9945" y="13218"/>
                    <a:pt x="9945" y="11107"/>
                  </a:cubicBezTo>
                  <a:lnTo>
                    <a:pt x="9945" y="3825"/>
                  </a:lnTo>
                  <a:cubicBezTo>
                    <a:pt x="9945" y="1714"/>
                    <a:pt x="8231" y="0"/>
                    <a:pt x="6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a:off x="1955857" y="1020447"/>
              <a:ext cx="106884" cy="283788"/>
            </a:xfrm>
            <a:custGeom>
              <a:avLst/>
              <a:gdLst/>
              <a:ahLst/>
              <a:cxnLst/>
              <a:rect l="l" t="t" r="r" b="b"/>
              <a:pathLst>
                <a:path w="9945" h="26405" extrusionOk="0">
                  <a:moveTo>
                    <a:pt x="6120" y="3825"/>
                  </a:moveTo>
                  <a:lnTo>
                    <a:pt x="6120" y="22580"/>
                  </a:lnTo>
                  <a:lnTo>
                    <a:pt x="3795" y="22580"/>
                  </a:lnTo>
                  <a:lnTo>
                    <a:pt x="3825" y="22549"/>
                  </a:lnTo>
                  <a:lnTo>
                    <a:pt x="3825" y="3825"/>
                  </a:lnTo>
                  <a:close/>
                  <a:moveTo>
                    <a:pt x="3825" y="0"/>
                  </a:moveTo>
                  <a:cubicBezTo>
                    <a:pt x="1714" y="0"/>
                    <a:pt x="1" y="1714"/>
                    <a:pt x="1" y="3825"/>
                  </a:cubicBezTo>
                  <a:lnTo>
                    <a:pt x="1" y="22549"/>
                  </a:lnTo>
                  <a:cubicBezTo>
                    <a:pt x="1" y="24691"/>
                    <a:pt x="1714" y="26404"/>
                    <a:pt x="3795" y="26404"/>
                  </a:cubicBezTo>
                  <a:lnTo>
                    <a:pt x="6120" y="26404"/>
                  </a:lnTo>
                  <a:cubicBezTo>
                    <a:pt x="8231" y="26404"/>
                    <a:pt x="9944" y="24691"/>
                    <a:pt x="9944" y="22580"/>
                  </a:cubicBezTo>
                  <a:lnTo>
                    <a:pt x="9944" y="3825"/>
                  </a:lnTo>
                  <a:cubicBezTo>
                    <a:pt x="9944" y="1714"/>
                    <a:pt x="8231" y="0"/>
                    <a:pt x="6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6"/>
            <p:cNvSpPr/>
            <p:nvPr/>
          </p:nvSpPr>
          <p:spPr>
            <a:xfrm>
              <a:off x="2054531" y="1020447"/>
              <a:ext cx="106873" cy="283788"/>
            </a:xfrm>
            <a:custGeom>
              <a:avLst/>
              <a:gdLst/>
              <a:ahLst/>
              <a:cxnLst/>
              <a:rect l="l" t="t" r="r" b="b"/>
              <a:pathLst>
                <a:path w="9944" h="26405" extrusionOk="0">
                  <a:moveTo>
                    <a:pt x="6120" y="3825"/>
                  </a:moveTo>
                  <a:lnTo>
                    <a:pt x="6120" y="22580"/>
                  </a:lnTo>
                  <a:lnTo>
                    <a:pt x="3794" y="22580"/>
                  </a:lnTo>
                  <a:lnTo>
                    <a:pt x="3825" y="22549"/>
                  </a:lnTo>
                  <a:lnTo>
                    <a:pt x="3825" y="3825"/>
                  </a:lnTo>
                  <a:close/>
                  <a:moveTo>
                    <a:pt x="3825" y="0"/>
                  </a:moveTo>
                  <a:cubicBezTo>
                    <a:pt x="1714" y="0"/>
                    <a:pt x="0" y="1714"/>
                    <a:pt x="0" y="3825"/>
                  </a:cubicBezTo>
                  <a:lnTo>
                    <a:pt x="0" y="22549"/>
                  </a:lnTo>
                  <a:cubicBezTo>
                    <a:pt x="0" y="24691"/>
                    <a:pt x="1714" y="26404"/>
                    <a:pt x="3794" y="26404"/>
                  </a:cubicBezTo>
                  <a:lnTo>
                    <a:pt x="6120" y="26404"/>
                  </a:lnTo>
                  <a:cubicBezTo>
                    <a:pt x="8231" y="26404"/>
                    <a:pt x="9944" y="24691"/>
                    <a:pt x="9944" y="22580"/>
                  </a:cubicBezTo>
                  <a:lnTo>
                    <a:pt x="9944" y="3825"/>
                  </a:lnTo>
                  <a:cubicBezTo>
                    <a:pt x="9944" y="1714"/>
                    <a:pt x="8231" y="0"/>
                    <a:pt x="6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6"/>
            <p:cNvSpPr/>
            <p:nvPr/>
          </p:nvSpPr>
          <p:spPr>
            <a:xfrm>
              <a:off x="2157152" y="1020447"/>
              <a:ext cx="106873" cy="160482"/>
            </a:xfrm>
            <a:custGeom>
              <a:avLst/>
              <a:gdLst/>
              <a:ahLst/>
              <a:cxnLst/>
              <a:rect l="l" t="t" r="r" b="b"/>
              <a:pathLst>
                <a:path w="9944" h="14932" extrusionOk="0">
                  <a:moveTo>
                    <a:pt x="6119" y="3825"/>
                  </a:moveTo>
                  <a:lnTo>
                    <a:pt x="6119" y="11107"/>
                  </a:lnTo>
                  <a:lnTo>
                    <a:pt x="3855" y="11107"/>
                  </a:lnTo>
                  <a:cubicBezTo>
                    <a:pt x="3825" y="11107"/>
                    <a:pt x="3825" y="11076"/>
                    <a:pt x="3825" y="11076"/>
                  </a:cubicBezTo>
                  <a:lnTo>
                    <a:pt x="3825" y="3825"/>
                  </a:lnTo>
                  <a:close/>
                  <a:moveTo>
                    <a:pt x="3825" y="0"/>
                  </a:moveTo>
                  <a:cubicBezTo>
                    <a:pt x="1714" y="0"/>
                    <a:pt x="0" y="1714"/>
                    <a:pt x="0" y="3825"/>
                  </a:cubicBezTo>
                  <a:lnTo>
                    <a:pt x="0" y="11076"/>
                  </a:lnTo>
                  <a:cubicBezTo>
                    <a:pt x="0" y="13187"/>
                    <a:pt x="1714" y="14931"/>
                    <a:pt x="3825" y="14931"/>
                  </a:cubicBezTo>
                  <a:lnTo>
                    <a:pt x="6119" y="14931"/>
                  </a:lnTo>
                  <a:cubicBezTo>
                    <a:pt x="8231" y="14931"/>
                    <a:pt x="9944" y="13218"/>
                    <a:pt x="9944" y="11107"/>
                  </a:cubicBezTo>
                  <a:lnTo>
                    <a:pt x="9944" y="3825"/>
                  </a:lnTo>
                  <a:cubicBezTo>
                    <a:pt x="9944" y="1714"/>
                    <a:pt x="8231" y="0"/>
                    <a:pt x="6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1314164" y="1040185"/>
              <a:ext cx="442937" cy="442937"/>
            </a:xfrm>
            <a:custGeom>
              <a:avLst/>
              <a:gdLst/>
              <a:ahLst/>
              <a:cxnLst/>
              <a:rect l="l" t="t" r="r" b="b"/>
              <a:pathLst>
                <a:path w="41213" h="41213" extrusionOk="0">
                  <a:moveTo>
                    <a:pt x="20591" y="3825"/>
                  </a:moveTo>
                  <a:cubicBezTo>
                    <a:pt x="29862" y="3825"/>
                    <a:pt x="37388" y="11351"/>
                    <a:pt x="37388" y="20591"/>
                  </a:cubicBezTo>
                  <a:cubicBezTo>
                    <a:pt x="37388" y="29862"/>
                    <a:pt x="29862" y="37388"/>
                    <a:pt x="20591" y="37388"/>
                  </a:cubicBezTo>
                  <a:cubicBezTo>
                    <a:pt x="11351" y="37388"/>
                    <a:pt x="3825" y="29862"/>
                    <a:pt x="3825" y="20591"/>
                  </a:cubicBezTo>
                  <a:cubicBezTo>
                    <a:pt x="3825" y="11351"/>
                    <a:pt x="11351" y="3825"/>
                    <a:pt x="20591" y="3825"/>
                  </a:cubicBezTo>
                  <a:close/>
                  <a:moveTo>
                    <a:pt x="20591" y="0"/>
                  </a:moveTo>
                  <a:cubicBezTo>
                    <a:pt x="9240" y="0"/>
                    <a:pt x="0" y="9240"/>
                    <a:pt x="0" y="20591"/>
                  </a:cubicBezTo>
                  <a:cubicBezTo>
                    <a:pt x="0" y="31973"/>
                    <a:pt x="9240" y="41213"/>
                    <a:pt x="20591" y="41213"/>
                  </a:cubicBezTo>
                  <a:cubicBezTo>
                    <a:pt x="31973" y="41213"/>
                    <a:pt x="41213" y="31973"/>
                    <a:pt x="41213" y="20591"/>
                  </a:cubicBezTo>
                  <a:cubicBezTo>
                    <a:pt x="41213" y="9240"/>
                    <a:pt x="31973" y="0"/>
                    <a:pt x="20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1446712" y="1131186"/>
              <a:ext cx="179225" cy="259896"/>
            </a:xfrm>
            <a:custGeom>
              <a:avLst/>
              <a:gdLst/>
              <a:ahLst/>
              <a:cxnLst/>
              <a:rect l="l" t="t" r="r" b="b"/>
              <a:pathLst>
                <a:path w="16676" h="24182" extrusionOk="0">
                  <a:moveTo>
                    <a:pt x="6426" y="6527"/>
                  </a:moveTo>
                  <a:lnTo>
                    <a:pt x="6426" y="9984"/>
                  </a:lnTo>
                  <a:lnTo>
                    <a:pt x="5967" y="9984"/>
                  </a:lnTo>
                  <a:cubicBezTo>
                    <a:pt x="4988" y="9984"/>
                    <a:pt x="4162" y="9128"/>
                    <a:pt x="4253" y="8087"/>
                  </a:cubicBezTo>
                  <a:cubicBezTo>
                    <a:pt x="4345" y="7200"/>
                    <a:pt x="5171" y="6527"/>
                    <a:pt x="6058" y="6527"/>
                  </a:cubicBezTo>
                  <a:close/>
                  <a:moveTo>
                    <a:pt x="10709" y="14176"/>
                  </a:moveTo>
                  <a:cubicBezTo>
                    <a:pt x="11719" y="14176"/>
                    <a:pt x="12514" y="15033"/>
                    <a:pt x="12422" y="16073"/>
                  </a:cubicBezTo>
                  <a:cubicBezTo>
                    <a:pt x="12361" y="16960"/>
                    <a:pt x="11535" y="17633"/>
                    <a:pt x="10617" y="17633"/>
                  </a:cubicBezTo>
                  <a:lnTo>
                    <a:pt x="10250" y="17633"/>
                  </a:lnTo>
                  <a:lnTo>
                    <a:pt x="10250" y="14176"/>
                  </a:lnTo>
                  <a:close/>
                  <a:moveTo>
                    <a:pt x="8345" y="1"/>
                  </a:moveTo>
                  <a:cubicBezTo>
                    <a:pt x="7274" y="1"/>
                    <a:pt x="6426" y="842"/>
                    <a:pt x="6426" y="1876"/>
                  </a:cubicBezTo>
                  <a:lnTo>
                    <a:pt x="6426" y="2703"/>
                  </a:lnTo>
                  <a:lnTo>
                    <a:pt x="6058" y="2703"/>
                  </a:lnTo>
                  <a:cubicBezTo>
                    <a:pt x="3213" y="2703"/>
                    <a:pt x="704" y="4783"/>
                    <a:pt x="398" y="7628"/>
                  </a:cubicBezTo>
                  <a:cubicBezTo>
                    <a:pt x="1" y="10963"/>
                    <a:pt x="2662" y="13809"/>
                    <a:pt x="5967" y="13809"/>
                  </a:cubicBezTo>
                  <a:lnTo>
                    <a:pt x="6426" y="13809"/>
                  </a:lnTo>
                  <a:lnTo>
                    <a:pt x="6426" y="17633"/>
                  </a:lnTo>
                  <a:lnTo>
                    <a:pt x="4223" y="17633"/>
                  </a:lnTo>
                  <a:cubicBezTo>
                    <a:pt x="3305" y="17633"/>
                    <a:pt x="2448" y="18245"/>
                    <a:pt x="2265" y="19132"/>
                  </a:cubicBezTo>
                  <a:cubicBezTo>
                    <a:pt x="2020" y="20387"/>
                    <a:pt x="2968" y="21458"/>
                    <a:pt x="4162" y="21458"/>
                  </a:cubicBezTo>
                  <a:lnTo>
                    <a:pt x="6426" y="21458"/>
                  </a:lnTo>
                  <a:lnTo>
                    <a:pt x="6426" y="22192"/>
                  </a:lnTo>
                  <a:cubicBezTo>
                    <a:pt x="6426" y="23110"/>
                    <a:pt x="7068" y="23967"/>
                    <a:pt x="7955" y="24150"/>
                  </a:cubicBezTo>
                  <a:cubicBezTo>
                    <a:pt x="8076" y="24171"/>
                    <a:pt x="8195" y="24181"/>
                    <a:pt x="8311" y="24181"/>
                  </a:cubicBezTo>
                  <a:cubicBezTo>
                    <a:pt x="9380" y="24181"/>
                    <a:pt x="10250" y="23332"/>
                    <a:pt x="10250" y="22284"/>
                  </a:cubicBezTo>
                  <a:lnTo>
                    <a:pt x="10250" y="21458"/>
                  </a:lnTo>
                  <a:lnTo>
                    <a:pt x="10617" y="21458"/>
                  </a:lnTo>
                  <a:cubicBezTo>
                    <a:pt x="13493" y="21458"/>
                    <a:pt x="16002" y="19377"/>
                    <a:pt x="16308" y="16532"/>
                  </a:cubicBezTo>
                  <a:cubicBezTo>
                    <a:pt x="16675" y="13197"/>
                    <a:pt x="14044" y="10351"/>
                    <a:pt x="10740" y="10351"/>
                  </a:cubicBezTo>
                  <a:lnTo>
                    <a:pt x="10250" y="10351"/>
                  </a:lnTo>
                  <a:lnTo>
                    <a:pt x="10250" y="6527"/>
                  </a:lnTo>
                  <a:lnTo>
                    <a:pt x="12484" y="6527"/>
                  </a:lnTo>
                  <a:cubicBezTo>
                    <a:pt x="13401" y="6527"/>
                    <a:pt x="14228" y="5915"/>
                    <a:pt x="14411" y="5028"/>
                  </a:cubicBezTo>
                  <a:cubicBezTo>
                    <a:pt x="14656" y="3804"/>
                    <a:pt x="13738" y="2703"/>
                    <a:pt x="12545" y="2703"/>
                  </a:cubicBezTo>
                  <a:lnTo>
                    <a:pt x="10250" y="2703"/>
                  </a:lnTo>
                  <a:lnTo>
                    <a:pt x="10250" y="1968"/>
                  </a:lnTo>
                  <a:cubicBezTo>
                    <a:pt x="10250" y="1050"/>
                    <a:pt x="9638" y="194"/>
                    <a:pt x="8751" y="41"/>
                  </a:cubicBezTo>
                  <a:cubicBezTo>
                    <a:pt x="8613" y="14"/>
                    <a:pt x="8477" y="1"/>
                    <a:pt x="8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1153988" y="675084"/>
              <a:ext cx="1541557" cy="1816790"/>
            </a:xfrm>
            <a:custGeom>
              <a:avLst/>
              <a:gdLst/>
              <a:ahLst/>
              <a:cxnLst/>
              <a:rect l="l" t="t" r="r" b="b"/>
              <a:pathLst>
                <a:path w="143434" h="169043" extrusionOk="0">
                  <a:moveTo>
                    <a:pt x="38643" y="3825"/>
                  </a:moveTo>
                  <a:lnTo>
                    <a:pt x="38643" y="13004"/>
                  </a:lnTo>
                  <a:lnTo>
                    <a:pt x="24477" y="13004"/>
                  </a:lnTo>
                  <a:lnTo>
                    <a:pt x="24477" y="3825"/>
                  </a:lnTo>
                  <a:close/>
                  <a:moveTo>
                    <a:pt x="78784" y="3825"/>
                  </a:moveTo>
                  <a:lnTo>
                    <a:pt x="78784" y="13004"/>
                  </a:lnTo>
                  <a:lnTo>
                    <a:pt x="64649" y="13004"/>
                  </a:lnTo>
                  <a:lnTo>
                    <a:pt x="64649" y="3825"/>
                  </a:lnTo>
                  <a:close/>
                  <a:moveTo>
                    <a:pt x="118956" y="3825"/>
                  </a:moveTo>
                  <a:lnTo>
                    <a:pt x="118956" y="13004"/>
                  </a:lnTo>
                  <a:lnTo>
                    <a:pt x="104791" y="13004"/>
                  </a:lnTo>
                  <a:lnTo>
                    <a:pt x="104791" y="3825"/>
                  </a:lnTo>
                  <a:close/>
                  <a:moveTo>
                    <a:pt x="81844" y="100967"/>
                  </a:moveTo>
                  <a:lnTo>
                    <a:pt x="81844" y="107484"/>
                  </a:lnTo>
                  <a:lnTo>
                    <a:pt x="61590" y="107484"/>
                  </a:lnTo>
                  <a:lnTo>
                    <a:pt x="61590" y="100967"/>
                  </a:lnTo>
                  <a:close/>
                  <a:moveTo>
                    <a:pt x="137559" y="111675"/>
                  </a:moveTo>
                  <a:cubicBezTo>
                    <a:pt x="138691" y="111675"/>
                    <a:pt x="139609" y="112593"/>
                    <a:pt x="139609" y="113725"/>
                  </a:cubicBezTo>
                  <a:lnTo>
                    <a:pt x="139609" y="120089"/>
                  </a:lnTo>
                  <a:cubicBezTo>
                    <a:pt x="139609" y="121160"/>
                    <a:pt x="138752" y="122017"/>
                    <a:pt x="137681" y="122017"/>
                  </a:cubicBezTo>
                  <a:lnTo>
                    <a:pt x="5752" y="122017"/>
                  </a:lnTo>
                  <a:cubicBezTo>
                    <a:pt x="4682" y="122017"/>
                    <a:pt x="3825" y="121160"/>
                    <a:pt x="3825" y="120089"/>
                  </a:cubicBezTo>
                  <a:lnTo>
                    <a:pt x="3825" y="113603"/>
                  </a:lnTo>
                  <a:cubicBezTo>
                    <a:pt x="3825" y="112532"/>
                    <a:pt x="4682" y="111675"/>
                    <a:pt x="5752" y="111675"/>
                  </a:cubicBezTo>
                  <a:close/>
                  <a:moveTo>
                    <a:pt x="81844" y="125841"/>
                  </a:moveTo>
                  <a:lnTo>
                    <a:pt x="81844" y="133490"/>
                  </a:lnTo>
                  <a:lnTo>
                    <a:pt x="80589" y="133490"/>
                  </a:lnTo>
                  <a:cubicBezTo>
                    <a:pt x="79672" y="133490"/>
                    <a:pt x="78815" y="134102"/>
                    <a:pt x="78631" y="135020"/>
                  </a:cubicBezTo>
                  <a:cubicBezTo>
                    <a:pt x="78387" y="136244"/>
                    <a:pt x="79335" y="137314"/>
                    <a:pt x="80528" y="137314"/>
                  </a:cubicBezTo>
                  <a:lnTo>
                    <a:pt x="81844" y="137314"/>
                  </a:lnTo>
                  <a:lnTo>
                    <a:pt x="81844" y="144963"/>
                  </a:lnTo>
                  <a:lnTo>
                    <a:pt x="80589" y="144963"/>
                  </a:lnTo>
                  <a:cubicBezTo>
                    <a:pt x="79672" y="144963"/>
                    <a:pt x="78815" y="145575"/>
                    <a:pt x="78631" y="146493"/>
                  </a:cubicBezTo>
                  <a:cubicBezTo>
                    <a:pt x="78387" y="147717"/>
                    <a:pt x="79335" y="148788"/>
                    <a:pt x="80528" y="148788"/>
                  </a:cubicBezTo>
                  <a:lnTo>
                    <a:pt x="81844" y="148788"/>
                  </a:lnTo>
                  <a:lnTo>
                    <a:pt x="81844" y="163321"/>
                  </a:lnTo>
                  <a:cubicBezTo>
                    <a:pt x="81844" y="164361"/>
                    <a:pt x="80987" y="165218"/>
                    <a:pt x="79947" y="165218"/>
                  </a:cubicBezTo>
                  <a:lnTo>
                    <a:pt x="63486" y="165218"/>
                  </a:lnTo>
                  <a:cubicBezTo>
                    <a:pt x="62446" y="165218"/>
                    <a:pt x="61590" y="164361"/>
                    <a:pt x="61590" y="163321"/>
                  </a:cubicBezTo>
                  <a:lnTo>
                    <a:pt x="61590" y="148788"/>
                  </a:lnTo>
                  <a:lnTo>
                    <a:pt x="62936" y="148788"/>
                  </a:lnTo>
                  <a:cubicBezTo>
                    <a:pt x="63854" y="148788"/>
                    <a:pt x="64710" y="148176"/>
                    <a:pt x="64894" y="147258"/>
                  </a:cubicBezTo>
                  <a:cubicBezTo>
                    <a:pt x="65139" y="146034"/>
                    <a:pt x="64190" y="144963"/>
                    <a:pt x="63028" y="144963"/>
                  </a:cubicBezTo>
                  <a:lnTo>
                    <a:pt x="61590" y="144963"/>
                  </a:lnTo>
                  <a:lnTo>
                    <a:pt x="61590" y="137314"/>
                  </a:lnTo>
                  <a:lnTo>
                    <a:pt x="62936" y="137314"/>
                  </a:lnTo>
                  <a:cubicBezTo>
                    <a:pt x="63854" y="137314"/>
                    <a:pt x="64710" y="136703"/>
                    <a:pt x="64894" y="135785"/>
                  </a:cubicBezTo>
                  <a:cubicBezTo>
                    <a:pt x="65139" y="134561"/>
                    <a:pt x="64190" y="133490"/>
                    <a:pt x="63028" y="133490"/>
                  </a:cubicBezTo>
                  <a:lnTo>
                    <a:pt x="61590" y="133490"/>
                  </a:lnTo>
                  <a:lnTo>
                    <a:pt x="61590" y="125841"/>
                  </a:lnTo>
                  <a:close/>
                  <a:moveTo>
                    <a:pt x="24477" y="1"/>
                  </a:moveTo>
                  <a:cubicBezTo>
                    <a:pt x="22366" y="1"/>
                    <a:pt x="20652" y="1714"/>
                    <a:pt x="20652" y="3825"/>
                  </a:cubicBezTo>
                  <a:lnTo>
                    <a:pt x="20652" y="6518"/>
                  </a:lnTo>
                  <a:lnTo>
                    <a:pt x="9393" y="6518"/>
                  </a:lnTo>
                  <a:cubicBezTo>
                    <a:pt x="4223" y="6518"/>
                    <a:pt x="0" y="10709"/>
                    <a:pt x="0" y="15911"/>
                  </a:cubicBezTo>
                  <a:lnTo>
                    <a:pt x="0" y="27262"/>
                  </a:lnTo>
                  <a:cubicBezTo>
                    <a:pt x="0" y="27384"/>
                    <a:pt x="62" y="27476"/>
                    <a:pt x="123" y="27568"/>
                  </a:cubicBezTo>
                  <a:cubicBezTo>
                    <a:pt x="715" y="28182"/>
                    <a:pt x="1350" y="28436"/>
                    <a:pt x="1923" y="28436"/>
                  </a:cubicBezTo>
                  <a:cubicBezTo>
                    <a:pt x="2978" y="28436"/>
                    <a:pt x="3825" y="27578"/>
                    <a:pt x="3825" y="26527"/>
                  </a:cubicBezTo>
                  <a:lnTo>
                    <a:pt x="3825" y="15727"/>
                  </a:lnTo>
                  <a:cubicBezTo>
                    <a:pt x="3825" y="12759"/>
                    <a:pt x="6242" y="10342"/>
                    <a:pt x="9240" y="10342"/>
                  </a:cubicBezTo>
                  <a:lnTo>
                    <a:pt x="20652" y="10342"/>
                  </a:lnTo>
                  <a:lnTo>
                    <a:pt x="20652" y="13004"/>
                  </a:lnTo>
                  <a:cubicBezTo>
                    <a:pt x="20652" y="15115"/>
                    <a:pt x="22366" y="16829"/>
                    <a:pt x="24477" y="16829"/>
                  </a:cubicBezTo>
                  <a:lnTo>
                    <a:pt x="29464" y="16829"/>
                  </a:lnTo>
                  <a:lnTo>
                    <a:pt x="29464" y="19521"/>
                  </a:lnTo>
                  <a:lnTo>
                    <a:pt x="21417" y="19521"/>
                  </a:lnTo>
                  <a:cubicBezTo>
                    <a:pt x="20377" y="19521"/>
                    <a:pt x="19520" y="20378"/>
                    <a:pt x="19520" y="21418"/>
                  </a:cubicBezTo>
                  <a:lnTo>
                    <a:pt x="19520" y="24080"/>
                  </a:lnTo>
                  <a:cubicBezTo>
                    <a:pt x="19520" y="24998"/>
                    <a:pt x="20132" y="25824"/>
                    <a:pt x="21020" y="26007"/>
                  </a:cubicBezTo>
                  <a:cubicBezTo>
                    <a:pt x="21157" y="26034"/>
                    <a:pt x="21293" y="26047"/>
                    <a:pt x="21425" y="26047"/>
                  </a:cubicBezTo>
                  <a:cubicBezTo>
                    <a:pt x="22496" y="26047"/>
                    <a:pt x="23345" y="25203"/>
                    <a:pt x="23345" y="24141"/>
                  </a:cubicBezTo>
                  <a:lnTo>
                    <a:pt x="23345" y="23345"/>
                  </a:lnTo>
                  <a:lnTo>
                    <a:pt x="40173" y="23345"/>
                  </a:lnTo>
                  <a:lnTo>
                    <a:pt x="40173" y="24080"/>
                  </a:lnTo>
                  <a:cubicBezTo>
                    <a:pt x="40173" y="24998"/>
                    <a:pt x="40784" y="25824"/>
                    <a:pt x="41672" y="26007"/>
                  </a:cubicBezTo>
                  <a:cubicBezTo>
                    <a:pt x="41810" y="26034"/>
                    <a:pt x="41945" y="26047"/>
                    <a:pt x="42077" y="26047"/>
                  </a:cubicBezTo>
                  <a:cubicBezTo>
                    <a:pt x="43149" y="26047"/>
                    <a:pt x="43997" y="25203"/>
                    <a:pt x="43997" y="24141"/>
                  </a:cubicBezTo>
                  <a:lnTo>
                    <a:pt x="43997" y="21418"/>
                  </a:lnTo>
                  <a:cubicBezTo>
                    <a:pt x="43997" y="20378"/>
                    <a:pt x="43140" y="19521"/>
                    <a:pt x="42069" y="19521"/>
                  </a:cubicBezTo>
                  <a:lnTo>
                    <a:pt x="33656" y="19521"/>
                  </a:lnTo>
                  <a:lnTo>
                    <a:pt x="33656" y="16829"/>
                  </a:lnTo>
                  <a:lnTo>
                    <a:pt x="38643" y="16829"/>
                  </a:lnTo>
                  <a:cubicBezTo>
                    <a:pt x="40754" y="16829"/>
                    <a:pt x="42467" y="15115"/>
                    <a:pt x="42467" y="13004"/>
                  </a:cubicBezTo>
                  <a:lnTo>
                    <a:pt x="42467" y="10342"/>
                  </a:lnTo>
                  <a:lnTo>
                    <a:pt x="60825" y="10342"/>
                  </a:lnTo>
                  <a:lnTo>
                    <a:pt x="60825" y="13004"/>
                  </a:lnTo>
                  <a:cubicBezTo>
                    <a:pt x="60825" y="15115"/>
                    <a:pt x="62538" y="16829"/>
                    <a:pt x="64649" y="16829"/>
                  </a:cubicBezTo>
                  <a:lnTo>
                    <a:pt x="69606" y="16829"/>
                  </a:lnTo>
                  <a:lnTo>
                    <a:pt x="69606" y="19521"/>
                  </a:lnTo>
                  <a:lnTo>
                    <a:pt x="61590" y="19521"/>
                  </a:lnTo>
                  <a:cubicBezTo>
                    <a:pt x="60519" y="19521"/>
                    <a:pt x="59662" y="20378"/>
                    <a:pt x="59662" y="21418"/>
                  </a:cubicBezTo>
                  <a:lnTo>
                    <a:pt x="59662" y="24080"/>
                  </a:lnTo>
                  <a:cubicBezTo>
                    <a:pt x="59662" y="24998"/>
                    <a:pt x="60304" y="25824"/>
                    <a:pt x="61192" y="26007"/>
                  </a:cubicBezTo>
                  <a:cubicBezTo>
                    <a:pt x="61326" y="26034"/>
                    <a:pt x="61459" y="26047"/>
                    <a:pt x="61588" y="26047"/>
                  </a:cubicBezTo>
                  <a:cubicBezTo>
                    <a:pt x="62638" y="26047"/>
                    <a:pt x="63486" y="25203"/>
                    <a:pt x="63486" y="24141"/>
                  </a:cubicBezTo>
                  <a:lnTo>
                    <a:pt x="63486" y="23345"/>
                  </a:lnTo>
                  <a:lnTo>
                    <a:pt x="80314" y="23345"/>
                  </a:lnTo>
                  <a:lnTo>
                    <a:pt x="80314" y="24080"/>
                  </a:lnTo>
                  <a:cubicBezTo>
                    <a:pt x="80314" y="24998"/>
                    <a:pt x="80957" y="25824"/>
                    <a:pt x="81844" y="26007"/>
                  </a:cubicBezTo>
                  <a:cubicBezTo>
                    <a:pt x="81978" y="26034"/>
                    <a:pt x="82111" y="26047"/>
                    <a:pt x="82241" y="26047"/>
                  </a:cubicBezTo>
                  <a:cubicBezTo>
                    <a:pt x="83290" y="26047"/>
                    <a:pt x="84139" y="25203"/>
                    <a:pt x="84139" y="24141"/>
                  </a:cubicBezTo>
                  <a:lnTo>
                    <a:pt x="84139" y="21418"/>
                  </a:lnTo>
                  <a:cubicBezTo>
                    <a:pt x="84139" y="20378"/>
                    <a:pt x="83282" y="19521"/>
                    <a:pt x="82242" y="19521"/>
                  </a:cubicBezTo>
                  <a:lnTo>
                    <a:pt x="73828" y="19521"/>
                  </a:lnTo>
                  <a:lnTo>
                    <a:pt x="73828" y="16829"/>
                  </a:lnTo>
                  <a:lnTo>
                    <a:pt x="78784" y="16829"/>
                  </a:lnTo>
                  <a:cubicBezTo>
                    <a:pt x="80895" y="16829"/>
                    <a:pt x="82609" y="15115"/>
                    <a:pt x="82609" y="13004"/>
                  </a:cubicBezTo>
                  <a:lnTo>
                    <a:pt x="82609" y="10342"/>
                  </a:lnTo>
                  <a:lnTo>
                    <a:pt x="100966" y="10342"/>
                  </a:lnTo>
                  <a:lnTo>
                    <a:pt x="100966" y="13004"/>
                  </a:lnTo>
                  <a:cubicBezTo>
                    <a:pt x="100966" y="15115"/>
                    <a:pt x="102680" y="16829"/>
                    <a:pt x="104791" y="16829"/>
                  </a:cubicBezTo>
                  <a:lnTo>
                    <a:pt x="109778" y="16829"/>
                  </a:lnTo>
                  <a:lnTo>
                    <a:pt x="109778" y="19521"/>
                  </a:lnTo>
                  <a:lnTo>
                    <a:pt x="101731" y="19521"/>
                  </a:lnTo>
                  <a:cubicBezTo>
                    <a:pt x="100691" y="19521"/>
                    <a:pt x="99834" y="20378"/>
                    <a:pt x="99834" y="21418"/>
                  </a:cubicBezTo>
                  <a:lnTo>
                    <a:pt x="99834" y="24080"/>
                  </a:lnTo>
                  <a:cubicBezTo>
                    <a:pt x="99834" y="24998"/>
                    <a:pt x="100446" y="25824"/>
                    <a:pt x="101333" y="26007"/>
                  </a:cubicBezTo>
                  <a:cubicBezTo>
                    <a:pt x="101471" y="26034"/>
                    <a:pt x="101607" y="26047"/>
                    <a:pt x="101739" y="26047"/>
                  </a:cubicBezTo>
                  <a:cubicBezTo>
                    <a:pt x="102810" y="26047"/>
                    <a:pt x="103659" y="25203"/>
                    <a:pt x="103659" y="24141"/>
                  </a:cubicBezTo>
                  <a:lnTo>
                    <a:pt x="103659" y="23345"/>
                  </a:lnTo>
                  <a:lnTo>
                    <a:pt x="120486" y="23345"/>
                  </a:lnTo>
                  <a:lnTo>
                    <a:pt x="120486" y="24539"/>
                  </a:lnTo>
                  <a:cubicBezTo>
                    <a:pt x="120486" y="24906"/>
                    <a:pt x="120639" y="25273"/>
                    <a:pt x="120945" y="25487"/>
                  </a:cubicBezTo>
                  <a:cubicBezTo>
                    <a:pt x="121436" y="25883"/>
                    <a:pt x="121943" y="26053"/>
                    <a:pt x="122411" y="26053"/>
                  </a:cubicBezTo>
                  <a:cubicBezTo>
                    <a:pt x="123461" y="26053"/>
                    <a:pt x="124311" y="25199"/>
                    <a:pt x="124311" y="24141"/>
                  </a:cubicBezTo>
                  <a:lnTo>
                    <a:pt x="124311" y="20684"/>
                  </a:lnTo>
                  <a:cubicBezTo>
                    <a:pt x="124311" y="20041"/>
                    <a:pt x="123791" y="19521"/>
                    <a:pt x="123148" y="19521"/>
                  </a:cubicBezTo>
                  <a:lnTo>
                    <a:pt x="113969" y="19521"/>
                  </a:lnTo>
                  <a:lnTo>
                    <a:pt x="113969" y="16829"/>
                  </a:lnTo>
                  <a:lnTo>
                    <a:pt x="118956" y="16829"/>
                  </a:lnTo>
                  <a:cubicBezTo>
                    <a:pt x="121068" y="16829"/>
                    <a:pt x="122781" y="15115"/>
                    <a:pt x="122781" y="13004"/>
                  </a:cubicBezTo>
                  <a:lnTo>
                    <a:pt x="122781" y="10342"/>
                  </a:lnTo>
                  <a:lnTo>
                    <a:pt x="133857" y="10342"/>
                  </a:lnTo>
                  <a:cubicBezTo>
                    <a:pt x="137039" y="10342"/>
                    <a:pt x="139609" y="12912"/>
                    <a:pt x="139609" y="16064"/>
                  </a:cubicBezTo>
                  <a:lnTo>
                    <a:pt x="139609" y="91421"/>
                  </a:lnTo>
                  <a:cubicBezTo>
                    <a:pt x="139609" y="94572"/>
                    <a:pt x="137039" y="97142"/>
                    <a:pt x="133857" y="97142"/>
                  </a:cubicBezTo>
                  <a:lnTo>
                    <a:pt x="9393" y="97142"/>
                  </a:lnTo>
                  <a:cubicBezTo>
                    <a:pt x="6334" y="97142"/>
                    <a:pt x="3825" y="94664"/>
                    <a:pt x="3825" y="91604"/>
                  </a:cubicBezTo>
                  <a:lnTo>
                    <a:pt x="3825" y="36563"/>
                  </a:lnTo>
                  <a:cubicBezTo>
                    <a:pt x="3825" y="36379"/>
                    <a:pt x="3764" y="36165"/>
                    <a:pt x="3611" y="36043"/>
                  </a:cubicBezTo>
                  <a:cubicBezTo>
                    <a:pt x="3054" y="35507"/>
                    <a:pt x="2463" y="35283"/>
                    <a:pt x="1924" y="35283"/>
                  </a:cubicBezTo>
                  <a:cubicBezTo>
                    <a:pt x="862" y="35283"/>
                    <a:pt x="0" y="36150"/>
                    <a:pt x="0" y="37205"/>
                  </a:cubicBezTo>
                  <a:lnTo>
                    <a:pt x="0" y="91421"/>
                  </a:lnTo>
                  <a:cubicBezTo>
                    <a:pt x="0" y="96683"/>
                    <a:pt x="4284" y="100967"/>
                    <a:pt x="9577" y="100967"/>
                  </a:cubicBezTo>
                  <a:lnTo>
                    <a:pt x="57765" y="100967"/>
                  </a:lnTo>
                  <a:lnTo>
                    <a:pt x="57765" y="107851"/>
                  </a:lnTo>
                  <a:lnTo>
                    <a:pt x="5752" y="107851"/>
                  </a:lnTo>
                  <a:cubicBezTo>
                    <a:pt x="2570" y="107851"/>
                    <a:pt x="0" y="110421"/>
                    <a:pt x="0" y="113603"/>
                  </a:cubicBezTo>
                  <a:lnTo>
                    <a:pt x="0" y="120089"/>
                  </a:lnTo>
                  <a:cubicBezTo>
                    <a:pt x="0" y="123271"/>
                    <a:pt x="2570" y="125841"/>
                    <a:pt x="5752" y="125841"/>
                  </a:cubicBezTo>
                  <a:lnTo>
                    <a:pt x="57765" y="125841"/>
                  </a:lnTo>
                  <a:lnTo>
                    <a:pt x="57765" y="133490"/>
                  </a:lnTo>
                  <a:lnTo>
                    <a:pt x="56419" y="133490"/>
                  </a:lnTo>
                  <a:cubicBezTo>
                    <a:pt x="55470" y="133490"/>
                    <a:pt x="54644" y="134102"/>
                    <a:pt x="54461" y="135020"/>
                  </a:cubicBezTo>
                  <a:cubicBezTo>
                    <a:pt x="54216" y="136244"/>
                    <a:pt x="55134" y="137314"/>
                    <a:pt x="56327" y="137314"/>
                  </a:cubicBezTo>
                  <a:lnTo>
                    <a:pt x="57765" y="137314"/>
                  </a:lnTo>
                  <a:lnTo>
                    <a:pt x="57765" y="144963"/>
                  </a:lnTo>
                  <a:lnTo>
                    <a:pt x="56419" y="144963"/>
                  </a:lnTo>
                  <a:cubicBezTo>
                    <a:pt x="55470" y="144963"/>
                    <a:pt x="54644" y="145575"/>
                    <a:pt x="54461" y="146493"/>
                  </a:cubicBezTo>
                  <a:cubicBezTo>
                    <a:pt x="54216" y="147717"/>
                    <a:pt x="55134" y="148788"/>
                    <a:pt x="56327" y="148788"/>
                  </a:cubicBezTo>
                  <a:lnTo>
                    <a:pt x="57765" y="148788"/>
                  </a:lnTo>
                  <a:lnTo>
                    <a:pt x="57765" y="163321"/>
                  </a:lnTo>
                  <a:cubicBezTo>
                    <a:pt x="57765" y="166472"/>
                    <a:pt x="60335" y="169042"/>
                    <a:pt x="63486" y="169042"/>
                  </a:cubicBezTo>
                  <a:lnTo>
                    <a:pt x="79947" y="169042"/>
                  </a:lnTo>
                  <a:cubicBezTo>
                    <a:pt x="83098" y="169042"/>
                    <a:pt x="85668" y="166472"/>
                    <a:pt x="85668" y="163321"/>
                  </a:cubicBezTo>
                  <a:lnTo>
                    <a:pt x="85668" y="148788"/>
                  </a:lnTo>
                  <a:lnTo>
                    <a:pt x="87137" y="148788"/>
                  </a:lnTo>
                  <a:cubicBezTo>
                    <a:pt x="88055" y="148788"/>
                    <a:pt x="88881" y="148176"/>
                    <a:pt x="89064" y="147258"/>
                  </a:cubicBezTo>
                  <a:cubicBezTo>
                    <a:pt x="89309" y="146034"/>
                    <a:pt x="88391" y="144963"/>
                    <a:pt x="87198" y="144963"/>
                  </a:cubicBezTo>
                  <a:lnTo>
                    <a:pt x="85668" y="144963"/>
                  </a:lnTo>
                  <a:lnTo>
                    <a:pt x="85668" y="137314"/>
                  </a:lnTo>
                  <a:lnTo>
                    <a:pt x="87137" y="137314"/>
                  </a:lnTo>
                  <a:cubicBezTo>
                    <a:pt x="88055" y="137314"/>
                    <a:pt x="88881" y="136703"/>
                    <a:pt x="89064" y="135785"/>
                  </a:cubicBezTo>
                  <a:cubicBezTo>
                    <a:pt x="89309" y="134561"/>
                    <a:pt x="88391" y="133490"/>
                    <a:pt x="87198" y="133490"/>
                  </a:cubicBezTo>
                  <a:lnTo>
                    <a:pt x="85668" y="133490"/>
                  </a:lnTo>
                  <a:lnTo>
                    <a:pt x="85668" y="125841"/>
                  </a:lnTo>
                  <a:lnTo>
                    <a:pt x="137681" y="125841"/>
                  </a:lnTo>
                  <a:cubicBezTo>
                    <a:pt x="140863" y="125841"/>
                    <a:pt x="143433" y="123271"/>
                    <a:pt x="143433" y="120089"/>
                  </a:cubicBezTo>
                  <a:lnTo>
                    <a:pt x="143433" y="113725"/>
                  </a:lnTo>
                  <a:cubicBezTo>
                    <a:pt x="143433" y="110482"/>
                    <a:pt x="140802" y="107851"/>
                    <a:pt x="137559" y="107851"/>
                  </a:cubicBezTo>
                  <a:lnTo>
                    <a:pt x="85668" y="107851"/>
                  </a:lnTo>
                  <a:lnTo>
                    <a:pt x="85668" y="100967"/>
                  </a:lnTo>
                  <a:lnTo>
                    <a:pt x="133857" y="100967"/>
                  </a:lnTo>
                  <a:cubicBezTo>
                    <a:pt x="139150" y="100967"/>
                    <a:pt x="143433" y="96683"/>
                    <a:pt x="143433" y="91421"/>
                  </a:cubicBezTo>
                  <a:lnTo>
                    <a:pt x="143433" y="16064"/>
                  </a:lnTo>
                  <a:cubicBezTo>
                    <a:pt x="143433" y="10801"/>
                    <a:pt x="139150" y="6518"/>
                    <a:pt x="133857" y="6518"/>
                  </a:cubicBezTo>
                  <a:lnTo>
                    <a:pt x="122781" y="6518"/>
                  </a:lnTo>
                  <a:lnTo>
                    <a:pt x="122781" y="3825"/>
                  </a:lnTo>
                  <a:cubicBezTo>
                    <a:pt x="122781" y="1714"/>
                    <a:pt x="121068" y="1"/>
                    <a:pt x="118956" y="1"/>
                  </a:cubicBezTo>
                  <a:lnTo>
                    <a:pt x="104791" y="1"/>
                  </a:lnTo>
                  <a:cubicBezTo>
                    <a:pt x="102680" y="1"/>
                    <a:pt x="100966" y="1714"/>
                    <a:pt x="100966" y="3825"/>
                  </a:cubicBezTo>
                  <a:lnTo>
                    <a:pt x="100966" y="6518"/>
                  </a:lnTo>
                  <a:lnTo>
                    <a:pt x="82609" y="6518"/>
                  </a:lnTo>
                  <a:lnTo>
                    <a:pt x="82609" y="3825"/>
                  </a:lnTo>
                  <a:cubicBezTo>
                    <a:pt x="82609" y="1714"/>
                    <a:pt x="80895" y="1"/>
                    <a:pt x="78784" y="1"/>
                  </a:cubicBezTo>
                  <a:lnTo>
                    <a:pt x="64649" y="1"/>
                  </a:lnTo>
                  <a:cubicBezTo>
                    <a:pt x="62538" y="1"/>
                    <a:pt x="60825" y="1714"/>
                    <a:pt x="60825" y="3825"/>
                  </a:cubicBezTo>
                  <a:lnTo>
                    <a:pt x="60825" y="6518"/>
                  </a:lnTo>
                  <a:lnTo>
                    <a:pt x="42467" y="6518"/>
                  </a:lnTo>
                  <a:lnTo>
                    <a:pt x="42467" y="3825"/>
                  </a:lnTo>
                  <a:cubicBezTo>
                    <a:pt x="42467" y="1714"/>
                    <a:pt x="40754" y="1"/>
                    <a:pt x="38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2522395" y="2290109"/>
              <a:ext cx="98211" cy="98482"/>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91" name="Google Shape;991;p46"/>
            <p:cNvSpPr/>
            <p:nvPr/>
          </p:nvSpPr>
          <p:spPr>
            <a:xfrm>
              <a:off x="1049353" y="2285205"/>
              <a:ext cx="108268" cy="1082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992" name="Google Shape;992;p46"/>
            <p:cNvSpPr/>
            <p:nvPr/>
          </p:nvSpPr>
          <p:spPr>
            <a:xfrm>
              <a:off x="3069055" y="1377019"/>
              <a:ext cx="99980" cy="66669"/>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pic>
        <p:nvPicPr>
          <p:cNvPr id="997" name="Google Shape;997;p47"/>
          <p:cNvPicPr preferRelativeResize="0"/>
          <p:nvPr/>
        </p:nvPicPr>
        <p:blipFill>
          <a:blip r:embed="rId3">
            <a:alphaModFix/>
          </a:blip>
          <a:stretch>
            <a:fillRect/>
          </a:stretch>
        </p:blipFill>
        <p:spPr>
          <a:xfrm>
            <a:off x="6764950" y="685425"/>
            <a:ext cx="1883188" cy="4076923"/>
          </a:xfrm>
          <a:prstGeom prst="rect">
            <a:avLst/>
          </a:prstGeom>
          <a:noFill/>
          <a:ln>
            <a:noFill/>
          </a:ln>
        </p:spPr>
      </p:pic>
      <p:pic>
        <p:nvPicPr>
          <p:cNvPr id="998" name="Google Shape;998;p47"/>
          <p:cNvPicPr preferRelativeResize="0"/>
          <p:nvPr/>
        </p:nvPicPr>
        <p:blipFill>
          <a:blip r:embed="rId4">
            <a:alphaModFix/>
          </a:blip>
          <a:stretch>
            <a:fillRect/>
          </a:stretch>
        </p:blipFill>
        <p:spPr>
          <a:xfrm>
            <a:off x="726000" y="1779325"/>
            <a:ext cx="3411375" cy="1084750"/>
          </a:xfrm>
          <a:prstGeom prst="rect">
            <a:avLst/>
          </a:prstGeom>
          <a:noFill/>
          <a:ln>
            <a:noFill/>
          </a:ln>
        </p:spPr>
      </p:pic>
      <p:sp>
        <p:nvSpPr>
          <p:cNvPr id="999" name="Google Shape;999;p47"/>
          <p:cNvSpPr txBox="1"/>
          <p:nvPr/>
        </p:nvSpPr>
        <p:spPr>
          <a:xfrm>
            <a:off x="726000" y="1379125"/>
            <a:ext cx="330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Main Package Used:</a:t>
            </a:r>
            <a:endParaRPr>
              <a:latin typeface="Open Sans"/>
              <a:ea typeface="Open Sans"/>
              <a:cs typeface="Open Sans"/>
              <a:sym typeface="Open Sans"/>
            </a:endParaRPr>
          </a:p>
        </p:txBody>
      </p:sp>
      <p:sp>
        <p:nvSpPr>
          <p:cNvPr id="1000" name="Google Shape;1000;p47"/>
          <p:cNvSpPr txBox="1">
            <a:spLocks noGrp="1"/>
          </p:cNvSpPr>
          <p:nvPr>
            <p:ph type="title"/>
          </p:nvPr>
        </p:nvSpPr>
        <p:spPr>
          <a:xfrm>
            <a:off x="666075" y="398475"/>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 did this</a:t>
            </a:r>
            <a:endParaRPr/>
          </a:p>
        </p:txBody>
      </p:sp>
      <p:pic>
        <p:nvPicPr>
          <p:cNvPr id="1001" name="Google Shape;1001;p47" title="RPReplay_Final1650159260.MP4">
            <a:hlinkClick r:id="rId5"/>
          </p:cNvPr>
          <p:cNvPicPr preferRelativeResize="0"/>
          <p:nvPr/>
        </p:nvPicPr>
        <p:blipFill>
          <a:blip r:embed="rId6">
            <a:alphaModFix/>
          </a:blip>
          <a:stretch>
            <a:fillRect/>
          </a:stretch>
        </p:blipFill>
        <p:spPr>
          <a:xfrm>
            <a:off x="4711750" y="685425"/>
            <a:ext cx="1956930" cy="4076925"/>
          </a:xfrm>
          <a:prstGeom prst="rect">
            <a:avLst/>
          </a:prstGeom>
          <a:noFill/>
          <a:ln>
            <a:noFill/>
          </a:ln>
        </p:spPr>
      </p:pic>
      <p:pic>
        <p:nvPicPr>
          <p:cNvPr id="1002" name="Google Shape;1002;p47"/>
          <p:cNvPicPr preferRelativeResize="0"/>
          <p:nvPr/>
        </p:nvPicPr>
        <p:blipFill>
          <a:blip r:embed="rId7">
            <a:alphaModFix/>
          </a:blip>
          <a:stretch>
            <a:fillRect/>
          </a:stretch>
        </p:blipFill>
        <p:spPr>
          <a:xfrm>
            <a:off x="814325" y="3924928"/>
            <a:ext cx="3234700" cy="895997"/>
          </a:xfrm>
          <a:prstGeom prst="rect">
            <a:avLst/>
          </a:prstGeom>
          <a:noFill/>
          <a:ln>
            <a:noFill/>
          </a:ln>
        </p:spPr>
      </p:pic>
      <p:sp>
        <p:nvSpPr>
          <p:cNvPr id="1003" name="Google Shape;1003;p47"/>
          <p:cNvSpPr txBox="1"/>
          <p:nvPr/>
        </p:nvSpPr>
        <p:spPr>
          <a:xfrm>
            <a:off x="814325" y="3140625"/>
            <a:ext cx="4150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Current stages for existing tasks </a:t>
            </a:r>
            <a:endParaRPr>
              <a:latin typeface="Open Sans"/>
              <a:ea typeface="Open Sans"/>
              <a:cs typeface="Open Sans"/>
              <a:sym typeface="Open Sans"/>
            </a:endParaRPr>
          </a:p>
          <a:p>
            <a:pPr marL="0" lvl="0" indent="0" algn="l" rtl="0">
              <a:spcBef>
                <a:spcPts val="0"/>
              </a:spcBef>
              <a:spcAft>
                <a:spcPts val="0"/>
              </a:spcAft>
              <a:buNone/>
            </a:pPr>
            <a:r>
              <a:rPr lang="en">
                <a:latin typeface="Open Sans"/>
                <a:ea typeface="Open Sans"/>
                <a:cs typeface="Open Sans"/>
                <a:sym typeface="Open Sans"/>
              </a:rPr>
              <a:t>→ Calculation of Progress </a:t>
            </a:r>
            <a:endParaRPr>
              <a:latin typeface="Open Sans"/>
              <a:ea typeface="Open Sans"/>
              <a:cs typeface="Open Sans"/>
              <a:sym typeface="Open Sans"/>
            </a:endParaRPr>
          </a:p>
          <a:p>
            <a:pPr marL="0" lvl="0" indent="0" algn="l" rtl="0">
              <a:spcBef>
                <a:spcPts val="0"/>
              </a:spcBef>
              <a:spcAft>
                <a:spcPts val="0"/>
              </a:spcAft>
              <a:buNone/>
            </a:pPr>
            <a:r>
              <a:rPr lang="en">
                <a:latin typeface="Open Sans"/>
                <a:ea typeface="Open Sans"/>
                <a:cs typeface="Open Sans"/>
                <a:sym typeface="Open Sans"/>
              </a:rPr>
              <a:t>→ Real-Time render of avatar movements</a:t>
            </a:r>
            <a:endParaRPr>
              <a:latin typeface="Open Sans"/>
              <a:ea typeface="Open Sans"/>
              <a:cs typeface="Open Sans"/>
              <a:sym typeface="Open Sans"/>
            </a:endParaRPr>
          </a:p>
        </p:txBody>
      </p:sp>
      <p:pic>
        <p:nvPicPr>
          <p:cNvPr id="1004" name="Google Shape;1004;p47"/>
          <p:cNvPicPr preferRelativeResize="0"/>
          <p:nvPr/>
        </p:nvPicPr>
        <p:blipFill>
          <a:blip r:embed="rId8">
            <a:alphaModFix/>
          </a:blip>
          <a:stretch>
            <a:fillRect/>
          </a:stretch>
        </p:blipFill>
        <p:spPr>
          <a:xfrm>
            <a:off x="6845050" y="4269400"/>
            <a:ext cx="456875" cy="456875"/>
          </a:xfrm>
          <a:prstGeom prst="rect">
            <a:avLst/>
          </a:prstGeom>
          <a:noFill/>
          <a:ln>
            <a:noFill/>
          </a:ln>
        </p:spPr>
      </p:pic>
      <p:pic>
        <p:nvPicPr>
          <p:cNvPr id="1005" name="Google Shape;1005;p47"/>
          <p:cNvPicPr preferRelativeResize="0"/>
          <p:nvPr/>
        </p:nvPicPr>
        <p:blipFill>
          <a:blip r:embed="rId9">
            <a:alphaModFix/>
          </a:blip>
          <a:stretch>
            <a:fillRect/>
          </a:stretch>
        </p:blipFill>
        <p:spPr>
          <a:xfrm>
            <a:off x="7758794" y="3752099"/>
            <a:ext cx="513928" cy="515427"/>
          </a:xfrm>
          <a:prstGeom prst="rect">
            <a:avLst/>
          </a:prstGeom>
          <a:noFill/>
          <a:ln>
            <a:noFill/>
          </a:ln>
        </p:spPr>
      </p:pic>
      <p:pic>
        <p:nvPicPr>
          <p:cNvPr id="1006" name="Google Shape;1006;p47"/>
          <p:cNvPicPr preferRelativeResize="0"/>
          <p:nvPr/>
        </p:nvPicPr>
        <p:blipFill>
          <a:blip r:embed="rId10">
            <a:alphaModFix/>
          </a:blip>
          <a:stretch>
            <a:fillRect/>
          </a:stretch>
        </p:blipFill>
        <p:spPr>
          <a:xfrm>
            <a:off x="7331405" y="3752105"/>
            <a:ext cx="513925" cy="515430"/>
          </a:xfrm>
          <a:prstGeom prst="rect">
            <a:avLst/>
          </a:prstGeom>
          <a:noFill/>
          <a:ln>
            <a:noFill/>
          </a:ln>
        </p:spPr>
      </p:pic>
      <p:pic>
        <p:nvPicPr>
          <p:cNvPr id="1007" name="Google Shape;1007;p47"/>
          <p:cNvPicPr preferRelativeResize="0"/>
          <p:nvPr/>
        </p:nvPicPr>
        <p:blipFill>
          <a:blip r:embed="rId11">
            <a:alphaModFix/>
          </a:blip>
          <a:stretch>
            <a:fillRect/>
          </a:stretch>
        </p:blipFill>
        <p:spPr>
          <a:xfrm>
            <a:off x="6845050" y="3780710"/>
            <a:ext cx="456876" cy="458204"/>
          </a:xfrm>
          <a:prstGeom prst="rect">
            <a:avLst/>
          </a:prstGeom>
          <a:noFill/>
          <a:ln>
            <a:noFill/>
          </a:ln>
        </p:spPr>
      </p:pic>
      <p:pic>
        <p:nvPicPr>
          <p:cNvPr id="1008" name="Google Shape;1008;p47"/>
          <p:cNvPicPr preferRelativeResize="0"/>
          <p:nvPr/>
        </p:nvPicPr>
        <p:blipFill>
          <a:blip r:embed="rId12">
            <a:alphaModFix/>
          </a:blip>
          <a:stretch>
            <a:fillRect/>
          </a:stretch>
        </p:blipFill>
        <p:spPr>
          <a:xfrm>
            <a:off x="7803788" y="4267516"/>
            <a:ext cx="399100" cy="400284"/>
          </a:xfrm>
          <a:prstGeom prst="rect">
            <a:avLst/>
          </a:prstGeom>
          <a:noFill/>
          <a:ln>
            <a:noFill/>
          </a:ln>
        </p:spPr>
      </p:pic>
      <p:pic>
        <p:nvPicPr>
          <p:cNvPr id="1009" name="Google Shape;1009;p47"/>
          <p:cNvPicPr preferRelativeResize="0"/>
          <p:nvPr/>
        </p:nvPicPr>
        <p:blipFill>
          <a:blip r:embed="rId13">
            <a:alphaModFix/>
          </a:blip>
          <a:stretch>
            <a:fillRect/>
          </a:stretch>
        </p:blipFill>
        <p:spPr>
          <a:xfrm>
            <a:off x="8202904" y="4297750"/>
            <a:ext cx="399089" cy="400200"/>
          </a:xfrm>
          <a:prstGeom prst="rect">
            <a:avLst/>
          </a:prstGeom>
          <a:noFill/>
          <a:ln>
            <a:noFill/>
          </a:ln>
        </p:spPr>
      </p:pic>
      <p:pic>
        <p:nvPicPr>
          <p:cNvPr id="1010" name="Google Shape;1010;p47"/>
          <p:cNvPicPr preferRelativeResize="0"/>
          <p:nvPr/>
        </p:nvPicPr>
        <p:blipFill>
          <a:blip r:embed="rId14">
            <a:alphaModFix/>
          </a:blip>
          <a:stretch>
            <a:fillRect/>
          </a:stretch>
        </p:blipFill>
        <p:spPr>
          <a:xfrm>
            <a:off x="7331399" y="4267541"/>
            <a:ext cx="456876" cy="46060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1"/>
                                        </p:tgtEl>
                                        <p:attrNameLst>
                                          <p:attrName>style.visibility</p:attrName>
                                        </p:attrNameLst>
                                      </p:cBhvr>
                                      <p:to>
                                        <p:strVal val="visible"/>
                                      </p:to>
                                    </p:set>
                                    <p:animEffect transition="in" filter="fade">
                                      <p:cBhvr>
                                        <p:cTn id="7" dur="1000"/>
                                        <p:tgtEl>
                                          <p:spTgt spid="1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48"/>
          <p:cNvSpPr/>
          <p:nvPr/>
        </p:nvSpPr>
        <p:spPr>
          <a:xfrm>
            <a:off x="904002" y="1401805"/>
            <a:ext cx="1429800" cy="1429800"/>
          </a:xfrm>
          <a:prstGeom prst="ellipse">
            <a:avLst/>
          </a:prstGeom>
          <a:solidFill>
            <a:schemeClr val="accent1"/>
          </a:solidFill>
          <a:ln w="38100" cap="flat" cmpd="sng">
            <a:solidFill>
              <a:schemeClr val="lt1"/>
            </a:solidFill>
            <a:prstDash val="solid"/>
            <a:round/>
            <a:headEnd type="none" w="sm" len="sm"/>
            <a:tailEnd type="none" w="sm" len="sm"/>
          </a:ln>
          <a:effectLst>
            <a:outerShdw dist="76200" dir="102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8"/>
          <p:cNvSpPr txBox="1">
            <a:spLocks noGrp="1"/>
          </p:cNvSpPr>
          <p:nvPr>
            <p:ph type="title"/>
          </p:nvPr>
        </p:nvSpPr>
        <p:spPr>
          <a:xfrm>
            <a:off x="789625" y="3044350"/>
            <a:ext cx="8088300" cy="63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Methodologies</a:t>
            </a:r>
            <a:endParaRPr/>
          </a:p>
        </p:txBody>
      </p:sp>
      <p:sp>
        <p:nvSpPr>
          <p:cNvPr id="1017" name="Google Shape;1017;p48"/>
          <p:cNvSpPr txBox="1">
            <a:spLocks noGrp="1"/>
          </p:cNvSpPr>
          <p:nvPr>
            <p:ph type="title" idx="2"/>
          </p:nvPr>
        </p:nvSpPr>
        <p:spPr>
          <a:xfrm>
            <a:off x="861100" y="1754685"/>
            <a:ext cx="1588200" cy="77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grpSp>
        <p:nvGrpSpPr>
          <p:cNvPr id="1018" name="Google Shape;1018;p48"/>
          <p:cNvGrpSpPr/>
          <p:nvPr/>
        </p:nvGrpSpPr>
        <p:grpSpPr>
          <a:xfrm>
            <a:off x="5843271" y="514597"/>
            <a:ext cx="2682439" cy="1963502"/>
            <a:chOff x="5843271" y="514597"/>
            <a:chExt cx="2682439" cy="1963502"/>
          </a:xfrm>
        </p:grpSpPr>
        <p:sp>
          <p:nvSpPr>
            <p:cNvPr id="1019" name="Google Shape;1019;p48"/>
            <p:cNvSpPr/>
            <p:nvPr/>
          </p:nvSpPr>
          <p:spPr>
            <a:xfrm>
              <a:off x="6154653" y="514597"/>
              <a:ext cx="1969801" cy="1640146"/>
            </a:xfrm>
            <a:custGeom>
              <a:avLst/>
              <a:gdLst/>
              <a:ahLst/>
              <a:cxnLst/>
              <a:rect l="l" t="t" r="r" b="b"/>
              <a:pathLst>
                <a:path w="50414" h="41977" extrusionOk="0">
                  <a:moveTo>
                    <a:pt x="28666" y="0"/>
                  </a:moveTo>
                  <a:cubicBezTo>
                    <a:pt x="27347" y="0"/>
                    <a:pt x="26277" y="1071"/>
                    <a:pt x="26277" y="2389"/>
                  </a:cubicBezTo>
                  <a:lnTo>
                    <a:pt x="26277" y="4854"/>
                  </a:lnTo>
                  <a:cubicBezTo>
                    <a:pt x="25895" y="5017"/>
                    <a:pt x="25541" y="5237"/>
                    <a:pt x="25217" y="5495"/>
                  </a:cubicBezTo>
                  <a:cubicBezTo>
                    <a:pt x="24376" y="4826"/>
                    <a:pt x="23325" y="4444"/>
                    <a:pt x="22226" y="4444"/>
                  </a:cubicBezTo>
                  <a:lnTo>
                    <a:pt x="6937" y="4444"/>
                  </a:lnTo>
                  <a:cubicBezTo>
                    <a:pt x="5418" y="4444"/>
                    <a:pt x="4166" y="5581"/>
                    <a:pt x="3975" y="7043"/>
                  </a:cubicBezTo>
                  <a:lnTo>
                    <a:pt x="3583" y="7043"/>
                  </a:lnTo>
                  <a:cubicBezTo>
                    <a:pt x="1615" y="7043"/>
                    <a:pt x="0" y="8657"/>
                    <a:pt x="0" y="10626"/>
                  </a:cubicBezTo>
                  <a:lnTo>
                    <a:pt x="0" y="34992"/>
                  </a:lnTo>
                  <a:cubicBezTo>
                    <a:pt x="0" y="36969"/>
                    <a:pt x="1615" y="38575"/>
                    <a:pt x="3583" y="38575"/>
                  </a:cubicBezTo>
                  <a:lnTo>
                    <a:pt x="16865" y="38575"/>
                  </a:lnTo>
                  <a:lnTo>
                    <a:pt x="16865" y="39588"/>
                  </a:lnTo>
                  <a:cubicBezTo>
                    <a:pt x="16865" y="40476"/>
                    <a:pt x="17353" y="41288"/>
                    <a:pt x="18136" y="41699"/>
                  </a:cubicBezTo>
                  <a:cubicBezTo>
                    <a:pt x="18480" y="41881"/>
                    <a:pt x="18872" y="41976"/>
                    <a:pt x="19254" y="41976"/>
                  </a:cubicBezTo>
                  <a:cubicBezTo>
                    <a:pt x="19741" y="41976"/>
                    <a:pt x="20200" y="41833"/>
                    <a:pt x="20601" y="41566"/>
                  </a:cubicBezTo>
                  <a:lnTo>
                    <a:pt x="21184" y="41164"/>
                  </a:lnTo>
                  <a:lnTo>
                    <a:pt x="21767" y="41566"/>
                  </a:lnTo>
                  <a:cubicBezTo>
                    <a:pt x="22159" y="41833"/>
                    <a:pt x="22627" y="41976"/>
                    <a:pt x="23105" y="41976"/>
                  </a:cubicBezTo>
                  <a:cubicBezTo>
                    <a:pt x="23497" y="41976"/>
                    <a:pt x="23879" y="41881"/>
                    <a:pt x="24223" y="41699"/>
                  </a:cubicBezTo>
                  <a:cubicBezTo>
                    <a:pt x="25006" y="41288"/>
                    <a:pt x="25494" y="40476"/>
                    <a:pt x="25494" y="39588"/>
                  </a:cubicBezTo>
                  <a:lnTo>
                    <a:pt x="25494" y="38575"/>
                  </a:lnTo>
                  <a:lnTo>
                    <a:pt x="46831" y="38575"/>
                  </a:lnTo>
                  <a:cubicBezTo>
                    <a:pt x="48808" y="38575"/>
                    <a:pt x="50414" y="36969"/>
                    <a:pt x="50414" y="34992"/>
                  </a:cubicBezTo>
                  <a:lnTo>
                    <a:pt x="50414" y="10626"/>
                  </a:lnTo>
                  <a:cubicBezTo>
                    <a:pt x="50414" y="8657"/>
                    <a:pt x="48808" y="7043"/>
                    <a:pt x="46831" y="7043"/>
                  </a:cubicBezTo>
                  <a:lnTo>
                    <a:pt x="46448" y="7043"/>
                  </a:lnTo>
                  <a:cubicBezTo>
                    <a:pt x="46267" y="5619"/>
                    <a:pt x="45072" y="4510"/>
                    <a:pt x="43610" y="4444"/>
                  </a:cubicBezTo>
                  <a:lnTo>
                    <a:pt x="43610" y="2389"/>
                  </a:lnTo>
                  <a:cubicBezTo>
                    <a:pt x="43610" y="1071"/>
                    <a:pt x="42531" y="0"/>
                    <a:pt x="41222" y="0"/>
                  </a:cubicBezTo>
                  <a:close/>
                </a:path>
              </a:pathLst>
            </a:custGeom>
            <a:solidFill>
              <a:schemeClr val="lt1"/>
            </a:solidFill>
            <a:ln>
              <a:noFill/>
            </a:ln>
            <a:effectLst>
              <a:outerShdw dist="76200" dir="960000" algn="bl" rotWithShape="0">
                <a:srgbClr val="000000">
                  <a:alpha val="26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20" name="Google Shape;1020;p48"/>
            <p:cNvSpPr/>
            <p:nvPr/>
          </p:nvSpPr>
          <p:spPr>
            <a:xfrm>
              <a:off x="6224833" y="859942"/>
              <a:ext cx="1829804" cy="1091725"/>
            </a:xfrm>
            <a:custGeom>
              <a:avLst/>
              <a:gdLst/>
              <a:ahLst/>
              <a:cxnLst/>
              <a:rect l="l" t="t" r="r" b="b"/>
              <a:pathLst>
                <a:path w="46831" h="27941" extrusionOk="0">
                  <a:moveTo>
                    <a:pt x="1787" y="1"/>
                  </a:moveTo>
                  <a:cubicBezTo>
                    <a:pt x="803" y="1"/>
                    <a:pt x="1" y="804"/>
                    <a:pt x="1" y="1797"/>
                  </a:cubicBezTo>
                  <a:lnTo>
                    <a:pt x="1" y="26154"/>
                  </a:lnTo>
                  <a:cubicBezTo>
                    <a:pt x="1" y="27138"/>
                    <a:pt x="803" y="27940"/>
                    <a:pt x="1787" y="27940"/>
                  </a:cubicBezTo>
                  <a:lnTo>
                    <a:pt x="45035" y="27940"/>
                  </a:lnTo>
                  <a:cubicBezTo>
                    <a:pt x="46028" y="27940"/>
                    <a:pt x="46831" y="27138"/>
                    <a:pt x="46831" y="26154"/>
                  </a:cubicBezTo>
                  <a:lnTo>
                    <a:pt x="46831" y="1797"/>
                  </a:lnTo>
                  <a:cubicBezTo>
                    <a:pt x="46831" y="804"/>
                    <a:pt x="46028" y="1"/>
                    <a:pt x="45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8"/>
            <p:cNvSpPr/>
            <p:nvPr/>
          </p:nvSpPr>
          <p:spPr>
            <a:xfrm>
              <a:off x="6224833" y="859942"/>
              <a:ext cx="1829804" cy="875185"/>
            </a:xfrm>
            <a:custGeom>
              <a:avLst/>
              <a:gdLst/>
              <a:ahLst/>
              <a:cxnLst/>
              <a:rect l="l" t="t" r="r" b="b"/>
              <a:pathLst>
                <a:path w="46831" h="22399" extrusionOk="0">
                  <a:moveTo>
                    <a:pt x="1787" y="1"/>
                  </a:moveTo>
                  <a:cubicBezTo>
                    <a:pt x="803" y="1"/>
                    <a:pt x="1" y="804"/>
                    <a:pt x="1" y="1788"/>
                  </a:cubicBezTo>
                  <a:lnTo>
                    <a:pt x="1" y="22398"/>
                  </a:lnTo>
                  <a:lnTo>
                    <a:pt x="46831" y="22398"/>
                  </a:lnTo>
                  <a:lnTo>
                    <a:pt x="46831" y="1788"/>
                  </a:lnTo>
                  <a:cubicBezTo>
                    <a:pt x="46831" y="804"/>
                    <a:pt x="46028" y="1"/>
                    <a:pt x="450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8"/>
            <p:cNvSpPr/>
            <p:nvPr/>
          </p:nvSpPr>
          <p:spPr>
            <a:xfrm>
              <a:off x="6883837" y="1773985"/>
              <a:ext cx="197160" cy="310939"/>
            </a:xfrm>
            <a:custGeom>
              <a:avLst/>
              <a:gdLst/>
              <a:ahLst/>
              <a:cxnLst/>
              <a:rect l="l" t="t" r="r" b="b"/>
              <a:pathLst>
                <a:path w="5046" h="7958" extrusionOk="0">
                  <a:moveTo>
                    <a:pt x="1" y="0"/>
                  </a:moveTo>
                  <a:lnTo>
                    <a:pt x="1" y="7358"/>
                  </a:lnTo>
                  <a:cubicBezTo>
                    <a:pt x="1" y="7709"/>
                    <a:pt x="290" y="7957"/>
                    <a:pt x="599" y="7957"/>
                  </a:cubicBezTo>
                  <a:cubicBezTo>
                    <a:pt x="710" y="7957"/>
                    <a:pt x="824" y="7925"/>
                    <a:pt x="927" y="7854"/>
                  </a:cubicBezTo>
                  <a:lnTo>
                    <a:pt x="2523" y="6765"/>
                  </a:lnTo>
                  <a:lnTo>
                    <a:pt x="4109" y="7854"/>
                  </a:lnTo>
                  <a:cubicBezTo>
                    <a:pt x="4215" y="7925"/>
                    <a:pt x="4331" y="7957"/>
                    <a:pt x="4443" y="7957"/>
                  </a:cubicBezTo>
                  <a:cubicBezTo>
                    <a:pt x="4756" y="7957"/>
                    <a:pt x="5046" y="7709"/>
                    <a:pt x="5046" y="7358"/>
                  </a:cubicBezTo>
                  <a:lnTo>
                    <a:pt x="5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8"/>
            <p:cNvSpPr/>
            <p:nvPr/>
          </p:nvSpPr>
          <p:spPr>
            <a:xfrm>
              <a:off x="6379024" y="758386"/>
              <a:ext cx="760546" cy="1047299"/>
            </a:xfrm>
            <a:custGeom>
              <a:avLst/>
              <a:gdLst/>
              <a:ahLst/>
              <a:cxnLst/>
              <a:rect l="l" t="t" r="r" b="b"/>
              <a:pathLst>
                <a:path w="19465" h="26804" extrusionOk="0">
                  <a:moveTo>
                    <a:pt x="1195" y="1"/>
                  </a:moveTo>
                  <a:cubicBezTo>
                    <a:pt x="536" y="1"/>
                    <a:pt x="1" y="536"/>
                    <a:pt x="1" y="1195"/>
                  </a:cubicBezTo>
                  <a:lnTo>
                    <a:pt x="1" y="25609"/>
                  </a:lnTo>
                  <a:cubicBezTo>
                    <a:pt x="1" y="26268"/>
                    <a:pt x="536" y="26803"/>
                    <a:pt x="1195" y="26803"/>
                  </a:cubicBezTo>
                  <a:lnTo>
                    <a:pt x="18271" y="26803"/>
                  </a:lnTo>
                  <a:cubicBezTo>
                    <a:pt x="18930" y="26803"/>
                    <a:pt x="19465" y="26268"/>
                    <a:pt x="19465" y="25609"/>
                  </a:cubicBezTo>
                  <a:lnTo>
                    <a:pt x="19465" y="2982"/>
                  </a:lnTo>
                  <a:cubicBezTo>
                    <a:pt x="19465" y="1339"/>
                    <a:pt x="18127" y="1"/>
                    <a:pt x="16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8"/>
            <p:cNvSpPr/>
            <p:nvPr/>
          </p:nvSpPr>
          <p:spPr>
            <a:xfrm>
              <a:off x="7139584" y="758386"/>
              <a:ext cx="760937" cy="1047299"/>
            </a:xfrm>
            <a:custGeom>
              <a:avLst/>
              <a:gdLst/>
              <a:ahLst/>
              <a:cxnLst/>
              <a:rect l="l" t="t" r="r" b="b"/>
              <a:pathLst>
                <a:path w="19475" h="26804" extrusionOk="0">
                  <a:moveTo>
                    <a:pt x="2992" y="1"/>
                  </a:moveTo>
                  <a:cubicBezTo>
                    <a:pt x="1339" y="1"/>
                    <a:pt x="1" y="1339"/>
                    <a:pt x="1" y="2982"/>
                  </a:cubicBezTo>
                  <a:lnTo>
                    <a:pt x="1" y="25609"/>
                  </a:lnTo>
                  <a:cubicBezTo>
                    <a:pt x="1" y="26268"/>
                    <a:pt x="536" y="26803"/>
                    <a:pt x="1195" y="26803"/>
                  </a:cubicBezTo>
                  <a:lnTo>
                    <a:pt x="18280" y="26803"/>
                  </a:lnTo>
                  <a:cubicBezTo>
                    <a:pt x="18940" y="26803"/>
                    <a:pt x="19475" y="26268"/>
                    <a:pt x="19475" y="25609"/>
                  </a:cubicBezTo>
                  <a:lnTo>
                    <a:pt x="19475" y="1195"/>
                  </a:lnTo>
                  <a:cubicBezTo>
                    <a:pt x="19475" y="536"/>
                    <a:pt x="18940" y="1"/>
                    <a:pt x="182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8"/>
            <p:cNvSpPr/>
            <p:nvPr/>
          </p:nvSpPr>
          <p:spPr>
            <a:xfrm>
              <a:off x="7251613" y="584424"/>
              <a:ext cx="536934" cy="484616"/>
            </a:xfrm>
            <a:custGeom>
              <a:avLst/>
              <a:gdLst/>
              <a:ahLst/>
              <a:cxnLst/>
              <a:rect l="l" t="t" r="r" b="b"/>
              <a:pathLst>
                <a:path w="13742" h="12403" extrusionOk="0">
                  <a:moveTo>
                    <a:pt x="593" y="0"/>
                  </a:moveTo>
                  <a:cubicBezTo>
                    <a:pt x="268" y="0"/>
                    <a:pt x="1" y="268"/>
                    <a:pt x="1" y="602"/>
                  </a:cubicBezTo>
                  <a:lnTo>
                    <a:pt x="1" y="11801"/>
                  </a:lnTo>
                  <a:cubicBezTo>
                    <a:pt x="1" y="12135"/>
                    <a:pt x="268" y="12403"/>
                    <a:pt x="593" y="12403"/>
                  </a:cubicBezTo>
                  <a:lnTo>
                    <a:pt x="13149" y="12403"/>
                  </a:lnTo>
                  <a:cubicBezTo>
                    <a:pt x="13473" y="12403"/>
                    <a:pt x="13741" y="12135"/>
                    <a:pt x="13741" y="11801"/>
                  </a:cubicBezTo>
                  <a:lnTo>
                    <a:pt x="13741" y="602"/>
                  </a:lnTo>
                  <a:cubicBezTo>
                    <a:pt x="13741" y="268"/>
                    <a:pt x="13473" y="0"/>
                    <a:pt x="131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8"/>
            <p:cNvSpPr/>
            <p:nvPr/>
          </p:nvSpPr>
          <p:spPr>
            <a:xfrm>
              <a:off x="7251613" y="584424"/>
              <a:ext cx="536934" cy="134058"/>
            </a:xfrm>
            <a:custGeom>
              <a:avLst/>
              <a:gdLst/>
              <a:ahLst/>
              <a:cxnLst/>
              <a:rect l="l" t="t" r="r" b="b"/>
              <a:pathLst>
                <a:path w="13742" h="3431" extrusionOk="0">
                  <a:moveTo>
                    <a:pt x="593" y="0"/>
                  </a:moveTo>
                  <a:cubicBezTo>
                    <a:pt x="268" y="0"/>
                    <a:pt x="1" y="268"/>
                    <a:pt x="1" y="602"/>
                  </a:cubicBezTo>
                  <a:lnTo>
                    <a:pt x="1" y="3431"/>
                  </a:lnTo>
                  <a:lnTo>
                    <a:pt x="13741" y="3431"/>
                  </a:lnTo>
                  <a:lnTo>
                    <a:pt x="13741" y="602"/>
                  </a:lnTo>
                  <a:cubicBezTo>
                    <a:pt x="13741" y="268"/>
                    <a:pt x="13473" y="0"/>
                    <a:pt x="13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8"/>
            <p:cNvSpPr/>
            <p:nvPr/>
          </p:nvSpPr>
          <p:spPr>
            <a:xfrm>
              <a:off x="6201309" y="561252"/>
              <a:ext cx="1876496" cy="1546802"/>
            </a:xfrm>
            <a:custGeom>
              <a:avLst/>
              <a:gdLst/>
              <a:ahLst/>
              <a:cxnLst/>
              <a:rect l="l" t="t" r="r" b="b"/>
              <a:pathLst>
                <a:path w="48026" h="39588" extrusionOk="0">
                  <a:moveTo>
                    <a:pt x="42292" y="5638"/>
                  </a:moveTo>
                  <a:cubicBezTo>
                    <a:pt x="42617" y="5638"/>
                    <a:pt x="42885" y="5906"/>
                    <a:pt x="42885" y="6240"/>
                  </a:cubicBezTo>
                  <a:lnTo>
                    <a:pt x="42885" y="30654"/>
                  </a:lnTo>
                  <a:cubicBezTo>
                    <a:pt x="42885" y="30979"/>
                    <a:pt x="42617" y="31246"/>
                    <a:pt x="42292" y="31246"/>
                  </a:cubicBezTo>
                  <a:lnTo>
                    <a:pt x="25207" y="31246"/>
                  </a:lnTo>
                  <a:cubicBezTo>
                    <a:pt x="24883" y="31246"/>
                    <a:pt x="24615" y="30979"/>
                    <a:pt x="24615" y="30654"/>
                  </a:cubicBezTo>
                  <a:lnTo>
                    <a:pt x="24615" y="8027"/>
                  </a:lnTo>
                  <a:cubicBezTo>
                    <a:pt x="24615" y="6967"/>
                    <a:pt x="25313" y="6059"/>
                    <a:pt x="26278" y="5753"/>
                  </a:cubicBezTo>
                  <a:lnTo>
                    <a:pt x="26278" y="12394"/>
                  </a:lnTo>
                  <a:cubicBezTo>
                    <a:pt x="26278" y="13053"/>
                    <a:pt x="26813" y="13588"/>
                    <a:pt x="27472" y="13588"/>
                  </a:cubicBezTo>
                  <a:lnTo>
                    <a:pt x="40028" y="13588"/>
                  </a:lnTo>
                  <a:cubicBezTo>
                    <a:pt x="40677" y="13588"/>
                    <a:pt x="41222" y="13053"/>
                    <a:pt x="41222" y="12394"/>
                  </a:cubicBezTo>
                  <a:lnTo>
                    <a:pt x="41222" y="5638"/>
                  </a:lnTo>
                  <a:close/>
                  <a:moveTo>
                    <a:pt x="21032" y="5638"/>
                  </a:moveTo>
                  <a:cubicBezTo>
                    <a:pt x="22350" y="5638"/>
                    <a:pt x="23421" y="6709"/>
                    <a:pt x="23421" y="8027"/>
                  </a:cubicBezTo>
                  <a:lnTo>
                    <a:pt x="23421" y="30654"/>
                  </a:lnTo>
                  <a:cubicBezTo>
                    <a:pt x="23421" y="30979"/>
                    <a:pt x="23153" y="31246"/>
                    <a:pt x="22819" y="31246"/>
                  </a:cubicBezTo>
                  <a:lnTo>
                    <a:pt x="5743" y="31246"/>
                  </a:lnTo>
                  <a:cubicBezTo>
                    <a:pt x="5409" y="31246"/>
                    <a:pt x="5141" y="30979"/>
                    <a:pt x="5141" y="30654"/>
                  </a:cubicBezTo>
                  <a:lnTo>
                    <a:pt x="5141" y="17554"/>
                  </a:lnTo>
                  <a:cubicBezTo>
                    <a:pt x="5141" y="17229"/>
                    <a:pt x="4874" y="16961"/>
                    <a:pt x="4549" y="16961"/>
                  </a:cubicBezTo>
                  <a:cubicBezTo>
                    <a:pt x="4214" y="16961"/>
                    <a:pt x="3947" y="17229"/>
                    <a:pt x="3947" y="17554"/>
                  </a:cubicBezTo>
                  <a:lnTo>
                    <a:pt x="3947" y="30654"/>
                  </a:lnTo>
                  <a:cubicBezTo>
                    <a:pt x="3947" y="31638"/>
                    <a:pt x="4750" y="32441"/>
                    <a:pt x="5743" y="32441"/>
                  </a:cubicBezTo>
                  <a:lnTo>
                    <a:pt x="16866" y="32441"/>
                  </a:lnTo>
                  <a:lnTo>
                    <a:pt x="16866" y="34992"/>
                  </a:lnTo>
                  <a:lnTo>
                    <a:pt x="2389" y="34992"/>
                  </a:lnTo>
                  <a:cubicBezTo>
                    <a:pt x="1730" y="34992"/>
                    <a:pt x="1195" y="34457"/>
                    <a:pt x="1195" y="33798"/>
                  </a:cubicBezTo>
                  <a:lnTo>
                    <a:pt x="1195" y="9432"/>
                  </a:lnTo>
                  <a:cubicBezTo>
                    <a:pt x="1195" y="8782"/>
                    <a:pt x="1730" y="8237"/>
                    <a:pt x="2389" y="8237"/>
                  </a:cubicBezTo>
                  <a:lnTo>
                    <a:pt x="3947" y="8237"/>
                  </a:lnTo>
                  <a:lnTo>
                    <a:pt x="3947" y="13904"/>
                  </a:lnTo>
                  <a:cubicBezTo>
                    <a:pt x="3947" y="14228"/>
                    <a:pt x="4214" y="14496"/>
                    <a:pt x="4549" y="14496"/>
                  </a:cubicBezTo>
                  <a:cubicBezTo>
                    <a:pt x="4874" y="14496"/>
                    <a:pt x="5141" y="14228"/>
                    <a:pt x="5141" y="13904"/>
                  </a:cubicBezTo>
                  <a:lnTo>
                    <a:pt x="5141" y="6240"/>
                  </a:lnTo>
                  <a:cubicBezTo>
                    <a:pt x="5141" y="5906"/>
                    <a:pt x="5409" y="5638"/>
                    <a:pt x="5743" y="5638"/>
                  </a:cubicBezTo>
                  <a:close/>
                  <a:moveTo>
                    <a:pt x="45637" y="8237"/>
                  </a:moveTo>
                  <a:cubicBezTo>
                    <a:pt x="46296" y="8237"/>
                    <a:pt x="46831" y="8782"/>
                    <a:pt x="46831" y="9432"/>
                  </a:cubicBezTo>
                  <a:lnTo>
                    <a:pt x="46831" y="33798"/>
                  </a:lnTo>
                  <a:cubicBezTo>
                    <a:pt x="46831" y="34457"/>
                    <a:pt x="46296" y="34992"/>
                    <a:pt x="45637" y="34992"/>
                  </a:cubicBezTo>
                  <a:lnTo>
                    <a:pt x="23105" y="34992"/>
                  </a:lnTo>
                  <a:lnTo>
                    <a:pt x="23105" y="32422"/>
                  </a:lnTo>
                  <a:cubicBezTo>
                    <a:pt x="23459" y="32364"/>
                    <a:pt x="23765" y="32211"/>
                    <a:pt x="24013" y="31982"/>
                  </a:cubicBezTo>
                  <a:cubicBezTo>
                    <a:pt x="24338" y="32269"/>
                    <a:pt x="24749" y="32441"/>
                    <a:pt x="25207" y="32441"/>
                  </a:cubicBezTo>
                  <a:lnTo>
                    <a:pt x="42292" y="32441"/>
                  </a:lnTo>
                  <a:cubicBezTo>
                    <a:pt x="43276" y="32441"/>
                    <a:pt x="44079" y="31638"/>
                    <a:pt x="44079" y="30654"/>
                  </a:cubicBezTo>
                  <a:lnTo>
                    <a:pt x="44079" y="8237"/>
                  </a:lnTo>
                  <a:close/>
                  <a:moveTo>
                    <a:pt x="21911" y="32441"/>
                  </a:moveTo>
                  <a:lnTo>
                    <a:pt x="21920" y="38394"/>
                  </a:lnTo>
                  <a:lnTo>
                    <a:pt x="21911" y="38394"/>
                  </a:lnTo>
                  <a:lnTo>
                    <a:pt x="20325" y="37314"/>
                  </a:lnTo>
                  <a:cubicBezTo>
                    <a:pt x="20224" y="37242"/>
                    <a:pt x="20107" y="37206"/>
                    <a:pt x="19990" y="37206"/>
                  </a:cubicBezTo>
                  <a:cubicBezTo>
                    <a:pt x="19873" y="37206"/>
                    <a:pt x="19756" y="37242"/>
                    <a:pt x="19656" y="37314"/>
                  </a:cubicBezTo>
                  <a:lnTo>
                    <a:pt x="18060" y="38394"/>
                  </a:lnTo>
                  <a:lnTo>
                    <a:pt x="18060" y="32441"/>
                  </a:lnTo>
                  <a:close/>
                  <a:moveTo>
                    <a:pt x="27472" y="1"/>
                  </a:moveTo>
                  <a:cubicBezTo>
                    <a:pt x="26813" y="1"/>
                    <a:pt x="26278" y="536"/>
                    <a:pt x="26278" y="1195"/>
                  </a:cubicBezTo>
                  <a:lnTo>
                    <a:pt x="26278" y="4520"/>
                  </a:lnTo>
                  <a:cubicBezTo>
                    <a:pt x="25341" y="4711"/>
                    <a:pt x="24529" y="5275"/>
                    <a:pt x="24013" y="6049"/>
                  </a:cubicBezTo>
                  <a:cubicBezTo>
                    <a:pt x="23373" y="5084"/>
                    <a:pt x="22274" y="4444"/>
                    <a:pt x="21032" y="4444"/>
                  </a:cubicBezTo>
                  <a:lnTo>
                    <a:pt x="5743" y="4444"/>
                  </a:lnTo>
                  <a:cubicBezTo>
                    <a:pt x="4750" y="4444"/>
                    <a:pt x="3947" y="5247"/>
                    <a:pt x="3947" y="6240"/>
                  </a:cubicBezTo>
                  <a:lnTo>
                    <a:pt x="3947" y="7043"/>
                  </a:lnTo>
                  <a:lnTo>
                    <a:pt x="2389" y="7043"/>
                  </a:lnTo>
                  <a:cubicBezTo>
                    <a:pt x="1071" y="7043"/>
                    <a:pt x="1" y="8123"/>
                    <a:pt x="1" y="9432"/>
                  </a:cubicBezTo>
                  <a:lnTo>
                    <a:pt x="1" y="33798"/>
                  </a:lnTo>
                  <a:cubicBezTo>
                    <a:pt x="1" y="35116"/>
                    <a:pt x="1071" y="36186"/>
                    <a:pt x="2389" y="36186"/>
                  </a:cubicBezTo>
                  <a:lnTo>
                    <a:pt x="16866" y="36186"/>
                  </a:lnTo>
                  <a:lnTo>
                    <a:pt x="16866" y="38394"/>
                  </a:lnTo>
                  <a:cubicBezTo>
                    <a:pt x="16866" y="38833"/>
                    <a:pt x="17114" y="39244"/>
                    <a:pt x="17506" y="39454"/>
                  </a:cubicBezTo>
                  <a:cubicBezTo>
                    <a:pt x="17679" y="39543"/>
                    <a:pt x="17867" y="39587"/>
                    <a:pt x="18055" y="39587"/>
                  </a:cubicBezTo>
                  <a:cubicBezTo>
                    <a:pt x="18292" y="39587"/>
                    <a:pt x="18530" y="39517"/>
                    <a:pt x="18738" y="39378"/>
                  </a:cubicBezTo>
                  <a:lnTo>
                    <a:pt x="19990" y="38527"/>
                  </a:lnTo>
                  <a:lnTo>
                    <a:pt x="21242" y="39378"/>
                  </a:lnTo>
                  <a:cubicBezTo>
                    <a:pt x="21443" y="39521"/>
                    <a:pt x="21682" y="39588"/>
                    <a:pt x="21911" y="39588"/>
                  </a:cubicBezTo>
                  <a:cubicBezTo>
                    <a:pt x="22102" y="39588"/>
                    <a:pt x="22293" y="39540"/>
                    <a:pt x="22475" y="39445"/>
                  </a:cubicBezTo>
                  <a:cubicBezTo>
                    <a:pt x="22866" y="39244"/>
                    <a:pt x="23105" y="38833"/>
                    <a:pt x="23105" y="38394"/>
                  </a:cubicBezTo>
                  <a:lnTo>
                    <a:pt x="23105" y="36186"/>
                  </a:lnTo>
                  <a:lnTo>
                    <a:pt x="45637" y="36186"/>
                  </a:lnTo>
                  <a:cubicBezTo>
                    <a:pt x="46955" y="36186"/>
                    <a:pt x="48025" y="35116"/>
                    <a:pt x="48025" y="33798"/>
                  </a:cubicBezTo>
                  <a:lnTo>
                    <a:pt x="48025" y="9432"/>
                  </a:lnTo>
                  <a:cubicBezTo>
                    <a:pt x="48025" y="8123"/>
                    <a:pt x="46955" y="7043"/>
                    <a:pt x="45637" y="7043"/>
                  </a:cubicBezTo>
                  <a:lnTo>
                    <a:pt x="44079" y="7043"/>
                  </a:lnTo>
                  <a:lnTo>
                    <a:pt x="44079" y="6240"/>
                  </a:lnTo>
                  <a:cubicBezTo>
                    <a:pt x="44079" y="5247"/>
                    <a:pt x="43276" y="4444"/>
                    <a:pt x="42292" y="4444"/>
                  </a:cubicBezTo>
                  <a:lnTo>
                    <a:pt x="41222" y="4444"/>
                  </a:lnTo>
                  <a:lnTo>
                    <a:pt x="41222" y="1195"/>
                  </a:lnTo>
                  <a:cubicBezTo>
                    <a:pt x="41222" y="536"/>
                    <a:pt x="40677" y="1"/>
                    <a:pt x="40028" y="1"/>
                  </a:cubicBezTo>
                  <a:lnTo>
                    <a:pt x="33970" y="1"/>
                  </a:lnTo>
                  <a:cubicBezTo>
                    <a:pt x="33635" y="1"/>
                    <a:pt x="33368" y="268"/>
                    <a:pt x="33368" y="593"/>
                  </a:cubicBezTo>
                  <a:cubicBezTo>
                    <a:pt x="33368" y="928"/>
                    <a:pt x="33635" y="1195"/>
                    <a:pt x="33970" y="1195"/>
                  </a:cubicBezTo>
                  <a:lnTo>
                    <a:pt x="40028" y="1195"/>
                  </a:lnTo>
                  <a:lnTo>
                    <a:pt x="40028" y="12394"/>
                  </a:lnTo>
                  <a:lnTo>
                    <a:pt x="27472" y="12394"/>
                  </a:lnTo>
                  <a:lnTo>
                    <a:pt x="27472" y="1195"/>
                  </a:lnTo>
                  <a:lnTo>
                    <a:pt x="30310" y="1195"/>
                  </a:lnTo>
                  <a:cubicBezTo>
                    <a:pt x="30644" y="1195"/>
                    <a:pt x="30912" y="928"/>
                    <a:pt x="30912" y="593"/>
                  </a:cubicBezTo>
                  <a:cubicBezTo>
                    <a:pt x="30912" y="268"/>
                    <a:pt x="30644" y="1"/>
                    <a:pt x="30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8"/>
            <p:cNvSpPr/>
            <p:nvPr/>
          </p:nvSpPr>
          <p:spPr>
            <a:xfrm>
              <a:off x="6681114" y="875650"/>
              <a:ext cx="347628" cy="46692"/>
            </a:xfrm>
            <a:custGeom>
              <a:avLst/>
              <a:gdLst/>
              <a:ahLst/>
              <a:cxnLst/>
              <a:rect l="l" t="t" r="r" b="b"/>
              <a:pathLst>
                <a:path w="8897" h="1195" extrusionOk="0">
                  <a:moveTo>
                    <a:pt x="593" y="0"/>
                  </a:moveTo>
                  <a:cubicBezTo>
                    <a:pt x="268" y="0"/>
                    <a:pt x="0" y="268"/>
                    <a:pt x="0" y="602"/>
                  </a:cubicBezTo>
                  <a:cubicBezTo>
                    <a:pt x="0" y="927"/>
                    <a:pt x="268" y="1195"/>
                    <a:pt x="593" y="1195"/>
                  </a:cubicBezTo>
                  <a:lnTo>
                    <a:pt x="8304" y="1195"/>
                  </a:lnTo>
                  <a:cubicBezTo>
                    <a:pt x="8629" y="1195"/>
                    <a:pt x="8896" y="927"/>
                    <a:pt x="8896" y="602"/>
                  </a:cubicBezTo>
                  <a:cubicBezTo>
                    <a:pt x="8896" y="268"/>
                    <a:pt x="8629" y="0"/>
                    <a:pt x="8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8"/>
            <p:cNvSpPr/>
            <p:nvPr/>
          </p:nvSpPr>
          <p:spPr>
            <a:xfrm>
              <a:off x="6681114" y="966734"/>
              <a:ext cx="347628" cy="46731"/>
            </a:xfrm>
            <a:custGeom>
              <a:avLst/>
              <a:gdLst/>
              <a:ahLst/>
              <a:cxnLst/>
              <a:rect l="l" t="t" r="r" b="b"/>
              <a:pathLst>
                <a:path w="8897" h="1196" extrusionOk="0">
                  <a:moveTo>
                    <a:pt x="593" y="1"/>
                  </a:moveTo>
                  <a:cubicBezTo>
                    <a:pt x="268" y="1"/>
                    <a:pt x="0" y="268"/>
                    <a:pt x="0" y="603"/>
                  </a:cubicBezTo>
                  <a:cubicBezTo>
                    <a:pt x="0" y="928"/>
                    <a:pt x="268" y="1195"/>
                    <a:pt x="593" y="1195"/>
                  </a:cubicBezTo>
                  <a:lnTo>
                    <a:pt x="8304" y="1195"/>
                  </a:lnTo>
                  <a:cubicBezTo>
                    <a:pt x="8629" y="1195"/>
                    <a:pt x="8896" y="928"/>
                    <a:pt x="8896" y="603"/>
                  </a:cubicBezTo>
                  <a:cubicBezTo>
                    <a:pt x="8896"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8"/>
            <p:cNvSpPr/>
            <p:nvPr/>
          </p:nvSpPr>
          <p:spPr>
            <a:xfrm>
              <a:off x="6681114" y="1057857"/>
              <a:ext cx="347628" cy="46692"/>
            </a:xfrm>
            <a:custGeom>
              <a:avLst/>
              <a:gdLst/>
              <a:ahLst/>
              <a:cxnLst/>
              <a:rect l="l" t="t" r="r" b="b"/>
              <a:pathLst>
                <a:path w="8897" h="1195" extrusionOk="0">
                  <a:moveTo>
                    <a:pt x="593" y="0"/>
                  </a:moveTo>
                  <a:cubicBezTo>
                    <a:pt x="268" y="0"/>
                    <a:pt x="0" y="268"/>
                    <a:pt x="0" y="593"/>
                  </a:cubicBezTo>
                  <a:cubicBezTo>
                    <a:pt x="0" y="927"/>
                    <a:pt x="268" y="1195"/>
                    <a:pt x="593" y="1195"/>
                  </a:cubicBezTo>
                  <a:lnTo>
                    <a:pt x="8304" y="1195"/>
                  </a:lnTo>
                  <a:cubicBezTo>
                    <a:pt x="8629" y="1195"/>
                    <a:pt x="8896" y="927"/>
                    <a:pt x="8896" y="593"/>
                  </a:cubicBezTo>
                  <a:cubicBezTo>
                    <a:pt x="8896" y="268"/>
                    <a:pt x="8629" y="0"/>
                    <a:pt x="8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8"/>
            <p:cNvSpPr/>
            <p:nvPr/>
          </p:nvSpPr>
          <p:spPr>
            <a:xfrm>
              <a:off x="6681114" y="1148941"/>
              <a:ext cx="347628" cy="46731"/>
            </a:xfrm>
            <a:custGeom>
              <a:avLst/>
              <a:gdLst/>
              <a:ahLst/>
              <a:cxnLst/>
              <a:rect l="l" t="t" r="r" b="b"/>
              <a:pathLst>
                <a:path w="8897" h="1196" extrusionOk="0">
                  <a:moveTo>
                    <a:pt x="593" y="1"/>
                  </a:moveTo>
                  <a:cubicBezTo>
                    <a:pt x="268" y="1"/>
                    <a:pt x="0" y="268"/>
                    <a:pt x="0" y="593"/>
                  </a:cubicBezTo>
                  <a:cubicBezTo>
                    <a:pt x="0" y="928"/>
                    <a:pt x="268" y="1195"/>
                    <a:pt x="593" y="1195"/>
                  </a:cubicBezTo>
                  <a:lnTo>
                    <a:pt x="8304" y="1195"/>
                  </a:lnTo>
                  <a:cubicBezTo>
                    <a:pt x="8629" y="1195"/>
                    <a:pt x="8896" y="928"/>
                    <a:pt x="8896" y="593"/>
                  </a:cubicBezTo>
                  <a:cubicBezTo>
                    <a:pt x="8896"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8"/>
            <p:cNvSpPr/>
            <p:nvPr/>
          </p:nvSpPr>
          <p:spPr>
            <a:xfrm>
              <a:off x="6681114" y="1239673"/>
              <a:ext cx="347628" cy="46692"/>
            </a:xfrm>
            <a:custGeom>
              <a:avLst/>
              <a:gdLst/>
              <a:ahLst/>
              <a:cxnLst/>
              <a:rect l="l" t="t" r="r" b="b"/>
              <a:pathLst>
                <a:path w="8897" h="1195" extrusionOk="0">
                  <a:moveTo>
                    <a:pt x="593" y="1"/>
                  </a:moveTo>
                  <a:cubicBezTo>
                    <a:pt x="268" y="1"/>
                    <a:pt x="0" y="268"/>
                    <a:pt x="0" y="603"/>
                  </a:cubicBezTo>
                  <a:cubicBezTo>
                    <a:pt x="0" y="927"/>
                    <a:pt x="268" y="1195"/>
                    <a:pt x="593" y="1195"/>
                  </a:cubicBezTo>
                  <a:lnTo>
                    <a:pt x="8304" y="1195"/>
                  </a:lnTo>
                  <a:cubicBezTo>
                    <a:pt x="8629" y="1195"/>
                    <a:pt x="8896" y="927"/>
                    <a:pt x="8896" y="603"/>
                  </a:cubicBezTo>
                  <a:cubicBezTo>
                    <a:pt x="8896"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8"/>
            <p:cNvSpPr/>
            <p:nvPr/>
          </p:nvSpPr>
          <p:spPr>
            <a:xfrm>
              <a:off x="6484722" y="1330796"/>
              <a:ext cx="544006" cy="46692"/>
            </a:xfrm>
            <a:custGeom>
              <a:avLst/>
              <a:gdLst/>
              <a:ahLst/>
              <a:cxnLst/>
              <a:rect l="l" t="t" r="r" b="b"/>
              <a:pathLst>
                <a:path w="13923" h="1195" extrusionOk="0">
                  <a:moveTo>
                    <a:pt x="592" y="0"/>
                  </a:moveTo>
                  <a:cubicBezTo>
                    <a:pt x="268" y="0"/>
                    <a:pt x="0" y="268"/>
                    <a:pt x="0" y="602"/>
                  </a:cubicBezTo>
                  <a:cubicBezTo>
                    <a:pt x="0" y="927"/>
                    <a:pt x="268" y="1194"/>
                    <a:pt x="592" y="1194"/>
                  </a:cubicBezTo>
                  <a:lnTo>
                    <a:pt x="13330" y="1194"/>
                  </a:lnTo>
                  <a:cubicBezTo>
                    <a:pt x="13655" y="1194"/>
                    <a:pt x="13922" y="927"/>
                    <a:pt x="13922" y="602"/>
                  </a:cubicBezTo>
                  <a:cubicBezTo>
                    <a:pt x="13922" y="268"/>
                    <a:pt x="13655" y="0"/>
                    <a:pt x="13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8"/>
            <p:cNvSpPr/>
            <p:nvPr/>
          </p:nvSpPr>
          <p:spPr>
            <a:xfrm>
              <a:off x="6484722" y="1421880"/>
              <a:ext cx="544006" cy="46692"/>
            </a:xfrm>
            <a:custGeom>
              <a:avLst/>
              <a:gdLst/>
              <a:ahLst/>
              <a:cxnLst/>
              <a:rect l="l" t="t" r="r" b="b"/>
              <a:pathLst>
                <a:path w="13923" h="1195" extrusionOk="0">
                  <a:moveTo>
                    <a:pt x="592" y="1"/>
                  </a:moveTo>
                  <a:cubicBezTo>
                    <a:pt x="268" y="1"/>
                    <a:pt x="0" y="268"/>
                    <a:pt x="0" y="593"/>
                  </a:cubicBezTo>
                  <a:cubicBezTo>
                    <a:pt x="0" y="927"/>
                    <a:pt x="268" y="1195"/>
                    <a:pt x="592" y="1195"/>
                  </a:cubicBezTo>
                  <a:lnTo>
                    <a:pt x="13330" y="1195"/>
                  </a:lnTo>
                  <a:cubicBezTo>
                    <a:pt x="13655" y="1195"/>
                    <a:pt x="13922" y="927"/>
                    <a:pt x="13922" y="593"/>
                  </a:cubicBezTo>
                  <a:cubicBezTo>
                    <a:pt x="13922" y="268"/>
                    <a:pt x="13655" y="1"/>
                    <a:pt x="1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8"/>
            <p:cNvSpPr/>
            <p:nvPr/>
          </p:nvSpPr>
          <p:spPr>
            <a:xfrm>
              <a:off x="7462189" y="1172112"/>
              <a:ext cx="347628" cy="46692"/>
            </a:xfrm>
            <a:custGeom>
              <a:avLst/>
              <a:gdLst/>
              <a:ahLst/>
              <a:cxnLst/>
              <a:rect l="l" t="t" r="r" b="b"/>
              <a:pathLst>
                <a:path w="8897" h="1195" extrusionOk="0">
                  <a:moveTo>
                    <a:pt x="593" y="0"/>
                  </a:moveTo>
                  <a:cubicBezTo>
                    <a:pt x="259" y="0"/>
                    <a:pt x="1" y="268"/>
                    <a:pt x="1" y="602"/>
                  </a:cubicBezTo>
                  <a:cubicBezTo>
                    <a:pt x="1" y="927"/>
                    <a:pt x="259" y="1194"/>
                    <a:pt x="593" y="1194"/>
                  </a:cubicBezTo>
                  <a:lnTo>
                    <a:pt x="8304" y="1194"/>
                  </a:lnTo>
                  <a:cubicBezTo>
                    <a:pt x="8629" y="1194"/>
                    <a:pt x="8897" y="927"/>
                    <a:pt x="8897" y="602"/>
                  </a:cubicBezTo>
                  <a:cubicBezTo>
                    <a:pt x="8897" y="268"/>
                    <a:pt x="8629" y="0"/>
                    <a:pt x="8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8"/>
            <p:cNvSpPr/>
            <p:nvPr/>
          </p:nvSpPr>
          <p:spPr>
            <a:xfrm>
              <a:off x="7462189" y="1263196"/>
              <a:ext cx="347628" cy="46692"/>
            </a:xfrm>
            <a:custGeom>
              <a:avLst/>
              <a:gdLst/>
              <a:ahLst/>
              <a:cxnLst/>
              <a:rect l="l" t="t" r="r" b="b"/>
              <a:pathLst>
                <a:path w="8897" h="1195" extrusionOk="0">
                  <a:moveTo>
                    <a:pt x="593" y="1"/>
                  </a:moveTo>
                  <a:cubicBezTo>
                    <a:pt x="259" y="1"/>
                    <a:pt x="1" y="268"/>
                    <a:pt x="1" y="593"/>
                  </a:cubicBezTo>
                  <a:cubicBezTo>
                    <a:pt x="1" y="927"/>
                    <a:pt x="259" y="1195"/>
                    <a:pt x="593" y="1195"/>
                  </a:cubicBezTo>
                  <a:lnTo>
                    <a:pt x="8304" y="1195"/>
                  </a:lnTo>
                  <a:cubicBezTo>
                    <a:pt x="8629" y="1195"/>
                    <a:pt x="8897" y="927"/>
                    <a:pt x="8897" y="593"/>
                  </a:cubicBezTo>
                  <a:cubicBezTo>
                    <a:pt x="8897"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8"/>
            <p:cNvSpPr/>
            <p:nvPr/>
          </p:nvSpPr>
          <p:spPr>
            <a:xfrm>
              <a:off x="7462189" y="1354319"/>
              <a:ext cx="347628" cy="46692"/>
            </a:xfrm>
            <a:custGeom>
              <a:avLst/>
              <a:gdLst/>
              <a:ahLst/>
              <a:cxnLst/>
              <a:rect l="l" t="t" r="r" b="b"/>
              <a:pathLst>
                <a:path w="8897" h="1195" extrusionOk="0">
                  <a:moveTo>
                    <a:pt x="593" y="0"/>
                  </a:moveTo>
                  <a:cubicBezTo>
                    <a:pt x="259" y="0"/>
                    <a:pt x="1" y="268"/>
                    <a:pt x="1" y="592"/>
                  </a:cubicBezTo>
                  <a:cubicBezTo>
                    <a:pt x="1" y="927"/>
                    <a:pt x="259" y="1194"/>
                    <a:pt x="593" y="1194"/>
                  </a:cubicBezTo>
                  <a:lnTo>
                    <a:pt x="8304" y="1194"/>
                  </a:lnTo>
                  <a:cubicBezTo>
                    <a:pt x="8629" y="1194"/>
                    <a:pt x="8897" y="927"/>
                    <a:pt x="8897" y="592"/>
                  </a:cubicBezTo>
                  <a:cubicBezTo>
                    <a:pt x="8897" y="268"/>
                    <a:pt x="8629" y="0"/>
                    <a:pt x="8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8"/>
            <p:cNvSpPr/>
            <p:nvPr/>
          </p:nvSpPr>
          <p:spPr>
            <a:xfrm>
              <a:off x="7462189" y="1445012"/>
              <a:ext cx="347628" cy="46731"/>
            </a:xfrm>
            <a:custGeom>
              <a:avLst/>
              <a:gdLst/>
              <a:ahLst/>
              <a:cxnLst/>
              <a:rect l="l" t="t" r="r" b="b"/>
              <a:pathLst>
                <a:path w="8897" h="1196" extrusionOk="0">
                  <a:moveTo>
                    <a:pt x="593" y="1"/>
                  </a:moveTo>
                  <a:cubicBezTo>
                    <a:pt x="259" y="1"/>
                    <a:pt x="1" y="268"/>
                    <a:pt x="1" y="603"/>
                  </a:cubicBezTo>
                  <a:cubicBezTo>
                    <a:pt x="1" y="928"/>
                    <a:pt x="259" y="1195"/>
                    <a:pt x="593" y="1195"/>
                  </a:cubicBezTo>
                  <a:lnTo>
                    <a:pt x="8304" y="1195"/>
                  </a:lnTo>
                  <a:cubicBezTo>
                    <a:pt x="8629" y="1195"/>
                    <a:pt x="8897" y="928"/>
                    <a:pt x="8897" y="603"/>
                  </a:cubicBezTo>
                  <a:cubicBezTo>
                    <a:pt x="8897"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p:nvPr/>
          </p:nvSpPr>
          <p:spPr>
            <a:xfrm>
              <a:off x="7462189" y="1536135"/>
              <a:ext cx="347628" cy="46692"/>
            </a:xfrm>
            <a:custGeom>
              <a:avLst/>
              <a:gdLst/>
              <a:ahLst/>
              <a:cxnLst/>
              <a:rect l="l" t="t" r="r" b="b"/>
              <a:pathLst>
                <a:path w="8897" h="1195" extrusionOk="0">
                  <a:moveTo>
                    <a:pt x="593" y="0"/>
                  </a:moveTo>
                  <a:cubicBezTo>
                    <a:pt x="259" y="0"/>
                    <a:pt x="1" y="268"/>
                    <a:pt x="1" y="602"/>
                  </a:cubicBezTo>
                  <a:cubicBezTo>
                    <a:pt x="1" y="927"/>
                    <a:pt x="259" y="1195"/>
                    <a:pt x="593" y="1195"/>
                  </a:cubicBezTo>
                  <a:lnTo>
                    <a:pt x="8304" y="1195"/>
                  </a:lnTo>
                  <a:cubicBezTo>
                    <a:pt x="8629" y="1195"/>
                    <a:pt x="8897" y="927"/>
                    <a:pt x="8897" y="602"/>
                  </a:cubicBezTo>
                  <a:cubicBezTo>
                    <a:pt x="8897" y="268"/>
                    <a:pt x="8629" y="0"/>
                    <a:pt x="8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8"/>
            <p:cNvSpPr/>
            <p:nvPr/>
          </p:nvSpPr>
          <p:spPr>
            <a:xfrm>
              <a:off x="7462189" y="1627219"/>
              <a:ext cx="347628" cy="46731"/>
            </a:xfrm>
            <a:custGeom>
              <a:avLst/>
              <a:gdLst/>
              <a:ahLst/>
              <a:cxnLst/>
              <a:rect l="l" t="t" r="r" b="b"/>
              <a:pathLst>
                <a:path w="8897" h="1196" extrusionOk="0">
                  <a:moveTo>
                    <a:pt x="593" y="1"/>
                  </a:moveTo>
                  <a:cubicBezTo>
                    <a:pt x="259" y="1"/>
                    <a:pt x="1" y="268"/>
                    <a:pt x="1" y="603"/>
                  </a:cubicBezTo>
                  <a:cubicBezTo>
                    <a:pt x="1" y="928"/>
                    <a:pt x="259" y="1195"/>
                    <a:pt x="593" y="1195"/>
                  </a:cubicBezTo>
                  <a:lnTo>
                    <a:pt x="8304" y="1195"/>
                  </a:lnTo>
                  <a:cubicBezTo>
                    <a:pt x="8629" y="1195"/>
                    <a:pt x="8897" y="928"/>
                    <a:pt x="8897" y="603"/>
                  </a:cubicBezTo>
                  <a:cubicBezTo>
                    <a:pt x="8897"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8"/>
            <p:cNvSpPr/>
            <p:nvPr/>
          </p:nvSpPr>
          <p:spPr>
            <a:xfrm>
              <a:off x="7251613" y="1172112"/>
              <a:ext cx="158712" cy="502902"/>
            </a:xfrm>
            <a:custGeom>
              <a:avLst/>
              <a:gdLst/>
              <a:ahLst/>
              <a:cxnLst/>
              <a:rect l="l" t="t" r="r" b="b"/>
              <a:pathLst>
                <a:path w="4062" h="12871" extrusionOk="0">
                  <a:moveTo>
                    <a:pt x="593" y="0"/>
                  </a:moveTo>
                  <a:cubicBezTo>
                    <a:pt x="268" y="0"/>
                    <a:pt x="1" y="268"/>
                    <a:pt x="1" y="602"/>
                  </a:cubicBezTo>
                  <a:lnTo>
                    <a:pt x="1" y="12279"/>
                  </a:lnTo>
                  <a:cubicBezTo>
                    <a:pt x="1" y="12603"/>
                    <a:pt x="268" y="12871"/>
                    <a:pt x="593" y="12871"/>
                  </a:cubicBezTo>
                  <a:lnTo>
                    <a:pt x="3469" y="12871"/>
                  </a:lnTo>
                  <a:cubicBezTo>
                    <a:pt x="3794" y="12871"/>
                    <a:pt x="4062" y="12603"/>
                    <a:pt x="4062" y="12279"/>
                  </a:cubicBezTo>
                  <a:lnTo>
                    <a:pt x="4062" y="602"/>
                  </a:lnTo>
                  <a:cubicBezTo>
                    <a:pt x="4062" y="268"/>
                    <a:pt x="3794" y="0"/>
                    <a:pt x="3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8"/>
            <p:cNvSpPr/>
            <p:nvPr/>
          </p:nvSpPr>
          <p:spPr>
            <a:xfrm>
              <a:off x="7325543" y="649015"/>
              <a:ext cx="32899" cy="32899"/>
            </a:xfrm>
            <a:custGeom>
              <a:avLst/>
              <a:gdLst/>
              <a:ahLst/>
              <a:cxnLst/>
              <a:rect l="l" t="t" r="r" b="b"/>
              <a:pathLst>
                <a:path w="842" h="842" extrusionOk="0">
                  <a:moveTo>
                    <a:pt x="421" y="0"/>
                  </a:moveTo>
                  <a:cubicBezTo>
                    <a:pt x="192" y="0"/>
                    <a:pt x="1" y="191"/>
                    <a:pt x="1" y="421"/>
                  </a:cubicBezTo>
                  <a:cubicBezTo>
                    <a:pt x="1" y="650"/>
                    <a:pt x="192" y="841"/>
                    <a:pt x="421" y="841"/>
                  </a:cubicBezTo>
                  <a:cubicBezTo>
                    <a:pt x="650" y="841"/>
                    <a:pt x="841" y="650"/>
                    <a:pt x="841" y="421"/>
                  </a:cubicBezTo>
                  <a:cubicBezTo>
                    <a:pt x="841" y="191"/>
                    <a:pt x="650" y="0"/>
                    <a:pt x="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8"/>
            <p:cNvSpPr/>
            <p:nvPr/>
          </p:nvSpPr>
          <p:spPr>
            <a:xfrm>
              <a:off x="7377826" y="649015"/>
              <a:ext cx="32508" cy="32899"/>
            </a:xfrm>
            <a:custGeom>
              <a:avLst/>
              <a:gdLst/>
              <a:ahLst/>
              <a:cxnLst/>
              <a:rect l="l" t="t" r="r" b="b"/>
              <a:pathLst>
                <a:path w="832" h="842" extrusionOk="0">
                  <a:moveTo>
                    <a:pt x="421" y="0"/>
                  </a:moveTo>
                  <a:cubicBezTo>
                    <a:pt x="182" y="0"/>
                    <a:pt x="0" y="191"/>
                    <a:pt x="0" y="421"/>
                  </a:cubicBezTo>
                  <a:cubicBezTo>
                    <a:pt x="0" y="650"/>
                    <a:pt x="182" y="841"/>
                    <a:pt x="421" y="841"/>
                  </a:cubicBezTo>
                  <a:cubicBezTo>
                    <a:pt x="650" y="841"/>
                    <a:pt x="832" y="650"/>
                    <a:pt x="832" y="421"/>
                  </a:cubicBezTo>
                  <a:cubicBezTo>
                    <a:pt x="832" y="191"/>
                    <a:pt x="650" y="0"/>
                    <a:pt x="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8"/>
            <p:cNvSpPr/>
            <p:nvPr/>
          </p:nvSpPr>
          <p:spPr>
            <a:xfrm>
              <a:off x="7429718" y="649015"/>
              <a:ext cx="32899" cy="32899"/>
            </a:xfrm>
            <a:custGeom>
              <a:avLst/>
              <a:gdLst/>
              <a:ahLst/>
              <a:cxnLst/>
              <a:rect l="l" t="t" r="r" b="b"/>
              <a:pathLst>
                <a:path w="842" h="842" extrusionOk="0">
                  <a:moveTo>
                    <a:pt x="421" y="0"/>
                  </a:moveTo>
                  <a:cubicBezTo>
                    <a:pt x="192" y="0"/>
                    <a:pt x="0" y="191"/>
                    <a:pt x="0" y="421"/>
                  </a:cubicBezTo>
                  <a:cubicBezTo>
                    <a:pt x="0" y="650"/>
                    <a:pt x="192" y="841"/>
                    <a:pt x="421" y="841"/>
                  </a:cubicBezTo>
                  <a:cubicBezTo>
                    <a:pt x="650" y="841"/>
                    <a:pt x="841" y="650"/>
                    <a:pt x="841" y="421"/>
                  </a:cubicBezTo>
                  <a:cubicBezTo>
                    <a:pt x="841" y="191"/>
                    <a:pt x="650" y="0"/>
                    <a:pt x="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8"/>
            <p:cNvSpPr/>
            <p:nvPr/>
          </p:nvSpPr>
          <p:spPr>
            <a:xfrm>
              <a:off x="5843271" y="976472"/>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046" name="Google Shape;1046;p48"/>
            <p:cNvSpPr/>
            <p:nvPr/>
          </p:nvSpPr>
          <p:spPr>
            <a:xfrm>
              <a:off x="6345251" y="2243572"/>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047" name="Google Shape;1047;p48"/>
            <p:cNvSpPr/>
            <p:nvPr/>
          </p:nvSpPr>
          <p:spPr>
            <a:xfrm>
              <a:off x="8430900" y="1481395"/>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048" name="Google Shape;1048;p48"/>
            <p:cNvSpPr/>
            <p:nvPr/>
          </p:nvSpPr>
          <p:spPr>
            <a:xfrm>
              <a:off x="7836721" y="2384709"/>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049" name="Google Shape;1049;p48"/>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18</a:t>
            </a:fld>
            <a:endParaRPr/>
          </a:p>
        </p:txBody>
      </p:sp>
      <p:sp>
        <p:nvSpPr>
          <p:cNvPr id="1050" name="Google Shape;1050;p48"/>
          <p:cNvSpPr txBox="1">
            <a:spLocks noGrp="1"/>
          </p:cNvSpPr>
          <p:nvPr>
            <p:ph type="subTitle" idx="1"/>
          </p:nvPr>
        </p:nvSpPr>
        <p:spPr>
          <a:xfrm>
            <a:off x="829050" y="3681850"/>
            <a:ext cx="6723900" cy="3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Presenter: Marcus Leong Yu Zhen</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49"/>
          <p:cNvSpPr txBox="1">
            <a:spLocks noGrp="1"/>
          </p:cNvSpPr>
          <p:nvPr>
            <p:ph type="title"/>
          </p:nvPr>
        </p:nvSpPr>
        <p:spPr>
          <a:xfrm>
            <a:off x="713100" y="5395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Technological Tools</a:t>
            </a:r>
            <a:endParaRPr>
              <a:latin typeface="Krona One"/>
              <a:ea typeface="Krona One"/>
              <a:cs typeface="Krona One"/>
              <a:sym typeface="Krona One"/>
            </a:endParaRPr>
          </a:p>
        </p:txBody>
      </p:sp>
      <p:sp>
        <p:nvSpPr>
          <p:cNvPr id="1056" name="Google Shape;1056;p49"/>
          <p:cNvSpPr txBox="1">
            <a:spLocks noGrp="1"/>
          </p:cNvSpPr>
          <p:nvPr>
            <p:ph type="title" idx="2"/>
          </p:nvPr>
        </p:nvSpPr>
        <p:spPr>
          <a:xfrm>
            <a:off x="1519339" y="1648027"/>
            <a:ext cx="2325300" cy="51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React Native</a:t>
            </a:r>
            <a:endParaRPr/>
          </a:p>
        </p:txBody>
      </p:sp>
      <p:sp>
        <p:nvSpPr>
          <p:cNvPr id="1057" name="Google Shape;1057;p49"/>
          <p:cNvSpPr txBox="1">
            <a:spLocks noGrp="1"/>
          </p:cNvSpPr>
          <p:nvPr>
            <p:ph type="subTitle" idx="1"/>
          </p:nvPr>
        </p:nvSpPr>
        <p:spPr>
          <a:xfrm>
            <a:off x="1366939" y="2116337"/>
            <a:ext cx="2872500" cy="22773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Building visually attractive native apps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Use only JavaScript for both Android and iOS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Observe changes to codebase instantly</a:t>
            </a:r>
            <a:endParaRPr/>
          </a:p>
        </p:txBody>
      </p:sp>
      <p:sp>
        <p:nvSpPr>
          <p:cNvPr id="1058" name="Google Shape;1058;p49"/>
          <p:cNvSpPr txBox="1">
            <a:spLocks noGrp="1"/>
          </p:cNvSpPr>
          <p:nvPr>
            <p:ph type="title" idx="5"/>
          </p:nvPr>
        </p:nvSpPr>
        <p:spPr>
          <a:xfrm>
            <a:off x="6069321" y="1626427"/>
            <a:ext cx="2325300" cy="51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Firebase</a:t>
            </a:r>
            <a:endParaRPr/>
          </a:p>
        </p:txBody>
      </p:sp>
      <p:sp>
        <p:nvSpPr>
          <p:cNvPr id="1059" name="Google Shape;1059;p49"/>
          <p:cNvSpPr txBox="1">
            <a:spLocks noGrp="1"/>
          </p:cNvSpPr>
          <p:nvPr>
            <p:ph type="subTitle" idx="6"/>
          </p:nvPr>
        </p:nvSpPr>
        <p:spPr>
          <a:xfrm>
            <a:off x="5916921" y="2094737"/>
            <a:ext cx="2764800" cy="23418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Utilise Google’s cloud infrastructure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Real Time Non-SQL Database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Updates app display with zero latency</a:t>
            </a:r>
            <a:endParaRPr/>
          </a:p>
        </p:txBody>
      </p:sp>
      <p:grpSp>
        <p:nvGrpSpPr>
          <p:cNvPr id="1060" name="Google Shape;1060;p49"/>
          <p:cNvGrpSpPr/>
          <p:nvPr/>
        </p:nvGrpSpPr>
        <p:grpSpPr>
          <a:xfrm>
            <a:off x="636902" y="1383514"/>
            <a:ext cx="674801" cy="909467"/>
            <a:chOff x="989262" y="1922825"/>
            <a:chExt cx="674801" cy="863937"/>
          </a:xfrm>
        </p:grpSpPr>
        <p:sp>
          <p:nvSpPr>
            <p:cNvPr id="1061" name="Google Shape;1061;p49"/>
            <p:cNvSpPr/>
            <p:nvPr/>
          </p:nvSpPr>
          <p:spPr>
            <a:xfrm>
              <a:off x="989262" y="1922825"/>
              <a:ext cx="674801" cy="863937"/>
            </a:xfrm>
            <a:custGeom>
              <a:avLst/>
              <a:gdLst/>
              <a:ahLst/>
              <a:cxnLst/>
              <a:rect l="l" t="t" r="r" b="b"/>
              <a:pathLst>
                <a:path w="42407" h="54293" extrusionOk="0">
                  <a:moveTo>
                    <a:pt x="2924" y="0"/>
                  </a:moveTo>
                  <a:cubicBezTo>
                    <a:pt x="1309" y="0"/>
                    <a:pt x="0" y="1309"/>
                    <a:pt x="0" y="2915"/>
                  </a:cubicBezTo>
                  <a:lnTo>
                    <a:pt x="0" y="51379"/>
                  </a:lnTo>
                  <a:cubicBezTo>
                    <a:pt x="0" y="52984"/>
                    <a:pt x="1309" y="54293"/>
                    <a:pt x="2924" y="54293"/>
                  </a:cubicBezTo>
                  <a:lnTo>
                    <a:pt x="33482" y="54293"/>
                  </a:lnTo>
                  <a:cubicBezTo>
                    <a:pt x="35087" y="54293"/>
                    <a:pt x="36396" y="52984"/>
                    <a:pt x="36396" y="51379"/>
                  </a:cubicBezTo>
                  <a:lnTo>
                    <a:pt x="36396" y="46916"/>
                  </a:lnTo>
                  <a:cubicBezTo>
                    <a:pt x="40027" y="45368"/>
                    <a:pt x="42406" y="41804"/>
                    <a:pt x="42406" y="37810"/>
                  </a:cubicBezTo>
                  <a:lnTo>
                    <a:pt x="42406" y="27787"/>
                  </a:lnTo>
                  <a:cubicBezTo>
                    <a:pt x="42406" y="26726"/>
                    <a:pt x="41976" y="25694"/>
                    <a:pt x="41212" y="24949"/>
                  </a:cubicBezTo>
                  <a:cubicBezTo>
                    <a:pt x="40476" y="24223"/>
                    <a:pt x="39521" y="23831"/>
                    <a:pt x="38517" y="23831"/>
                  </a:cubicBezTo>
                  <a:lnTo>
                    <a:pt x="38431" y="23831"/>
                  </a:lnTo>
                  <a:cubicBezTo>
                    <a:pt x="38068" y="23831"/>
                    <a:pt x="37715" y="23888"/>
                    <a:pt x="37371" y="23993"/>
                  </a:cubicBezTo>
                  <a:cubicBezTo>
                    <a:pt x="37103" y="23649"/>
                    <a:pt x="36769" y="23344"/>
                    <a:pt x="36396" y="23095"/>
                  </a:cubicBezTo>
                  <a:lnTo>
                    <a:pt x="36396" y="17859"/>
                  </a:lnTo>
                  <a:cubicBezTo>
                    <a:pt x="36396" y="16875"/>
                    <a:pt x="35593" y="16072"/>
                    <a:pt x="34609" y="16072"/>
                  </a:cubicBezTo>
                  <a:lnTo>
                    <a:pt x="34609" y="15996"/>
                  </a:lnTo>
                  <a:cubicBezTo>
                    <a:pt x="35593" y="15996"/>
                    <a:pt x="36396" y="15193"/>
                    <a:pt x="36396" y="14209"/>
                  </a:cubicBezTo>
                  <a:lnTo>
                    <a:pt x="36396" y="2915"/>
                  </a:lnTo>
                  <a:cubicBezTo>
                    <a:pt x="36396" y="1309"/>
                    <a:pt x="35087" y="0"/>
                    <a:pt x="33482" y="0"/>
                  </a:cubicBezTo>
                  <a:close/>
                </a:path>
              </a:pathLst>
            </a:custGeom>
            <a:solidFill>
              <a:schemeClr val="lt1"/>
            </a:solidFill>
            <a:ln>
              <a:noFill/>
            </a:ln>
            <a:effectLst>
              <a:outerShdw dist="47625" dir="840000" algn="bl" rotWithShape="0">
                <a:srgbClr val="000000">
                  <a:alpha val="26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62" name="Google Shape;1062;p49"/>
            <p:cNvSpPr/>
            <p:nvPr/>
          </p:nvSpPr>
          <p:spPr>
            <a:xfrm>
              <a:off x="1019665" y="1953228"/>
              <a:ext cx="522137" cy="806923"/>
            </a:xfrm>
            <a:custGeom>
              <a:avLst/>
              <a:gdLst/>
              <a:ahLst/>
              <a:cxnLst/>
              <a:rect l="l" t="t" r="r" b="b"/>
              <a:pathLst>
                <a:path w="32813" h="50710" extrusionOk="0">
                  <a:moveTo>
                    <a:pt x="1128" y="0"/>
                  </a:moveTo>
                  <a:cubicBezTo>
                    <a:pt x="507" y="0"/>
                    <a:pt x="0" y="497"/>
                    <a:pt x="0" y="1118"/>
                  </a:cubicBezTo>
                  <a:lnTo>
                    <a:pt x="0" y="49592"/>
                  </a:lnTo>
                  <a:cubicBezTo>
                    <a:pt x="0" y="50213"/>
                    <a:pt x="507" y="50710"/>
                    <a:pt x="1128" y="50710"/>
                  </a:cubicBezTo>
                  <a:lnTo>
                    <a:pt x="31695" y="50710"/>
                  </a:lnTo>
                  <a:cubicBezTo>
                    <a:pt x="32316" y="50710"/>
                    <a:pt x="32813" y="50213"/>
                    <a:pt x="32813" y="49592"/>
                  </a:cubicBezTo>
                  <a:lnTo>
                    <a:pt x="32813" y="1118"/>
                  </a:lnTo>
                  <a:cubicBezTo>
                    <a:pt x="32813" y="497"/>
                    <a:pt x="32316" y="0"/>
                    <a:pt x="31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1019665" y="2554299"/>
              <a:ext cx="522137" cy="205733"/>
            </a:xfrm>
            <a:custGeom>
              <a:avLst/>
              <a:gdLst/>
              <a:ahLst/>
              <a:cxnLst/>
              <a:rect l="l" t="t" r="r" b="b"/>
              <a:pathLst>
                <a:path w="32813" h="12929" extrusionOk="0">
                  <a:moveTo>
                    <a:pt x="0" y="1"/>
                  </a:moveTo>
                  <a:lnTo>
                    <a:pt x="0" y="11811"/>
                  </a:lnTo>
                  <a:cubicBezTo>
                    <a:pt x="0" y="12432"/>
                    <a:pt x="507" y="12929"/>
                    <a:pt x="1128" y="12929"/>
                  </a:cubicBezTo>
                  <a:lnTo>
                    <a:pt x="31695" y="12929"/>
                  </a:lnTo>
                  <a:cubicBezTo>
                    <a:pt x="32316" y="12929"/>
                    <a:pt x="32813" y="12432"/>
                    <a:pt x="32813" y="11811"/>
                  </a:cubicBezTo>
                  <a:lnTo>
                    <a:pt x="32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1124394" y="2677739"/>
              <a:ext cx="312776" cy="19015"/>
            </a:xfrm>
            <a:custGeom>
              <a:avLst/>
              <a:gdLst/>
              <a:ahLst/>
              <a:cxnLst/>
              <a:rect l="l" t="t" r="r" b="b"/>
              <a:pathLst>
                <a:path w="19656" h="1195" extrusionOk="0">
                  <a:moveTo>
                    <a:pt x="603" y="0"/>
                  </a:moveTo>
                  <a:cubicBezTo>
                    <a:pt x="268" y="0"/>
                    <a:pt x="1" y="268"/>
                    <a:pt x="1" y="602"/>
                  </a:cubicBezTo>
                  <a:cubicBezTo>
                    <a:pt x="1" y="937"/>
                    <a:pt x="268" y="1195"/>
                    <a:pt x="603" y="1195"/>
                  </a:cubicBezTo>
                  <a:lnTo>
                    <a:pt x="19054" y="1195"/>
                  </a:lnTo>
                  <a:cubicBezTo>
                    <a:pt x="19388" y="1195"/>
                    <a:pt x="19656" y="937"/>
                    <a:pt x="19656" y="602"/>
                  </a:cubicBezTo>
                  <a:cubicBezTo>
                    <a:pt x="19656" y="268"/>
                    <a:pt x="19388" y="0"/>
                    <a:pt x="1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1124394" y="2640798"/>
              <a:ext cx="88362" cy="19015"/>
            </a:xfrm>
            <a:custGeom>
              <a:avLst/>
              <a:gdLst/>
              <a:ahLst/>
              <a:cxnLst/>
              <a:rect l="l" t="t" r="r" b="b"/>
              <a:pathLst>
                <a:path w="5553" h="1195" extrusionOk="0">
                  <a:moveTo>
                    <a:pt x="603" y="1"/>
                  </a:moveTo>
                  <a:cubicBezTo>
                    <a:pt x="268" y="1"/>
                    <a:pt x="1" y="268"/>
                    <a:pt x="1" y="593"/>
                  </a:cubicBezTo>
                  <a:cubicBezTo>
                    <a:pt x="1" y="927"/>
                    <a:pt x="268" y="1195"/>
                    <a:pt x="603" y="1195"/>
                  </a:cubicBezTo>
                  <a:lnTo>
                    <a:pt x="4950" y="1195"/>
                  </a:lnTo>
                  <a:cubicBezTo>
                    <a:pt x="5285" y="1195"/>
                    <a:pt x="5552" y="927"/>
                    <a:pt x="5552" y="593"/>
                  </a:cubicBezTo>
                  <a:cubicBezTo>
                    <a:pt x="5552" y="268"/>
                    <a:pt x="5285" y="1"/>
                    <a:pt x="49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1238414" y="2640798"/>
              <a:ext cx="163771" cy="19015"/>
            </a:xfrm>
            <a:custGeom>
              <a:avLst/>
              <a:gdLst/>
              <a:ahLst/>
              <a:cxnLst/>
              <a:rect l="l" t="t" r="r" b="b"/>
              <a:pathLst>
                <a:path w="10292" h="1195" extrusionOk="0">
                  <a:moveTo>
                    <a:pt x="650" y="1"/>
                  </a:moveTo>
                  <a:cubicBezTo>
                    <a:pt x="344" y="1"/>
                    <a:pt x="67" y="230"/>
                    <a:pt x="38" y="536"/>
                  </a:cubicBezTo>
                  <a:cubicBezTo>
                    <a:pt x="0" y="889"/>
                    <a:pt x="277" y="1195"/>
                    <a:pt x="631" y="1195"/>
                  </a:cubicBezTo>
                  <a:lnTo>
                    <a:pt x="9689" y="1195"/>
                  </a:lnTo>
                  <a:cubicBezTo>
                    <a:pt x="9861" y="1195"/>
                    <a:pt x="10005" y="1128"/>
                    <a:pt x="10119" y="1013"/>
                  </a:cubicBezTo>
                  <a:cubicBezTo>
                    <a:pt x="10224" y="908"/>
                    <a:pt x="10291" y="755"/>
                    <a:pt x="10291" y="593"/>
                  </a:cubicBezTo>
                  <a:cubicBezTo>
                    <a:pt x="10291" y="268"/>
                    <a:pt x="1002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1158598" y="2594136"/>
              <a:ext cx="19031" cy="19015"/>
            </a:xfrm>
            <a:custGeom>
              <a:avLst/>
              <a:gdLst/>
              <a:ahLst/>
              <a:cxnLst/>
              <a:rect l="l" t="t" r="r" b="b"/>
              <a:pathLst>
                <a:path w="1196" h="1195" extrusionOk="0">
                  <a:moveTo>
                    <a:pt x="593" y="0"/>
                  </a:moveTo>
                  <a:cubicBezTo>
                    <a:pt x="268" y="0"/>
                    <a:pt x="1" y="268"/>
                    <a:pt x="1" y="602"/>
                  </a:cubicBezTo>
                  <a:cubicBezTo>
                    <a:pt x="1" y="927"/>
                    <a:pt x="268" y="1195"/>
                    <a:pt x="593" y="1195"/>
                  </a:cubicBezTo>
                  <a:cubicBezTo>
                    <a:pt x="928" y="1195"/>
                    <a:pt x="1195" y="927"/>
                    <a:pt x="1195" y="602"/>
                  </a:cubicBezTo>
                  <a:cubicBezTo>
                    <a:pt x="1195" y="268"/>
                    <a:pt x="928" y="0"/>
                    <a:pt x="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1127735" y="2594136"/>
              <a:ext cx="19031" cy="19015"/>
            </a:xfrm>
            <a:custGeom>
              <a:avLst/>
              <a:gdLst/>
              <a:ahLst/>
              <a:cxnLst/>
              <a:rect l="l" t="t" r="r" b="b"/>
              <a:pathLst>
                <a:path w="1196" h="1195" extrusionOk="0">
                  <a:moveTo>
                    <a:pt x="593" y="0"/>
                  </a:moveTo>
                  <a:cubicBezTo>
                    <a:pt x="269" y="0"/>
                    <a:pt x="1" y="268"/>
                    <a:pt x="1" y="602"/>
                  </a:cubicBezTo>
                  <a:cubicBezTo>
                    <a:pt x="1" y="927"/>
                    <a:pt x="269" y="1195"/>
                    <a:pt x="593" y="1195"/>
                  </a:cubicBezTo>
                  <a:cubicBezTo>
                    <a:pt x="928" y="1195"/>
                    <a:pt x="1195" y="927"/>
                    <a:pt x="1195" y="602"/>
                  </a:cubicBezTo>
                  <a:cubicBezTo>
                    <a:pt x="1195" y="268"/>
                    <a:pt x="928" y="0"/>
                    <a:pt x="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1019665" y="1953228"/>
              <a:ext cx="522137" cy="92770"/>
            </a:xfrm>
            <a:custGeom>
              <a:avLst/>
              <a:gdLst/>
              <a:ahLst/>
              <a:cxnLst/>
              <a:rect l="l" t="t" r="r" b="b"/>
              <a:pathLst>
                <a:path w="32813" h="5830" extrusionOk="0">
                  <a:moveTo>
                    <a:pt x="1128" y="0"/>
                  </a:moveTo>
                  <a:cubicBezTo>
                    <a:pt x="507" y="0"/>
                    <a:pt x="0" y="497"/>
                    <a:pt x="0" y="1118"/>
                  </a:cubicBezTo>
                  <a:lnTo>
                    <a:pt x="0" y="5829"/>
                  </a:lnTo>
                  <a:lnTo>
                    <a:pt x="32813" y="5829"/>
                  </a:lnTo>
                  <a:lnTo>
                    <a:pt x="32813" y="1118"/>
                  </a:lnTo>
                  <a:cubicBezTo>
                    <a:pt x="32813" y="497"/>
                    <a:pt x="32316" y="0"/>
                    <a:pt x="31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1019665" y="1953228"/>
              <a:ext cx="225655" cy="92770"/>
            </a:xfrm>
            <a:custGeom>
              <a:avLst/>
              <a:gdLst/>
              <a:ahLst/>
              <a:cxnLst/>
              <a:rect l="l" t="t" r="r" b="b"/>
              <a:pathLst>
                <a:path w="14181" h="5830" extrusionOk="0">
                  <a:moveTo>
                    <a:pt x="1128" y="0"/>
                  </a:moveTo>
                  <a:cubicBezTo>
                    <a:pt x="507" y="0"/>
                    <a:pt x="0" y="497"/>
                    <a:pt x="0" y="1118"/>
                  </a:cubicBezTo>
                  <a:lnTo>
                    <a:pt x="0" y="5829"/>
                  </a:lnTo>
                  <a:lnTo>
                    <a:pt x="9785" y="5829"/>
                  </a:lnTo>
                  <a:lnTo>
                    <a:pt x="141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1259239" y="1993972"/>
              <a:ext cx="233102" cy="17949"/>
            </a:xfrm>
            <a:custGeom>
              <a:avLst/>
              <a:gdLst/>
              <a:ahLst/>
              <a:cxnLst/>
              <a:rect l="l" t="t" r="r" b="b"/>
              <a:pathLst>
                <a:path w="14649" h="1128" extrusionOk="0">
                  <a:moveTo>
                    <a:pt x="564" y="0"/>
                  </a:moveTo>
                  <a:cubicBezTo>
                    <a:pt x="249" y="0"/>
                    <a:pt x="0" y="249"/>
                    <a:pt x="0" y="564"/>
                  </a:cubicBezTo>
                  <a:cubicBezTo>
                    <a:pt x="0" y="870"/>
                    <a:pt x="249" y="1128"/>
                    <a:pt x="564" y="1128"/>
                  </a:cubicBezTo>
                  <a:lnTo>
                    <a:pt x="14094" y="1128"/>
                  </a:lnTo>
                  <a:cubicBezTo>
                    <a:pt x="14400" y="1128"/>
                    <a:pt x="14648" y="870"/>
                    <a:pt x="14648" y="564"/>
                  </a:cubicBezTo>
                  <a:cubicBezTo>
                    <a:pt x="14648" y="249"/>
                    <a:pt x="14400" y="0"/>
                    <a:pt x="140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1301652" y="2086087"/>
              <a:ext cx="192207" cy="192207"/>
            </a:xfrm>
            <a:custGeom>
              <a:avLst/>
              <a:gdLst/>
              <a:ahLst/>
              <a:cxnLst/>
              <a:rect l="l" t="t" r="r" b="b"/>
              <a:pathLst>
                <a:path w="12079" h="12079" extrusionOk="0">
                  <a:moveTo>
                    <a:pt x="6039" y="1"/>
                  </a:moveTo>
                  <a:cubicBezTo>
                    <a:pt x="2704" y="1"/>
                    <a:pt x="0" y="2705"/>
                    <a:pt x="0" y="6039"/>
                  </a:cubicBezTo>
                  <a:cubicBezTo>
                    <a:pt x="0" y="9374"/>
                    <a:pt x="2704" y="12078"/>
                    <a:pt x="6039" y="12078"/>
                  </a:cubicBezTo>
                  <a:cubicBezTo>
                    <a:pt x="9374" y="12078"/>
                    <a:pt x="12078" y="9374"/>
                    <a:pt x="12078" y="6039"/>
                  </a:cubicBezTo>
                  <a:cubicBezTo>
                    <a:pt x="12078" y="2705"/>
                    <a:pt x="9374" y="1"/>
                    <a:pt x="6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1337368" y="2144156"/>
              <a:ext cx="54914" cy="76046"/>
            </a:xfrm>
            <a:custGeom>
              <a:avLst/>
              <a:gdLst/>
              <a:ahLst/>
              <a:cxnLst/>
              <a:rect l="l" t="t" r="r" b="b"/>
              <a:pathLst>
                <a:path w="3451" h="4779" extrusionOk="0">
                  <a:moveTo>
                    <a:pt x="2046" y="1195"/>
                  </a:moveTo>
                  <a:cubicBezTo>
                    <a:pt x="2160" y="1195"/>
                    <a:pt x="2256" y="1291"/>
                    <a:pt x="2256" y="1405"/>
                  </a:cubicBezTo>
                  <a:lnTo>
                    <a:pt x="2256" y="3374"/>
                  </a:lnTo>
                  <a:cubicBezTo>
                    <a:pt x="2256" y="3488"/>
                    <a:pt x="2160" y="3584"/>
                    <a:pt x="2046" y="3584"/>
                  </a:cubicBezTo>
                  <a:lnTo>
                    <a:pt x="1405" y="3584"/>
                  </a:lnTo>
                  <a:cubicBezTo>
                    <a:pt x="1291" y="3584"/>
                    <a:pt x="1195" y="3488"/>
                    <a:pt x="1195" y="3374"/>
                  </a:cubicBezTo>
                  <a:lnTo>
                    <a:pt x="1195" y="1405"/>
                  </a:lnTo>
                  <a:cubicBezTo>
                    <a:pt x="1195" y="1291"/>
                    <a:pt x="1291" y="1195"/>
                    <a:pt x="1405" y="1195"/>
                  </a:cubicBezTo>
                  <a:close/>
                  <a:moveTo>
                    <a:pt x="1405" y="1"/>
                  </a:moveTo>
                  <a:cubicBezTo>
                    <a:pt x="631" y="1"/>
                    <a:pt x="1" y="631"/>
                    <a:pt x="1" y="1405"/>
                  </a:cubicBezTo>
                  <a:lnTo>
                    <a:pt x="1" y="3374"/>
                  </a:lnTo>
                  <a:cubicBezTo>
                    <a:pt x="1" y="4148"/>
                    <a:pt x="631" y="4778"/>
                    <a:pt x="1405" y="4778"/>
                  </a:cubicBezTo>
                  <a:lnTo>
                    <a:pt x="2046" y="4778"/>
                  </a:lnTo>
                  <a:cubicBezTo>
                    <a:pt x="2819" y="4778"/>
                    <a:pt x="3450" y="4148"/>
                    <a:pt x="3450" y="3374"/>
                  </a:cubicBezTo>
                  <a:lnTo>
                    <a:pt x="3450" y="1405"/>
                  </a:lnTo>
                  <a:cubicBezTo>
                    <a:pt x="3450" y="631"/>
                    <a:pt x="2819" y="1"/>
                    <a:pt x="20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1403948" y="2144156"/>
              <a:ext cx="54309" cy="75282"/>
            </a:xfrm>
            <a:custGeom>
              <a:avLst/>
              <a:gdLst/>
              <a:ahLst/>
              <a:cxnLst/>
              <a:rect l="l" t="t" r="r" b="b"/>
              <a:pathLst>
                <a:path w="3413" h="4731" extrusionOk="0">
                  <a:moveTo>
                    <a:pt x="1654" y="1"/>
                  </a:moveTo>
                  <a:cubicBezTo>
                    <a:pt x="775" y="1"/>
                    <a:pt x="49" y="717"/>
                    <a:pt x="49" y="1606"/>
                  </a:cubicBezTo>
                  <a:cubicBezTo>
                    <a:pt x="49" y="1931"/>
                    <a:pt x="316" y="2198"/>
                    <a:pt x="651" y="2198"/>
                  </a:cubicBezTo>
                  <a:cubicBezTo>
                    <a:pt x="976" y="2198"/>
                    <a:pt x="1243" y="1931"/>
                    <a:pt x="1243" y="1606"/>
                  </a:cubicBezTo>
                  <a:cubicBezTo>
                    <a:pt x="1243" y="1377"/>
                    <a:pt x="1434" y="1195"/>
                    <a:pt x="1654" y="1195"/>
                  </a:cubicBezTo>
                  <a:cubicBezTo>
                    <a:pt x="1797" y="1195"/>
                    <a:pt x="1893" y="1243"/>
                    <a:pt x="1969" y="1348"/>
                  </a:cubicBezTo>
                  <a:cubicBezTo>
                    <a:pt x="2055" y="1482"/>
                    <a:pt x="2065" y="1673"/>
                    <a:pt x="1998" y="1845"/>
                  </a:cubicBezTo>
                  <a:cubicBezTo>
                    <a:pt x="1807" y="2294"/>
                    <a:pt x="880" y="3183"/>
                    <a:pt x="278" y="3670"/>
                  </a:cubicBezTo>
                  <a:cubicBezTo>
                    <a:pt x="77" y="3823"/>
                    <a:pt x="1" y="4090"/>
                    <a:pt x="87" y="4329"/>
                  </a:cubicBezTo>
                  <a:cubicBezTo>
                    <a:pt x="173" y="4568"/>
                    <a:pt x="393" y="4731"/>
                    <a:pt x="651" y="4731"/>
                  </a:cubicBezTo>
                  <a:lnTo>
                    <a:pt x="2810" y="4731"/>
                  </a:lnTo>
                  <a:cubicBezTo>
                    <a:pt x="3145" y="4731"/>
                    <a:pt x="3412" y="4463"/>
                    <a:pt x="3412" y="4129"/>
                  </a:cubicBezTo>
                  <a:cubicBezTo>
                    <a:pt x="3412" y="3804"/>
                    <a:pt x="3145" y="3536"/>
                    <a:pt x="2810" y="3536"/>
                  </a:cubicBezTo>
                  <a:lnTo>
                    <a:pt x="2189" y="3536"/>
                  </a:lnTo>
                  <a:cubicBezTo>
                    <a:pt x="2571" y="3135"/>
                    <a:pt x="2934" y="2695"/>
                    <a:pt x="3097" y="2303"/>
                  </a:cubicBezTo>
                  <a:cubicBezTo>
                    <a:pt x="3326" y="1759"/>
                    <a:pt x="3269" y="1157"/>
                    <a:pt x="2963" y="689"/>
                  </a:cubicBezTo>
                  <a:cubicBezTo>
                    <a:pt x="2667" y="249"/>
                    <a:pt x="2189" y="1"/>
                    <a:pt x="16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1067551" y="2318220"/>
              <a:ext cx="192350" cy="192207"/>
            </a:xfrm>
            <a:custGeom>
              <a:avLst/>
              <a:gdLst/>
              <a:ahLst/>
              <a:cxnLst/>
              <a:rect l="l" t="t" r="r" b="b"/>
              <a:pathLst>
                <a:path w="12088" h="12079" extrusionOk="0">
                  <a:moveTo>
                    <a:pt x="6049" y="0"/>
                  </a:moveTo>
                  <a:cubicBezTo>
                    <a:pt x="2704" y="0"/>
                    <a:pt x="0" y="2705"/>
                    <a:pt x="0" y="6039"/>
                  </a:cubicBezTo>
                  <a:cubicBezTo>
                    <a:pt x="0" y="9374"/>
                    <a:pt x="2704" y="12078"/>
                    <a:pt x="6049" y="12078"/>
                  </a:cubicBezTo>
                  <a:cubicBezTo>
                    <a:pt x="9383" y="12078"/>
                    <a:pt x="12087" y="9374"/>
                    <a:pt x="12087" y="6039"/>
                  </a:cubicBezTo>
                  <a:cubicBezTo>
                    <a:pt x="12087" y="2705"/>
                    <a:pt x="9383" y="0"/>
                    <a:pt x="60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1104492" y="2376289"/>
              <a:ext cx="55057" cy="76046"/>
            </a:xfrm>
            <a:custGeom>
              <a:avLst/>
              <a:gdLst/>
              <a:ahLst/>
              <a:cxnLst/>
              <a:rect l="l" t="t" r="r" b="b"/>
              <a:pathLst>
                <a:path w="3460" h="4779" extrusionOk="0">
                  <a:moveTo>
                    <a:pt x="2045" y="1195"/>
                  </a:moveTo>
                  <a:cubicBezTo>
                    <a:pt x="2160" y="1195"/>
                    <a:pt x="2265" y="1290"/>
                    <a:pt x="2265" y="1405"/>
                  </a:cubicBezTo>
                  <a:lnTo>
                    <a:pt x="2265" y="3373"/>
                  </a:lnTo>
                  <a:cubicBezTo>
                    <a:pt x="2265" y="3488"/>
                    <a:pt x="2160" y="3584"/>
                    <a:pt x="2045" y="3584"/>
                  </a:cubicBezTo>
                  <a:lnTo>
                    <a:pt x="1405" y="3584"/>
                  </a:lnTo>
                  <a:cubicBezTo>
                    <a:pt x="1290" y="3584"/>
                    <a:pt x="1194" y="3488"/>
                    <a:pt x="1194" y="3373"/>
                  </a:cubicBezTo>
                  <a:lnTo>
                    <a:pt x="1194" y="1405"/>
                  </a:lnTo>
                  <a:cubicBezTo>
                    <a:pt x="1194" y="1290"/>
                    <a:pt x="1290" y="1195"/>
                    <a:pt x="1405" y="1195"/>
                  </a:cubicBezTo>
                  <a:close/>
                  <a:moveTo>
                    <a:pt x="1405" y="0"/>
                  </a:moveTo>
                  <a:cubicBezTo>
                    <a:pt x="631" y="0"/>
                    <a:pt x="0" y="631"/>
                    <a:pt x="0" y="1405"/>
                  </a:cubicBezTo>
                  <a:lnTo>
                    <a:pt x="0" y="3373"/>
                  </a:lnTo>
                  <a:cubicBezTo>
                    <a:pt x="0" y="4147"/>
                    <a:pt x="631" y="4778"/>
                    <a:pt x="1405" y="4778"/>
                  </a:cubicBezTo>
                  <a:lnTo>
                    <a:pt x="2045" y="4778"/>
                  </a:lnTo>
                  <a:cubicBezTo>
                    <a:pt x="2819" y="4778"/>
                    <a:pt x="3459" y="4147"/>
                    <a:pt x="3459" y="3373"/>
                  </a:cubicBezTo>
                  <a:lnTo>
                    <a:pt x="3459" y="1405"/>
                  </a:lnTo>
                  <a:cubicBezTo>
                    <a:pt x="3459" y="631"/>
                    <a:pt x="2819" y="0"/>
                    <a:pt x="20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1171835" y="2376289"/>
              <a:ext cx="51095" cy="47610"/>
            </a:xfrm>
            <a:custGeom>
              <a:avLst/>
              <a:gdLst/>
              <a:ahLst/>
              <a:cxnLst/>
              <a:rect l="l" t="t" r="r" b="b"/>
              <a:pathLst>
                <a:path w="3211" h="2992" extrusionOk="0">
                  <a:moveTo>
                    <a:pt x="602" y="0"/>
                  </a:moveTo>
                  <a:cubicBezTo>
                    <a:pt x="268" y="0"/>
                    <a:pt x="0" y="268"/>
                    <a:pt x="0" y="593"/>
                  </a:cubicBezTo>
                  <a:cubicBezTo>
                    <a:pt x="0" y="927"/>
                    <a:pt x="268" y="1195"/>
                    <a:pt x="602" y="1195"/>
                  </a:cubicBezTo>
                  <a:lnTo>
                    <a:pt x="1720" y="1195"/>
                  </a:lnTo>
                  <a:cubicBezTo>
                    <a:pt x="1882" y="1195"/>
                    <a:pt x="2016" y="1329"/>
                    <a:pt x="2016" y="1491"/>
                  </a:cubicBezTo>
                  <a:cubicBezTo>
                    <a:pt x="2016" y="1654"/>
                    <a:pt x="1882" y="1797"/>
                    <a:pt x="1720" y="1797"/>
                  </a:cubicBezTo>
                  <a:lnTo>
                    <a:pt x="602" y="1797"/>
                  </a:lnTo>
                  <a:cubicBezTo>
                    <a:pt x="268" y="1797"/>
                    <a:pt x="0" y="2064"/>
                    <a:pt x="0" y="2389"/>
                  </a:cubicBezTo>
                  <a:cubicBezTo>
                    <a:pt x="0" y="2724"/>
                    <a:pt x="268" y="2991"/>
                    <a:pt x="602" y="2991"/>
                  </a:cubicBezTo>
                  <a:lnTo>
                    <a:pt x="1720" y="2991"/>
                  </a:lnTo>
                  <a:cubicBezTo>
                    <a:pt x="2542" y="2991"/>
                    <a:pt x="3211" y="2313"/>
                    <a:pt x="3211" y="1491"/>
                  </a:cubicBezTo>
                  <a:cubicBezTo>
                    <a:pt x="3211" y="669"/>
                    <a:pt x="2542" y="0"/>
                    <a:pt x="1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1171835" y="2404862"/>
              <a:ext cx="51095" cy="47467"/>
            </a:xfrm>
            <a:custGeom>
              <a:avLst/>
              <a:gdLst/>
              <a:ahLst/>
              <a:cxnLst/>
              <a:rect l="l" t="t" r="r" b="b"/>
              <a:pathLst>
                <a:path w="3211" h="2983" extrusionOk="0">
                  <a:moveTo>
                    <a:pt x="602" y="1"/>
                  </a:moveTo>
                  <a:cubicBezTo>
                    <a:pt x="268" y="1"/>
                    <a:pt x="0" y="268"/>
                    <a:pt x="0" y="593"/>
                  </a:cubicBezTo>
                  <a:cubicBezTo>
                    <a:pt x="0" y="928"/>
                    <a:pt x="268" y="1195"/>
                    <a:pt x="602" y="1195"/>
                  </a:cubicBezTo>
                  <a:lnTo>
                    <a:pt x="1720" y="1195"/>
                  </a:lnTo>
                  <a:cubicBezTo>
                    <a:pt x="1882" y="1195"/>
                    <a:pt x="2016" y="1329"/>
                    <a:pt x="2016" y="1491"/>
                  </a:cubicBezTo>
                  <a:cubicBezTo>
                    <a:pt x="2016" y="1654"/>
                    <a:pt x="1882" y="1788"/>
                    <a:pt x="1720" y="1788"/>
                  </a:cubicBezTo>
                  <a:lnTo>
                    <a:pt x="602" y="1788"/>
                  </a:lnTo>
                  <a:cubicBezTo>
                    <a:pt x="268" y="1788"/>
                    <a:pt x="0" y="2055"/>
                    <a:pt x="0" y="2390"/>
                  </a:cubicBezTo>
                  <a:cubicBezTo>
                    <a:pt x="0" y="2715"/>
                    <a:pt x="268" y="2982"/>
                    <a:pt x="602" y="2982"/>
                  </a:cubicBezTo>
                  <a:lnTo>
                    <a:pt x="1720" y="2982"/>
                  </a:lnTo>
                  <a:cubicBezTo>
                    <a:pt x="2542" y="2982"/>
                    <a:pt x="3211" y="2313"/>
                    <a:pt x="3211" y="1491"/>
                  </a:cubicBezTo>
                  <a:cubicBezTo>
                    <a:pt x="3211" y="670"/>
                    <a:pt x="2542" y="1"/>
                    <a:pt x="17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1301652" y="2318220"/>
              <a:ext cx="192207" cy="192207"/>
            </a:xfrm>
            <a:custGeom>
              <a:avLst/>
              <a:gdLst/>
              <a:ahLst/>
              <a:cxnLst/>
              <a:rect l="l" t="t" r="r" b="b"/>
              <a:pathLst>
                <a:path w="12079" h="12079" extrusionOk="0">
                  <a:moveTo>
                    <a:pt x="6039" y="0"/>
                  </a:moveTo>
                  <a:cubicBezTo>
                    <a:pt x="2704" y="0"/>
                    <a:pt x="0" y="2705"/>
                    <a:pt x="0" y="6039"/>
                  </a:cubicBezTo>
                  <a:cubicBezTo>
                    <a:pt x="0" y="9374"/>
                    <a:pt x="2704" y="12078"/>
                    <a:pt x="6039" y="12078"/>
                  </a:cubicBezTo>
                  <a:cubicBezTo>
                    <a:pt x="9374" y="12078"/>
                    <a:pt x="12078" y="9374"/>
                    <a:pt x="12078" y="6039"/>
                  </a:cubicBezTo>
                  <a:cubicBezTo>
                    <a:pt x="12078" y="2705"/>
                    <a:pt x="9374" y="0"/>
                    <a:pt x="6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1067551" y="2086087"/>
              <a:ext cx="192350" cy="192207"/>
            </a:xfrm>
            <a:custGeom>
              <a:avLst/>
              <a:gdLst/>
              <a:ahLst/>
              <a:cxnLst/>
              <a:rect l="l" t="t" r="r" b="b"/>
              <a:pathLst>
                <a:path w="12088" h="12079" extrusionOk="0">
                  <a:moveTo>
                    <a:pt x="6049" y="1"/>
                  </a:moveTo>
                  <a:cubicBezTo>
                    <a:pt x="2704" y="1"/>
                    <a:pt x="0" y="2705"/>
                    <a:pt x="0" y="6039"/>
                  </a:cubicBezTo>
                  <a:cubicBezTo>
                    <a:pt x="0" y="9374"/>
                    <a:pt x="2704" y="12078"/>
                    <a:pt x="6049" y="12078"/>
                  </a:cubicBezTo>
                  <a:cubicBezTo>
                    <a:pt x="9383" y="12078"/>
                    <a:pt x="12087" y="9374"/>
                    <a:pt x="12087" y="6039"/>
                  </a:cubicBezTo>
                  <a:cubicBezTo>
                    <a:pt x="12087" y="2705"/>
                    <a:pt x="9383" y="1"/>
                    <a:pt x="6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1115278" y="2144156"/>
              <a:ext cx="55057" cy="76046"/>
            </a:xfrm>
            <a:custGeom>
              <a:avLst/>
              <a:gdLst/>
              <a:ahLst/>
              <a:cxnLst/>
              <a:rect l="l" t="t" r="r" b="b"/>
              <a:pathLst>
                <a:path w="3460" h="4779" extrusionOk="0">
                  <a:moveTo>
                    <a:pt x="2045" y="1195"/>
                  </a:moveTo>
                  <a:cubicBezTo>
                    <a:pt x="2169" y="1195"/>
                    <a:pt x="2265" y="1291"/>
                    <a:pt x="2265" y="1405"/>
                  </a:cubicBezTo>
                  <a:lnTo>
                    <a:pt x="2265" y="3374"/>
                  </a:lnTo>
                  <a:cubicBezTo>
                    <a:pt x="2265" y="3488"/>
                    <a:pt x="2169" y="3584"/>
                    <a:pt x="2045" y="3584"/>
                  </a:cubicBezTo>
                  <a:lnTo>
                    <a:pt x="1415" y="3584"/>
                  </a:lnTo>
                  <a:cubicBezTo>
                    <a:pt x="1290" y="3584"/>
                    <a:pt x="1195" y="3488"/>
                    <a:pt x="1195" y="3374"/>
                  </a:cubicBezTo>
                  <a:lnTo>
                    <a:pt x="1195" y="1405"/>
                  </a:lnTo>
                  <a:cubicBezTo>
                    <a:pt x="1195" y="1291"/>
                    <a:pt x="1290" y="1195"/>
                    <a:pt x="1415" y="1195"/>
                  </a:cubicBezTo>
                  <a:close/>
                  <a:moveTo>
                    <a:pt x="1415" y="1"/>
                  </a:moveTo>
                  <a:cubicBezTo>
                    <a:pt x="631" y="1"/>
                    <a:pt x="0" y="631"/>
                    <a:pt x="0" y="1405"/>
                  </a:cubicBezTo>
                  <a:lnTo>
                    <a:pt x="0" y="3374"/>
                  </a:lnTo>
                  <a:cubicBezTo>
                    <a:pt x="0" y="4148"/>
                    <a:pt x="631" y="4778"/>
                    <a:pt x="1415" y="4778"/>
                  </a:cubicBezTo>
                  <a:lnTo>
                    <a:pt x="2045" y="4778"/>
                  </a:lnTo>
                  <a:cubicBezTo>
                    <a:pt x="2829" y="4778"/>
                    <a:pt x="3459" y="4148"/>
                    <a:pt x="3459" y="3374"/>
                  </a:cubicBezTo>
                  <a:lnTo>
                    <a:pt x="3459" y="1405"/>
                  </a:lnTo>
                  <a:cubicBezTo>
                    <a:pt x="3459" y="631"/>
                    <a:pt x="2829" y="1"/>
                    <a:pt x="20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1182764" y="2144156"/>
              <a:ext cx="29374" cy="76046"/>
            </a:xfrm>
            <a:custGeom>
              <a:avLst/>
              <a:gdLst/>
              <a:ahLst/>
              <a:cxnLst/>
              <a:rect l="l" t="t" r="r" b="b"/>
              <a:pathLst>
                <a:path w="1846" h="4779" extrusionOk="0">
                  <a:moveTo>
                    <a:pt x="593" y="1"/>
                  </a:moveTo>
                  <a:cubicBezTo>
                    <a:pt x="269" y="1"/>
                    <a:pt x="1" y="268"/>
                    <a:pt x="1" y="593"/>
                  </a:cubicBezTo>
                  <a:cubicBezTo>
                    <a:pt x="1" y="928"/>
                    <a:pt x="269" y="1195"/>
                    <a:pt x="593" y="1195"/>
                  </a:cubicBezTo>
                  <a:lnTo>
                    <a:pt x="651" y="1195"/>
                  </a:lnTo>
                  <a:lnTo>
                    <a:pt x="651" y="4186"/>
                  </a:lnTo>
                  <a:cubicBezTo>
                    <a:pt x="651" y="4511"/>
                    <a:pt x="918" y="4778"/>
                    <a:pt x="1253" y="4778"/>
                  </a:cubicBezTo>
                  <a:cubicBezTo>
                    <a:pt x="1578" y="4778"/>
                    <a:pt x="1845" y="4511"/>
                    <a:pt x="1845" y="4186"/>
                  </a:cubicBezTo>
                  <a:lnTo>
                    <a:pt x="1845" y="593"/>
                  </a:lnTo>
                  <a:cubicBezTo>
                    <a:pt x="1845" y="268"/>
                    <a:pt x="1578" y="1"/>
                    <a:pt x="1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1301652" y="2190373"/>
              <a:ext cx="335738" cy="465122"/>
            </a:xfrm>
            <a:custGeom>
              <a:avLst/>
              <a:gdLst/>
              <a:ahLst/>
              <a:cxnLst/>
              <a:rect l="l" t="t" r="r" b="b"/>
              <a:pathLst>
                <a:path w="21099" h="29230" extrusionOk="0">
                  <a:moveTo>
                    <a:pt x="6321" y="0"/>
                  </a:moveTo>
                  <a:cubicBezTo>
                    <a:pt x="6310" y="0"/>
                    <a:pt x="6299" y="0"/>
                    <a:pt x="6288" y="0"/>
                  </a:cubicBezTo>
                  <a:cubicBezTo>
                    <a:pt x="5141" y="29"/>
                    <a:pt x="4224" y="966"/>
                    <a:pt x="4224" y="2112"/>
                  </a:cubicBezTo>
                  <a:lnTo>
                    <a:pt x="4224" y="14696"/>
                  </a:lnTo>
                  <a:cubicBezTo>
                    <a:pt x="4224" y="13531"/>
                    <a:pt x="3278" y="12585"/>
                    <a:pt x="2112" y="12585"/>
                  </a:cubicBezTo>
                  <a:cubicBezTo>
                    <a:pt x="946" y="12585"/>
                    <a:pt x="0" y="13531"/>
                    <a:pt x="0" y="14696"/>
                  </a:cubicBezTo>
                  <a:lnTo>
                    <a:pt x="0" y="21108"/>
                  </a:lnTo>
                  <a:cubicBezTo>
                    <a:pt x="0" y="25589"/>
                    <a:pt x="3631" y="29230"/>
                    <a:pt x="8113" y="29230"/>
                  </a:cubicBezTo>
                  <a:lnTo>
                    <a:pt x="12986" y="29230"/>
                  </a:lnTo>
                  <a:cubicBezTo>
                    <a:pt x="17467" y="29230"/>
                    <a:pt x="21098" y="25589"/>
                    <a:pt x="21098" y="21108"/>
                  </a:cubicBezTo>
                  <a:lnTo>
                    <a:pt x="21098" y="11085"/>
                  </a:lnTo>
                  <a:cubicBezTo>
                    <a:pt x="21098" y="9925"/>
                    <a:pt x="20160" y="8924"/>
                    <a:pt x="18997" y="8924"/>
                  </a:cubicBezTo>
                  <a:cubicBezTo>
                    <a:pt x="18981" y="8924"/>
                    <a:pt x="18965" y="8925"/>
                    <a:pt x="18948" y="8925"/>
                  </a:cubicBezTo>
                  <a:cubicBezTo>
                    <a:pt x="17802" y="8944"/>
                    <a:pt x="16884" y="9881"/>
                    <a:pt x="16884" y="11027"/>
                  </a:cubicBezTo>
                  <a:lnTo>
                    <a:pt x="16884" y="9680"/>
                  </a:lnTo>
                  <a:cubicBezTo>
                    <a:pt x="16884" y="8514"/>
                    <a:pt x="15938" y="7568"/>
                    <a:pt x="14773" y="7568"/>
                  </a:cubicBezTo>
                  <a:cubicBezTo>
                    <a:pt x="13607" y="7568"/>
                    <a:pt x="12661" y="8514"/>
                    <a:pt x="12661" y="9680"/>
                  </a:cubicBezTo>
                  <a:lnTo>
                    <a:pt x="12661" y="8801"/>
                  </a:lnTo>
                  <a:cubicBezTo>
                    <a:pt x="12661" y="7635"/>
                    <a:pt x="11715" y="6689"/>
                    <a:pt x="10549" y="6689"/>
                  </a:cubicBezTo>
                  <a:cubicBezTo>
                    <a:pt x="9383" y="6689"/>
                    <a:pt x="8437" y="7635"/>
                    <a:pt x="8437" y="8801"/>
                  </a:cubicBezTo>
                  <a:lnTo>
                    <a:pt x="8437" y="2170"/>
                  </a:lnTo>
                  <a:cubicBezTo>
                    <a:pt x="8437" y="996"/>
                    <a:pt x="7490" y="0"/>
                    <a:pt x="6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1010230" y="1943650"/>
              <a:ext cx="541152" cy="826082"/>
            </a:xfrm>
            <a:custGeom>
              <a:avLst/>
              <a:gdLst/>
              <a:ahLst/>
              <a:cxnLst/>
              <a:rect l="l" t="t" r="r" b="b"/>
              <a:pathLst>
                <a:path w="34008" h="51914" extrusionOk="0">
                  <a:moveTo>
                    <a:pt x="1721" y="0"/>
                  </a:moveTo>
                  <a:cubicBezTo>
                    <a:pt x="775" y="0"/>
                    <a:pt x="1" y="774"/>
                    <a:pt x="1" y="1720"/>
                  </a:cubicBezTo>
                  <a:lnTo>
                    <a:pt x="1" y="50194"/>
                  </a:lnTo>
                  <a:cubicBezTo>
                    <a:pt x="1" y="51140"/>
                    <a:pt x="775" y="51914"/>
                    <a:pt x="1721" y="51914"/>
                  </a:cubicBezTo>
                  <a:lnTo>
                    <a:pt x="9327" y="51914"/>
                  </a:lnTo>
                  <a:cubicBezTo>
                    <a:pt x="9652" y="51914"/>
                    <a:pt x="9919" y="51646"/>
                    <a:pt x="9919" y="51312"/>
                  </a:cubicBezTo>
                  <a:cubicBezTo>
                    <a:pt x="9919" y="50987"/>
                    <a:pt x="9652" y="50719"/>
                    <a:pt x="9327" y="50719"/>
                  </a:cubicBezTo>
                  <a:lnTo>
                    <a:pt x="1721" y="50719"/>
                  </a:lnTo>
                  <a:cubicBezTo>
                    <a:pt x="1434" y="50719"/>
                    <a:pt x="1195" y="50481"/>
                    <a:pt x="1195" y="50194"/>
                  </a:cubicBezTo>
                  <a:lnTo>
                    <a:pt x="1195" y="1720"/>
                  </a:lnTo>
                  <a:cubicBezTo>
                    <a:pt x="1195" y="1434"/>
                    <a:pt x="1434" y="1195"/>
                    <a:pt x="1721" y="1195"/>
                  </a:cubicBezTo>
                  <a:lnTo>
                    <a:pt x="32288" y="1195"/>
                  </a:lnTo>
                  <a:cubicBezTo>
                    <a:pt x="32575" y="1195"/>
                    <a:pt x="32814" y="1434"/>
                    <a:pt x="32814" y="1720"/>
                  </a:cubicBezTo>
                  <a:lnTo>
                    <a:pt x="32814" y="13015"/>
                  </a:lnTo>
                  <a:cubicBezTo>
                    <a:pt x="32814" y="13349"/>
                    <a:pt x="33081" y="13617"/>
                    <a:pt x="33406" y="13617"/>
                  </a:cubicBezTo>
                  <a:cubicBezTo>
                    <a:pt x="33740" y="13617"/>
                    <a:pt x="34008" y="13349"/>
                    <a:pt x="34008" y="13015"/>
                  </a:cubicBezTo>
                  <a:lnTo>
                    <a:pt x="34008" y="1720"/>
                  </a:lnTo>
                  <a:cubicBezTo>
                    <a:pt x="34008" y="774"/>
                    <a:pt x="33234" y="0"/>
                    <a:pt x="32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1207248" y="2180938"/>
              <a:ext cx="439742" cy="588747"/>
            </a:xfrm>
            <a:custGeom>
              <a:avLst/>
              <a:gdLst/>
              <a:ahLst/>
              <a:cxnLst/>
              <a:rect l="l" t="t" r="r" b="b"/>
              <a:pathLst>
                <a:path w="27635" h="36999" extrusionOk="0">
                  <a:moveTo>
                    <a:pt x="12266" y="1195"/>
                  </a:moveTo>
                  <a:cubicBezTo>
                    <a:pt x="12645" y="1195"/>
                    <a:pt x="13014" y="1347"/>
                    <a:pt x="13292" y="1625"/>
                  </a:cubicBezTo>
                  <a:cubicBezTo>
                    <a:pt x="13598" y="1922"/>
                    <a:pt x="13779" y="2342"/>
                    <a:pt x="13779" y="2763"/>
                  </a:cubicBezTo>
                  <a:lnTo>
                    <a:pt x="13779" y="9394"/>
                  </a:lnTo>
                  <a:lnTo>
                    <a:pt x="13779" y="15213"/>
                  </a:lnTo>
                  <a:cubicBezTo>
                    <a:pt x="13779" y="15538"/>
                    <a:pt x="14047" y="15805"/>
                    <a:pt x="14371" y="15805"/>
                  </a:cubicBezTo>
                  <a:cubicBezTo>
                    <a:pt x="14706" y="15805"/>
                    <a:pt x="14973" y="15538"/>
                    <a:pt x="14973" y="15213"/>
                  </a:cubicBezTo>
                  <a:lnTo>
                    <a:pt x="14973" y="9394"/>
                  </a:lnTo>
                  <a:cubicBezTo>
                    <a:pt x="14973" y="8563"/>
                    <a:pt x="15652" y="7884"/>
                    <a:pt x="16483" y="7884"/>
                  </a:cubicBezTo>
                  <a:cubicBezTo>
                    <a:pt x="17315" y="7884"/>
                    <a:pt x="17993" y="8563"/>
                    <a:pt x="17993" y="9394"/>
                  </a:cubicBezTo>
                  <a:lnTo>
                    <a:pt x="17993" y="10273"/>
                  </a:lnTo>
                  <a:lnTo>
                    <a:pt x="17993" y="15213"/>
                  </a:lnTo>
                  <a:cubicBezTo>
                    <a:pt x="17993" y="15538"/>
                    <a:pt x="18260" y="15805"/>
                    <a:pt x="18595" y="15805"/>
                  </a:cubicBezTo>
                  <a:cubicBezTo>
                    <a:pt x="18920" y="15805"/>
                    <a:pt x="19187" y="15538"/>
                    <a:pt x="19187" y="15213"/>
                  </a:cubicBezTo>
                  <a:lnTo>
                    <a:pt x="19187" y="10273"/>
                  </a:lnTo>
                  <a:cubicBezTo>
                    <a:pt x="19187" y="9442"/>
                    <a:pt x="19866" y="8754"/>
                    <a:pt x="20707" y="8754"/>
                  </a:cubicBezTo>
                  <a:cubicBezTo>
                    <a:pt x="21538" y="8754"/>
                    <a:pt x="22216" y="9442"/>
                    <a:pt x="22216" y="10273"/>
                  </a:cubicBezTo>
                  <a:lnTo>
                    <a:pt x="22216" y="11620"/>
                  </a:lnTo>
                  <a:lnTo>
                    <a:pt x="22216" y="15203"/>
                  </a:lnTo>
                  <a:cubicBezTo>
                    <a:pt x="22216" y="15538"/>
                    <a:pt x="22484" y="15805"/>
                    <a:pt x="22818" y="15805"/>
                  </a:cubicBezTo>
                  <a:cubicBezTo>
                    <a:pt x="23143" y="15805"/>
                    <a:pt x="23411" y="15538"/>
                    <a:pt x="23411" y="15203"/>
                  </a:cubicBezTo>
                  <a:lnTo>
                    <a:pt x="23411" y="11620"/>
                  </a:lnTo>
                  <a:cubicBezTo>
                    <a:pt x="23411" y="10808"/>
                    <a:pt x="24080" y="10130"/>
                    <a:pt x="24892" y="10110"/>
                  </a:cubicBezTo>
                  <a:cubicBezTo>
                    <a:pt x="25284" y="10110"/>
                    <a:pt x="25666" y="10263"/>
                    <a:pt x="25952" y="10540"/>
                  </a:cubicBezTo>
                  <a:cubicBezTo>
                    <a:pt x="26258" y="10846"/>
                    <a:pt x="26440" y="11257"/>
                    <a:pt x="26440" y="11678"/>
                  </a:cubicBezTo>
                  <a:lnTo>
                    <a:pt x="26440" y="21701"/>
                  </a:lnTo>
                  <a:cubicBezTo>
                    <a:pt x="26440" y="25848"/>
                    <a:pt x="23067" y="29221"/>
                    <a:pt x="18920" y="29221"/>
                  </a:cubicBezTo>
                  <a:lnTo>
                    <a:pt x="14047" y="29221"/>
                  </a:lnTo>
                  <a:cubicBezTo>
                    <a:pt x="9900" y="29221"/>
                    <a:pt x="6527" y="25848"/>
                    <a:pt x="6527" y="21701"/>
                  </a:cubicBezTo>
                  <a:lnTo>
                    <a:pt x="6527" y="15289"/>
                  </a:lnTo>
                  <a:cubicBezTo>
                    <a:pt x="6527" y="14458"/>
                    <a:pt x="7205" y="13780"/>
                    <a:pt x="8046" y="13780"/>
                  </a:cubicBezTo>
                  <a:cubicBezTo>
                    <a:pt x="8877" y="13780"/>
                    <a:pt x="9556" y="14458"/>
                    <a:pt x="9556" y="15289"/>
                  </a:cubicBezTo>
                  <a:lnTo>
                    <a:pt x="9556" y="20765"/>
                  </a:lnTo>
                  <a:cubicBezTo>
                    <a:pt x="9556" y="21089"/>
                    <a:pt x="9823" y="21357"/>
                    <a:pt x="10158" y="21357"/>
                  </a:cubicBezTo>
                  <a:cubicBezTo>
                    <a:pt x="10482" y="21357"/>
                    <a:pt x="10750" y="21089"/>
                    <a:pt x="10750" y="20765"/>
                  </a:cubicBezTo>
                  <a:lnTo>
                    <a:pt x="10750" y="15289"/>
                  </a:lnTo>
                  <a:lnTo>
                    <a:pt x="10750" y="2705"/>
                  </a:lnTo>
                  <a:cubicBezTo>
                    <a:pt x="10750" y="1883"/>
                    <a:pt x="11419" y="1205"/>
                    <a:pt x="12231" y="1195"/>
                  </a:cubicBezTo>
                  <a:cubicBezTo>
                    <a:pt x="12243" y="1195"/>
                    <a:pt x="12254" y="1195"/>
                    <a:pt x="12266" y="1195"/>
                  </a:cubicBezTo>
                  <a:close/>
                  <a:moveTo>
                    <a:pt x="12281" y="0"/>
                  </a:moveTo>
                  <a:cubicBezTo>
                    <a:pt x="12258" y="0"/>
                    <a:pt x="12235" y="0"/>
                    <a:pt x="12212" y="1"/>
                  </a:cubicBezTo>
                  <a:cubicBezTo>
                    <a:pt x="10750" y="30"/>
                    <a:pt x="9556" y="1243"/>
                    <a:pt x="9556" y="2705"/>
                  </a:cubicBezTo>
                  <a:lnTo>
                    <a:pt x="9556" y="13044"/>
                  </a:lnTo>
                  <a:cubicBezTo>
                    <a:pt x="9126" y="12748"/>
                    <a:pt x="8600" y="12585"/>
                    <a:pt x="8046" y="12585"/>
                  </a:cubicBezTo>
                  <a:cubicBezTo>
                    <a:pt x="6546" y="12585"/>
                    <a:pt x="5332" y="13799"/>
                    <a:pt x="5332" y="15289"/>
                  </a:cubicBezTo>
                  <a:lnTo>
                    <a:pt x="5332" y="21701"/>
                  </a:lnTo>
                  <a:cubicBezTo>
                    <a:pt x="5332" y="26507"/>
                    <a:pt x="9250" y="30415"/>
                    <a:pt x="14047" y="30415"/>
                  </a:cubicBezTo>
                  <a:lnTo>
                    <a:pt x="18920" y="30415"/>
                  </a:lnTo>
                  <a:cubicBezTo>
                    <a:pt x="19436" y="30415"/>
                    <a:pt x="19933" y="30368"/>
                    <a:pt x="20430" y="30282"/>
                  </a:cubicBezTo>
                  <a:lnTo>
                    <a:pt x="20430" y="35279"/>
                  </a:lnTo>
                  <a:cubicBezTo>
                    <a:pt x="20430" y="35566"/>
                    <a:pt x="20191" y="35804"/>
                    <a:pt x="19904" y="35804"/>
                  </a:cubicBezTo>
                  <a:lnTo>
                    <a:pt x="593" y="35804"/>
                  </a:lnTo>
                  <a:cubicBezTo>
                    <a:pt x="268" y="35804"/>
                    <a:pt x="0" y="36072"/>
                    <a:pt x="0" y="36397"/>
                  </a:cubicBezTo>
                  <a:cubicBezTo>
                    <a:pt x="0" y="36731"/>
                    <a:pt x="268" y="36999"/>
                    <a:pt x="593" y="36999"/>
                  </a:cubicBezTo>
                  <a:lnTo>
                    <a:pt x="19904" y="36999"/>
                  </a:lnTo>
                  <a:cubicBezTo>
                    <a:pt x="20850" y="36999"/>
                    <a:pt x="21624" y="36225"/>
                    <a:pt x="21624" y="35279"/>
                  </a:cubicBezTo>
                  <a:lnTo>
                    <a:pt x="21624" y="29985"/>
                  </a:lnTo>
                  <a:cubicBezTo>
                    <a:pt x="25102" y="28848"/>
                    <a:pt x="27634" y="25561"/>
                    <a:pt x="27634" y="21701"/>
                  </a:cubicBezTo>
                  <a:lnTo>
                    <a:pt x="27634" y="11678"/>
                  </a:lnTo>
                  <a:cubicBezTo>
                    <a:pt x="27634" y="10942"/>
                    <a:pt x="27328" y="10216"/>
                    <a:pt x="26793" y="9690"/>
                  </a:cubicBezTo>
                  <a:cubicBezTo>
                    <a:pt x="26284" y="9199"/>
                    <a:pt x="25632" y="8915"/>
                    <a:pt x="24940" y="8915"/>
                  </a:cubicBezTo>
                  <a:cubicBezTo>
                    <a:pt x="24918" y="8915"/>
                    <a:pt x="24895" y="8915"/>
                    <a:pt x="24873" y="8916"/>
                  </a:cubicBezTo>
                  <a:cubicBezTo>
                    <a:pt x="24280" y="8926"/>
                    <a:pt x="23736" y="9136"/>
                    <a:pt x="23287" y="9470"/>
                  </a:cubicBezTo>
                  <a:cubicBezTo>
                    <a:pt x="23038" y="8658"/>
                    <a:pt x="22417" y="8018"/>
                    <a:pt x="21624" y="7722"/>
                  </a:cubicBezTo>
                  <a:lnTo>
                    <a:pt x="21624" y="1759"/>
                  </a:lnTo>
                  <a:cubicBezTo>
                    <a:pt x="21624" y="1425"/>
                    <a:pt x="21356" y="1157"/>
                    <a:pt x="21022" y="1157"/>
                  </a:cubicBezTo>
                  <a:cubicBezTo>
                    <a:pt x="20697" y="1157"/>
                    <a:pt x="20430" y="1425"/>
                    <a:pt x="20430" y="1759"/>
                  </a:cubicBezTo>
                  <a:lnTo>
                    <a:pt x="20430" y="7578"/>
                  </a:lnTo>
                  <a:cubicBezTo>
                    <a:pt x="19856" y="7636"/>
                    <a:pt x="19340" y="7875"/>
                    <a:pt x="18929" y="8228"/>
                  </a:cubicBezTo>
                  <a:cubicBezTo>
                    <a:pt x="18490" y="7320"/>
                    <a:pt x="17563" y="6690"/>
                    <a:pt x="16483" y="6690"/>
                  </a:cubicBezTo>
                  <a:cubicBezTo>
                    <a:pt x="15919" y="6690"/>
                    <a:pt x="15403" y="6862"/>
                    <a:pt x="14973" y="7148"/>
                  </a:cubicBezTo>
                  <a:lnTo>
                    <a:pt x="14973" y="2763"/>
                  </a:lnTo>
                  <a:cubicBezTo>
                    <a:pt x="14973" y="2017"/>
                    <a:pt x="14668" y="1301"/>
                    <a:pt x="14133" y="775"/>
                  </a:cubicBezTo>
                  <a:cubicBezTo>
                    <a:pt x="13624" y="276"/>
                    <a:pt x="12972" y="0"/>
                    <a:pt x="12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1161637" y="1947453"/>
              <a:ext cx="91242" cy="98546"/>
            </a:xfrm>
            <a:custGeom>
              <a:avLst/>
              <a:gdLst/>
              <a:ahLst/>
              <a:cxnLst/>
              <a:rect l="l" t="t" r="r" b="b"/>
              <a:pathLst>
                <a:path w="5734" h="6193" extrusionOk="0">
                  <a:moveTo>
                    <a:pt x="4788" y="0"/>
                  </a:moveTo>
                  <a:lnTo>
                    <a:pt x="1" y="6192"/>
                  </a:lnTo>
                  <a:lnTo>
                    <a:pt x="1511" y="6192"/>
                  </a:lnTo>
                  <a:lnTo>
                    <a:pt x="5734" y="726"/>
                  </a:lnTo>
                  <a:lnTo>
                    <a:pt x="47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7" name="Google Shape;1087;p49"/>
          <p:cNvSpPr txBox="1">
            <a:spLocks noGrp="1"/>
          </p:cNvSpPr>
          <p:nvPr>
            <p:ph type="sldNum" idx="12"/>
          </p:nvPr>
        </p:nvSpPr>
        <p:spPr>
          <a:xfrm>
            <a:off x="87814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19</a:t>
            </a:fld>
            <a:endParaRPr/>
          </a:p>
        </p:txBody>
      </p:sp>
      <p:grpSp>
        <p:nvGrpSpPr>
          <p:cNvPr id="1088" name="Google Shape;1088;p49"/>
          <p:cNvGrpSpPr/>
          <p:nvPr/>
        </p:nvGrpSpPr>
        <p:grpSpPr>
          <a:xfrm>
            <a:off x="5028108" y="1325617"/>
            <a:ext cx="1041207" cy="909410"/>
            <a:chOff x="6292809" y="3349275"/>
            <a:chExt cx="1380911" cy="1225454"/>
          </a:xfrm>
        </p:grpSpPr>
        <p:sp>
          <p:nvSpPr>
            <p:cNvPr id="1089" name="Google Shape;1089;p49"/>
            <p:cNvSpPr/>
            <p:nvPr/>
          </p:nvSpPr>
          <p:spPr>
            <a:xfrm>
              <a:off x="6355200" y="3349275"/>
              <a:ext cx="1135166" cy="1225454"/>
            </a:xfrm>
            <a:custGeom>
              <a:avLst/>
              <a:gdLst/>
              <a:ahLst/>
              <a:cxnLst/>
              <a:rect l="l" t="t" r="r" b="b"/>
              <a:pathLst>
                <a:path w="33987" h="36693" extrusionOk="0">
                  <a:moveTo>
                    <a:pt x="26197" y="1"/>
                  </a:moveTo>
                  <a:cubicBezTo>
                    <a:pt x="25393" y="1"/>
                    <a:pt x="24690" y="523"/>
                    <a:pt x="24435" y="1293"/>
                  </a:cubicBezTo>
                  <a:cubicBezTo>
                    <a:pt x="24375" y="1468"/>
                    <a:pt x="24348" y="1669"/>
                    <a:pt x="24348" y="1876"/>
                  </a:cubicBezTo>
                  <a:lnTo>
                    <a:pt x="24348" y="4803"/>
                  </a:lnTo>
                  <a:cubicBezTo>
                    <a:pt x="24013" y="4529"/>
                    <a:pt x="23605" y="4375"/>
                    <a:pt x="23169" y="4375"/>
                  </a:cubicBezTo>
                  <a:cubicBezTo>
                    <a:pt x="23116" y="4375"/>
                    <a:pt x="23062" y="4375"/>
                    <a:pt x="23015" y="4381"/>
                  </a:cubicBezTo>
                  <a:cubicBezTo>
                    <a:pt x="20838" y="4569"/>
                    <a:pt x="18822" y="5553"/>
                    <a:pt x="17335" y="7168"/>
                  </a:cubicBezTo>
                  <a:cubicBezTo>
                    <a:pt x="15989" y="8621"/>
                    <a:pt x="15192" y="10470"/>
                    <a:pt x="15038" y="12425"/>
                  </a:cubicBezTo>
                  <a:lnTo>
                    <a:pt x="5781" y="12425"/>
                  </a:lnTo>
                  <a:cubicBezTo>
                    <a:pt x="4127" y="12425"/>
                    <a:pt x="2781" y="13772"/>
                    <a:pt x="2781" y="15426"/>
                  </a:cubicBezTo>
                  <a:lnTo>
                    <a:pt x="2781" y="30343"/>
                  </a:lnTo>
                  <a:lnTo>
                    <a:pt x="2305" y="30343"/>
                  </a:lnTo>
                  <a:cubicBezTo>
                    <a:pt x="1039" y="30343"/>
                    <a:pt x="1" y="31374"/>
                    <a:pt x="1" y="32647"/>
                  </a:cubicBezTo>
                  <a:lnTo>
                    <a:pt x="1" y="33604"/>
                  </a:lnTo>
                  <a:cubicBezTo>
                    <a:pt x="1" y="35306"/>
                    <a:pt x="1387" y="36692"/>
                    <a:pt x="3095" y="36692"/>
                  </a:cubicBezTo>
                  <a:lnTo>
                    <a:pt x="30899" y="36692"/>
                  </a:lnTo>
                  <a:cubicBezTo>
                    <a:pt x="32600" y="36692"/>
                    <a:pt x="33987" y="35306"/>
                    <a:pt x="33987" y="33604"/>
                  </a:cubicBezTo>
                  <a:lnTo>
                    <a:pt x="33987" y="32647"/>
                  </a:lnTo>
                  <a:cubicBezTo>
                    <a:pt x="33987" y="32030"/>
                    <a:pt x="33745" y="31454"/>
                    <a:pt x="33317" y="31019"/>
                  </a:cubicBezTo>
                  <a:cubicBezTo>
                    <a:pt x="32881" y="30584"/>
                    <a:pt x="32299" y="30343"/>
                    <a:pt x="31689" y="30343"/>
                  </a:cubicBezTo>
                  <a:lnTo>
                    <a:pt x="31207" y="30343"/>
                  </a:lnTo>
                  <a:lnTo>
                    <a:pt x="31207" y="25212"/>
                  </a:lnTo>
                  <a:cubicBezTo>
                    <a:pt x="31207" y="24669"/>
                    <a:pt x="30872" y="24214"/>
                    <a:pt x="30396" y="24033"/>
                  </a:cubicBezTo>
                  <a:cubicBezTo>
                    <a:pt x="30872" y="23852"/>
                    <a:pt x="31207" y="23397"/>
                    <a:pt x="31207" y="22854"/>
                  </a:cubicBezTo>
                  <a:lnTo>
                    <a:pt x="31207" y="17683"/>
                  </a:lnTo>
                  <a:cubicBezTo>
                    <a:pt x="32084" y="16277"/>
                    <a:pt x="32533" y="14656"/>
                    <a:pt x="32513" y="12988"/>
                  </a:cubicBezTo>
                  <a:cubicBezTo>
                    <a:pt x="32486" y="10965"/>
                    <a:pt x="31756" y="9010"/>
                    <a:pt x="30457" y="7469"/>
                  </a:cubicBezTo>
                  <a:cubicBezTo>
                    <a:pt x="30162" y="7114"/>
                    <a:pt x="29740" y="6886"/>
                    <a:pt x="29285" y="6826"/>
                  </a:cubicBezTo>
                  <a:lnTo>
                    <a:pt x="31348" y="4756"/>
                  </a:lnTo>
                  <a:cubicBezTo>
                    <a:pt x="31964" y="4147"/>
                    <a:pt x="32071" y="3202"/>
                    <a:pt x="31609" y="2459"/>
                  </a:cubicBezTo>
                  <a:cubicBezTo>
                    <a:pt x="31508" y="2298"/>
                    <a:pt x="31381" y="2151"/>
                    <a:pt x="31220" y="2017"/>
                  </a:cubicBezTo>
                  <a:cubicBezTo>
                    <a:pt x="29834" y="858"/>
                    <a:pt x="28153" y="161"/>
                    <a:pt x="26358" y="7"/>
                  </a:cubicBezTo>
                  <a:cubicBezTo>
                    <a:pt x="26304" y="7"/>
                    <a:pt x="26250" y="1"/>
                    <a:pt x="26197" y="1"/>
                  </a:cubicBezTo>
                  <a:close/>
                </a:path>
              </a:pathLst>
            </a:custGeom>
            <a:solidFill>
              <a:schemeClr val="lt1"/>
            </a:solidFill>
            <a:ln>
              <a:noFill/>
            </a:ln>
            <a:effectLst>
              <a:outerShdw dist="76200" dir="960000" algn="bl" rotWithShape="0">
                <a:srgbClr val="000000">
                  <a:alpha val="26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0" name="Google Shape;1090;p49"/>
            <p:cNvSpPr/>
            <p:nvPr/>
          </p:nvSpPr>
          <p:spPr>
            <a:xfrm>
              <a:off x="6488762" y="3813482"/>
              <a:ext cx="866930" cy="657229"/>
            </a:xfrm>
            <a:custGeom>
              <a:avLst/>
              <a:gdLst/>
              <a:ahLst/>
              <a:cxnLst/>
              <a:rect l="l" t="t" r="r" b="b"/>
              <a:pathLst>
                <a:path w="25956" h="19679" extrusionOk="0">
                  <a:moveTo>
                    <a:pt x="1749" y="0"/>
                  </a:moveTo>
                  <a:cubicBezTo>
                    <a:pt x="784" y="0"/>
                    <a:pt x="1" y="784"/>
                    <a:pt x="1" y="1748"/>
                  </a:cubicBezTo>
                  <a:lnTo>
                    <a:pt x="1" y="19679"/>
                  </a:lnTo>
                  <a:lnTo>
                    <a:pt x="25540" y="19679"/>
                  </a:lnTo>
                  <a:cubicBezTo>
                    <a:pt x="25768" y="19679"/>
                    <a:pt x="25955" y="19491"/>
                    <a:pt x="25955" y="19257"/>
                  </a:cubicBezTo>
                  <a:lnTo>
                    <a:pt x="25955" y="1748"/>
                  </a:lnTo>
                  <a:cubicBezTo>
                    <a:pt x="25955" y="784"/>
                    <a:pt x="25178" y="0"/>
                    <a:pt x="24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6550516" y="3855064"/>
              <a:ext cx="752368" cy="447426"/>
            </a:xfrm>
            <a:custGeom>
              <a:avLst/>
              <a:gdLst/>
              <a:ahLst/>
              <a:cxnLst/>
              <a:rect l="l" t="t" r="r" b="b"/>
              <a:pathLst>
                <a:path w="22526" h="13397" extrusionOk="0">
                  <a:moveTo>
                    <a:pt x="1032" y="1"/>
                  </a:moveTo>
                  <a:cubicBezTo>
                    <a:pt x="462" y="1"/>
                    <a:pt x="0" y="852"/>
                    <a:pt x="0" y="1910"/>
                  </a:cubicBezTo>
                  <a:lnTo>
                    <a:pt x="0" y="11481"/>
                  </a:lnTo>
                  <a:cubicBezTo>
                    <a:pt x="0" y="12539"/>
                    <a:pt x="462" y="13397"/>
                    <a:pt x="1032" y="13397"/>
                  </a:cubicBezTo>
                  <a:lnTo>
                    <a:pt x="21487" y="13397"/>
                  </a:lnTo>
                  <a:cubicBezTo>
                    <a:pt x="22057" y="13397"/>
                    <a:pt x="22526" y="12539"/>
                    <a:pt x="22526" y="11481"/>
                  </a:cubicBezTo>
                  <a:lnTo>
                    <a:pt x="22526" y="1910"/>
                  </a:lnTo>
                  <a:cubicBezTo>
                    <a:pt x="22526" y="852"/>
                    <a:pt x="22057" y="1"/>
                    <a:pt x="214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6488762" y="4342082"/>
              <a:ext cx="866930" cy="128647"/>
            </a:xfrm>
            <a:custGeom>
              <a:avLst/>
              <a:gdLst/>
              <a:ahLst/>
              <a:cxnLst/>
              <a:rect l="l" t="t" r="r" b="b"/>
              <a:pathLst>
                <a:path w="25956" h="3852" extrusionOk="0">
                  <a:moveTo>
                    <a:pt x="1" y="0"/>
                  </a:moveTo>
                  <a:lnTo>
                    <a:pt x="1" y="3852"/>
                  </a:lnTo>
                  <a:lnTo>
                    <a:pt x="25540" y="3852"/>
                  </a:lnTo>
                  <a:cubicBezTo>
                    <a:pt x="25768" y="3852"/>
                    <a:pt x="25955" y="3664"/>
                    <a:pt x="25955" y="3430"/>
                  </a:cubicBezTo>
                  <a:lnTo>
                    <a:pt x="259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6396615" y="4409180"/>
              <a:ext cx="1051465" cy="128681"/>
            </a:xfrm>
            <a:custGeom>
              <a:avLst/>
              <a:gdLst/>
              <a:ahLst/>
              <a:cxnLst/>
              <a:rect l="l" t="t" r="r" b="b"/>
              <a:pathLst>
                <a:path w="31481" h="3853" extrusionOk="0">
                  <a:moveTo>
                    <a:pt x="1045" y="1"/>
                  </a:moveTo>
                  <a:cubicBezTo>
                    <a:pt x="469" y="1"/>
                    <a:pt x="0" y="470"/>
                    <a:pt x="0" y="1046"/>
                  </a:cubicBezTo>
                  <a:lnTo>
                    <a:pt x="0" y="2017"/>
                  </a:lnTo>
                  <a:cubicBezTo>
                    <a:pt x="0" y="3028"/>
                    <a:pt x="817" y="3852"/>
                    <a:pt x="1835" y="3852"/>
                  </a:cubicBezTo>
                  <a:lnTo>
                    <a:pt x="29645" y="3852"/>
                  </a:lnTo>
                  <a:cubicBezTo>
                    <a:pt x="30657" y="3852"/>
                    <a:pt x="31481" y="3028"/>
                    <a:pt x="31481" y="2017"/>
                  </a:cubicBezTo>
                  <a:lnTo>
                    <a:pt x="31481" y="1046"/>
                  </a:lnTo>
                  <a:cubicBezTo>
                    <a:pt x="31481" y="470"/>
                    <a:pt x="31012" y="1"/>
                    <a:pt x="30436" y="1"/>
                  </a:cubicBezTo>
                  <a:lnTo>
                    <a:pt x="21474" y="1"/>
                  </a:lnTo>
                  <a:cubicBezTo>
                    <a:pt x="21313" y="1"/>
                    <a:pt x="21172" y="88"/>
                    <a:pt x="21099" y="222"/>
                  </a:cubicBezTo>
                  <a:lnTo>
                    <a:pt x="20549" y="1280"/>
                  </a:lnTo>
                  <a:cubicBezTo>
                    <a:pt x="20476" y="1421"/>
                    <a:pt x="20335" y="1508"/>
                    <a:pt x="20174" y="1508"/>
                  </a:cubicBezTo>
                  <a:lnTo>
                    <a:pt x="11300" y="1508"/>
                  </a:lnTo>
                  <a:cubicBezTo>
                    <a:pt x="11145" y="1508"/>
                    <a:pt x="11005" y="1421"/>
                    <a:pt x="10931" y="1280"/>
                  </a:cubicBezTo>
                  <a:lnTo>
                    <a:pt x="10382" y="228"/>
                  </a:lnTo>
                  <a:cubicBezTo>
                    <a:pt x="10308" y="88"/>
                    <a:pt x="10168" y="1"/>
                    <a:pt x="10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6491667" y="4411885"/>
              <a:ext cx="148129" cy="50363"/>
            </a:xfrm>
            <a:custGeom>
              <a:avLst/>
              <a:gdLst/>
              <a:ahLst/>
              <a:cxnLst/>
              <a:rect l="l" t="t" r="r" b="b"/>
              <a:pathLst>
                <a:path w="4435" h="1508" extrusionOk="0">
                  <a:moveTo>
                    <a:pt x="1" y="0"/>
                  </a:moveTo>
                  <a:lnTo>
                    <a:pt x="1" y="1092"/>
                  </a:lnTo>
                  <a:cubicBezTo>
                    <a:pt x="1" y="1320"/>
                    <a:pt x="188" y="1507"/>
                    <a:pt x="416" y="1507"/>
                  </a:cubicBezTo>
                  <a:lnTo>
                    <a:pt x="4019" y="1507"/>
                  </a:lnTo>
                  <a:cubicBezTo>
                    <a:pt x="4254" y="1507"/>
                    <a:pt x="4435" y="1326"/>
                    <a:pt x="4435" y="1092"/>
                  </a:cubicBezTo>
                  <a:lnTo>
                    <a:pt x="4435" y="0"/>
                  </a:lnTo>
                  <a:close/>
                </a:path>
              </a:pathLst>
            </a:custGeom>
            <a:solidFill>
              <a:srgbClr val="EDB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7207536" y="4411885"/>
              <a:ext cx="148129" cy="50363"/>
            </a:xfrm>
            <a:custGeom>
              <a:avLst/>
              <a:gdLst/>
              <a:ahLst/>
              <a:cxnLst/>
              <a:rect l="l" t="t" r="r" b="b"/>
              <a:pathLst>
                <a:path w="4435" h="1508" extrusionOk="0">
                  <a:moveTo>
                    <a:pt x="0" y="0"/>
                  </a:moveTo>
                  <a:lnTo>
                    <a:pt x="0" y="1092"/>
                  </a:lnTo>
                  <a:cubicBezTo>
                    <a:pt x="0" y="1320"/>
                    <a:pt x="188" y="1507"/>
                    <a:pt x="416" y="1507"/>
                  </a:cubicBezTo>
                  <a:lnTo>
                    <a:pt x="4019" y="1507"/>
                  </a:lnTo>
                  <a:cubicBezTo>
                    <a:pt x="4247" y="1507"/>
                    <a:pt x="4434" y="1320"/>
                    <a:pt x="4434" y="1092"/>
                  </a:cubicBezTo>
                  <a:lnTo>
                    <a:pt x="4434" y="0"/>
                  </a:lnTo>
                  <a:close/>
                </a:path>
              </a:pathLst>
            </a:custGeom>
            <a:solidFill>
              <a:srgbClr val="EDB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6898598" y="3543588"/>
              <a:ext cx="502269" cy="499660"/>
            </a:xfrm>
            <a:custGeom>
              <a:avLst/>
              <a:gdLst/>
              <a:ahLst/>
              <a:cxnLst/>
              <a:rect l="l" t="t" r="r" b="b"/>
              <a:pathLst>
                <a:path w="15038" h="14961" extrusionOk="0">
                  <a:moveTo>
                    <a:pt x="6896" y="1"/>
                  </a:moveTo>
                  <a:cubicBezTo>
                    <a:pt x="6877" y="1"/>
                    <a:pt x="6858" y="1"/>
                    <a:pt x="6839" y="3"/>
                  </a:cubicBezTo>
                  <a:cubicBezTo>
                    <a:pt x="3008" y="331"/>
                    <a:pt x="0" y="3547"/>
                    <a:pt x="0" y="7465"/>
                  </a:cubicBezTo>
                  <a:cubicBezTo>
                    <a:pt x="0" y="11608"/>
                    <a:pt x="3356" y="14960"/>
                    <a:pt x="7493" y="14960"/>
                  </a:cubicBezTo>
                  <a:cubicBezTo>
                    <a:pt x="7509" y="14960"/>
                    <a:pt x="7526" y="14960"/>
                    <a:pt x="7542" y="14960"/>
                  </a:cubicBezTo>
                  <a:cubicBezTo>
                    <a:pt x="11682" y="14933"/>
                    <a:pt x="15037" y="11510"/>
                    <a:pt x="14984" y="7371"/>
                  </a:cubicBezTo>
                  <a:cubicBezTo>
                    <a:pt x="14964" y="5576"/>
                    <a:pt x="14307" y="3928"/>
                    <a:pt x="13236" y="2649"/>
                  </a:cubicBezTo>
                  <a:cubicBezTo>
                    <a:pt x="13115" y="2507"/>
                    <a:pt x="12944" y="2435"/>
                    <a:pt x="12773" y="2435"/>
                  </a:cubicBezTo>
                  <a:cubicBezTo>
                    <a:pt x="12620" y="2435"/>
                    <a:pt x="12468" y="2492"/>
                    <a:pt x="12351" y="2609"/>
                  </a:cubicBezTo>
                  <a:lnTo>
                    <a:pt x="7489" y="7465"/>
                  </a:lnTo>
                  <a:lnTo>
                    <a:pt x="7489" y="599"/>
                  </a:lnTo>
                  <a:cubicBezTo>
                    <a:pt x="7489" y="264"/>
                    <a:pt x="7220" y="1"/>
                    <a:pt x="6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6898598" y="3543588"/>
              <a:ext cx="250133" cy="499627"/>
            </a:xfrm>
            <a:custGeom>
              <a:avLst/>
              <a:gdLst/>
              <a:ahLst/>
              <a:cxnLst/>
              <a:rect l="l" t="t" r="r" b="b"/>
              <a:pathLst>
                <a:path w="7489" h="14960" extrusionOk="0">
                  <a:moveTo>
                    <a:pt x="6902" y="1"/>
                  </a:moveTo>
                  <a:cubicBezTo>
                    <a:pt x="6883" y="1"/>
                    <a:pt x="6865" y="1"/>
                    <a:pt x="6846" y="3"/>
                  </a:cubicBezTo>
                  <a:cubicBezTo>
                    <a:pt x="3008" y="331"/>
                    <a:pt x="0" y="3547"/>
                    <a:pt x="0" y="7465"/>
                  </a:cubicBezTo>
                  <a:cubicBezTo>
                    <a:pt x="0" y="11604"/>
                    <a:pt x="3356" y="14960"/>
                    <a:pt x="7489" y="14960"/>
                  </a:cubicBezTo>
                  <a:lnTo>
                    <a:pt x="7489" y="599"/>
                  </a:lnTo>
                  <a:cubicBezTo>
                    <a:pt x="7489" y="270"/>
                    <a:pt x="7225" y="1"/>
                    <a:pt x="6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7148687" y="3794011"/>
              <a:ext cx="250366" cy="250348"/>
            </a:xfrm>
            <a:custGeom>
              <a:avLst/>
              <a:gdLst/>
              <a:ahLst/>
              <a:cxnLst/>
              <a:rect l="l" t="t" r="r" b="b"/>
              <a:pathLst>
                <a:path w="7496" h="7496" extrusionOk="0">
                  <a:moveTo>
                    <a:pt x="1" y="0"/>
                  </a:moveTo>
                  <a:lnTo>
                    <a:pt x="1" y="7495"/>
                  </a:lnTo>
                  <a:cubicBezTo>
                    <a:pt x="4140" y="7495"/>
                    <a:pt x="7496" y="4140"/>
                    <a:pt x="7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7210208" y="3391291"/>
              <a:ext cx="170507" cy="249513"/>
            </a:xfrm>
            <a:custGeom>
              <a:avLst/>
              <a:gdLst/>
              <a:ahLst/>
              <a:cxnLst/>
              <a:rect l="l" t="t" r="r" b="b"/>
              <a:pathLst>
                <a:path w="5105" h="7471" extrusionOk="0">
                  <a:moveTo>
                    <a:pt x="603" y="0"/>
                  </a:moveTo>
                  <a:cubicBezTo>
                    <a:pt x="275" y="0"/>
                    <a:pt x="1" y="266"/>
                    <a:pt x="1" y="598"/>
                  </a:cubicBezTo>
                  <a:lnTo>
                    <a:pt x="1" y="7470"/>
                  </a:lnTo>
                  <a:lnTo>
                    <a:pt x="4863" y="2614"/>
                  </a:lnTo>
                  <a:cubicBezTo>
                    <a:pt x="5105" y="2366"/>
                    <a:pt x="5098" y="1958"/>
                    <a:pt x="4830" y="1737"/>
                  </a:cubicBezTo>
                  <a:cubicBezTo>
                    <a:pt x="3678" y="766"/>
                    <a:pt x="2238" y="136"/>
                    <a:pt x="650" y="2"/>
                  </a:cubicBezTo>
                  <a:cubicBezTo>
                    <a:pt x="635" y="1"/>
                    <a:pt x="619"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6797032" y="3975666"/>
              <a:ext cx="70708" cy="27987"/>
            </a:xfrm>
            <a:custGeom>
              <a:avLst/>
              <a:gdLst/>
              <a:ahLst/>
              <a:cxnLst/>
              <a:rect l="l" t="t" r="r" b="b"/>
              <a:pathLst>
                <a:path w="2117" h="838" extrusionOk="0">
                  <a:moveTo>
                    <a:pt x="463" y="0"/>
                  </a:moveTo>
                  <a:cubicBezTo>
                    <a:pt x="208" y="0"/>
                    <a:pt x="0" y="241"/>
                    <a:pt x="54" y="509"/>
                  </a:cubicBezTo>
                  <a:cubicBezTo>
                    <a:pt x="94" y="703"/>
                    <a:pt x="282" y="837"/>
                    <a:pt x="483" y="837"/>
                  </a:cubicBezTo>
                  <a:lnTo>
                    <a:pt x="1655" y="837"/>
                  </a:lnTo>
                  <a:cubicBezTo>
                    <a:pt x="1916" y="837"/>
                    <a:pt x="2117" y="603"/>
                    <a:pt x="2063" y="335"/>
                  </a:cubicBezTo>
                  <a:cubicBezTo>
                    <a:pt x="2023" y="141"/>
                    <a:pt x="1842" y="0"/>
                    <a:pt x="1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6797032" y="4028903"/>
              <a:ext cx="154609" cy="27987"/>
            </a:xfrm>
            <a:custGeom>
              <a:avLst/>
              <a:gdLst/>
              <a:ahLst/>
              <a:cxnLst/>
              <a:rect l="l" t="t" r="r" b="b"/>
              <a:pathLst>
                <a:path w="4629" h="838" extrusionOk="0">
                  <a:moveTo>
                    <a:pt x="463" y="0"/>
                  </a:moveTo>
                  <a:cubicBezTo>
                    <a:pt x="208" y="0"/>
                    <a:pt x="0" y="235"/>
                    <a:pt x="54" y="503"/>
                  </a:cubicBezTo>
                  <a:cubicBezTo>
                    <a:pt x="94" y="703"/>
                    <a:pt x="282" y="837"/>
                    <a:pt x="483" y="837"/>
                  </a:cubicBezTo>
                  <a:lnTo>
                    <a:pt x="4167" y="837"/>
                  </a:lnTo>
                  <a:cubicBezTo>
                    <a:pt x="4428" y="837"/>
                    <a:pt x="4629" y="603"/>
                    <a:pt x="4575" y="328"/>
                  </a:cubicBezTo>
                  <a:cubicBezTo>
                    <a:pt x="4535" y="134"/>
                    <a:pt x="4354" y="0"/>
                    <a:pt x="4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7196347" y="3377330"/>
              <a:ext cx="199565" cy="277333"/>
            </a:xfrm>
            <a:custGeom>
              <a:avLst/>
              <a:gdLst/>
              <a:ahLst/>
              <a:cxnLst/>
              <a:rect l="l" t="t" r="r" b="b"/>
              <a:pathLst>
                <a:path w="5975" h="8304" extrusionOk="0">
                  <a:moveTo>
                    <a:pt x="1012" y="835"/>
                  </a:moveTo>
                  <a:cubicBezTo>
                    <a:pt x="1018" y="835"/>
                    <a:pt x="1025" y="835"/>
                    <a:pt x="1025" y="842"/>
                  </a:cubicBezTo>
                  <a:cubicBezTo>
                    <a:pt x="2485" y="963"/>
                    <a:pt x="3845" y="1525"/>
                    <a:pt x="4970" y="2470"/>
                  </a:cubicBezTo>
                  <a:cubicBezTo>
                    <a:pt x="5024" y="2516"/>
                    <a:pt x="5031" y="2570"/>
                    <a:pt x="5031" y="2597"/>
                  </a:cubicBezTo>
                  <a:cubicBezTo>
                    <a:pt x="5037" y="2630"/>
                    <a:pt x="5031" y="2684"/>
                    <a:pt x="4977" y="2737"/>
                  </a:cubicBezTo>
                  <a:lnTo>
                    <a:pt x="838" y="6877"/>
                  </a:lnTo>
                  <a:lnTo>
                    <a:pt x="838" y="1016"/>
                  </a:lnTo>
                  <a:cubicBezTo>
                    <a:pt x="838" y="949"/>
                    <a:pt x="871" y="902"/>
                    <a:pt x="898" y="882"/>
                  </a:cubicBezTo>
                  <a:cubicBezTo>
                    <a:pt x="918" y="869"/>
                    <a:pt x="958" y="835"/>
                    <a:pt x="1012" y="835"/>
                  </a:cubicBezTo>
                  <a:close/>
                  <a:moveTo>
                    <a:pt x="1010" y="1"/>
                  </a:moveTo>
                  <a:cubicBezTo>
                    <a:pt x="592" y="1"/>
                    <a:pt x="191" y="264"/>
                    <a:pt x="47" y="708"/>
                  </a:cubicBezTo>
                  <a:cubicBezTo>
                    <a:pt x="14" y="815"/>
                    <a:pt x="0" y="922"/>
                    <a:pt x="0" y="1036"/>
                  </a:cubicBezTo>
                  <a:lnTo>
                    <a:pt x="0" y="7888"/>
                  </a:lnTo>
                  <a:cubicBezTo>
                    <a:pt x="0" y="8056"/>
                    <a:pt x="101" y="8210"/>
                    <a:pt x="262" y="8277"/>
                  </a:cubicBezTo>
                  <a:cubicBezTo>
                    <a:pt x="308" y="8297"/>
                    <a:pt x="362" y="8303"/>
                    <a:pt x="416" y="8303"/>
                  </a:cubicBezTo>
                  <a:cubicBezTo>
                    <a:pt x="530" y="8303"/>
                    <a:pt x="637" y="8263"/>
                    <a:pt x="717" y="8183"/>
                  </a:cubicBezTo>
                  <a:lnTo>
                    <a:pt x="5573" y="3327"/>
                  </a:lnTo>
                  <a:cubicBezTo>
                    <a:pt x="5895" y="3005"/>
                    <a:pt x="5975" y="2490"/>
                    <a:pt x="5714" y="2061"/>
                  </a:cubicBezTo>
                  <a:cubicBezTo>
                    <a:pt x="5653" y="1974"/>
                    <a:pt x="5580" y="1887"/>
                    <a:pt x="5499" y="1820"/>
                  </a:cubicBezTo>
                  <a:cubicBezTo>
                    <a:pt x="4247" y="768"/>
                    <a:pt x="2726" y="145"/>
                    <a:pt x="1099" y="5"/>
                  </a:cubicBezTo>
                  <a:cubicBezTo>
                    <a:pt x="1069" y="2"/>
                    <a:pt x="1040" y="1"/>
                    <a:pt x="1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6608663" y="4172050"/>
              <a:ext cx="88176" cy="118160"/>
            </a:xfrm>
            <a:custGeom>
              <a:avLst/>
              <a:gdLst/>
              <a:ahLst/>
              <a:cxnLst/>
              <a:rect l="l" t="t" r="r" b="b"/>
              <a:pathLst>
                <a:path w="2640" h="3538" extrusionOk="0">
                  <a:moveTo>
                    <a:pt x="1320" y="838"/>
                  </a:moveTo>
                  <a:cubicBezTo>
                    <a:pt x="1581" y="838"/>
                    <a:pt x="1802" y="1052"/>
                    <a:pt x="1802" y="1320"/>
                  </a:cubicBezTo>
                  <a:cubicBezTo>
                    <a:pt x="1802" y="1588"/>
                    <a:pt x="1581" y="1803"/>
                    <a:pt x="1320" y="1803"/>
                  </a:cubicBezTo>
                  <a:cubicBezTo>
                    <a:pt x="1052" y="1803"/>
                    <a:pt x="838" y="1588"/>
                    <a:pt x="838" y="1320"/>
                  </a:cubicBezTo>
                  <a:cubicBezTo>
                    <a:pt x="838" y="1052"/>
                    <a:pt x="1052" y="838"/>
                    <a:pt x="1320" y="838"/>
                  </a:cubicBezTo>
                  <a:close/>
                  <a:moveTo>
                    <a:pt x="1320" y="1"/>
                  </a:moveTo>
                  <a:cubicBezTo>
                    <a:pt x="590" y="1"/>
                    <a:pt x="1" y="590"/>
                    <a:pt x="1" y="1320"/>
                  </a:cubicBezTo>
                  <a:cubicBezTo>
                    <a:pt x="1" y="1669"/>
                    <a:pt x="135" y="1984"/>
                    <a:pt x="356" y="2218"/>
                  </a:cubicBezTo>
                  <a:cubicBezTo>
                    <a:pt x="135" y="2459"/>
                    <a:pt x="1" y="2774"/>
                    <a:pt x="1" y="3122"/>
                  </a:cubicBezTo>
                  <a:cubicBezTo>
                    <a:pt x="1" y="3350"/>
                    <a:pt x="188" y="3537"/>
                    <a:pt x="416" y="3537"/>
                  </a:cubicBezTo>
                  <a:cubicBezTo>
                    <a:pt x="650" y="3537"/>
                    <a:pt x="838" y="3350"/>
                    <a:pt x="838" y="3122"/>
                  </a:cubicBezTo>
                  <a:cubicBezTo>
                    <a:pt x="838" y="2854"/>
                    <a:pt x="1052" y="2640"/>
                    <a:pt x="1320" y="2640"/>
                  </a:cubicBezTo>
                  <a:cubicBezTo>
                    <a:pt x="1581" y="2640"/>
                    <a:pt x="1802" y="2854"/>
                    <a:pt x="1802" y="3122"/>
                  </a:cubicBezTo>
                  <a:cubicBezTo>
                    <a:pt x="1802" y="3350"/>
                    <a:pt x="1990" y="3537"/>
                    <a:pt x="2218" y="3537"/>
                  </a:cubicBezTo>
                  <a:cubicBezTo>
                    <a:pt x="2452" y="3537"/>
                    <a:pt x="2640" y="3350"/>
                    <a:pt x="2640" y="3122"/>
                  </a:cubicBezTo>
                  <a:cubicBezTo>
                    <a:pt x="2640" y="2774"/>
                    <a:pt x="2499" y="2459"/>
                    <a:pt x="2278" y="2218"/>
                  </a:cubicBezTo>
                  <a:cubicBezTo>
                    <a:pt x="2499" y="1984"/>
                    <a:pt x="2640" y="1669"/>
                    <a:pt x="2640" y="1320"/>
                  </a:cubicBezTo>
                  <a:cubicBezTo>
                    <a:pt x="2640" y="590"/>
                    <a:pt x="2044" y="1"/>
                    <a:pt x="1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6795462" y="4172050"/>
              <a:ext cx="87942" cy="118160"/>
            </a:xfrm>
            <a:custGeom>
              <a:avLst/>
              <a:gdLst/>
              <a:ahLst/>
              <a:cxnLst/>
              <a:rect l="l" t="t" r="r" b="b"/>
              <a:pathLst>
                <a:path w="2633" h="3538" extrusionOk="0">
                  <a:moveTo>
                    <a:pt x="1313" y="838"/>
                  </a:moveTo>
                  <a:cubicBezTo>
                    <a:pt x="1581" y="838"/>
                    <a:pt x="1796" y="1052"/>
                    <a:pt x="1796" y="1320"/>
                  </a:cubicBezTo>
                  <a:cubicBezTo>
                    <a:pt x="1796" y="1588"/>
                    <a:pt x="1581" y="1803"/>
                    <a:pt x="1313" y="1803"/>
                  </a:cubicBezTo>
                  <a:cubicBezTo>
                    <a:pt x="1052" y="1803"/>
                    <a:pt x="838" y="1588"/>
                    <a:pt x="838" y="1320"/>
                  </a:cubicBezTo>
                  <a:cubicBezTo>
                    <a:pt x="838" y="1052"/>
                    <a:pt x="1052" y="838"/>
                    <a:pt x="1313" y="838"/>
                  </a:cubicBezTo>
                  <a:close/>
                  <a:moveTo>
                    <a:pt x="1313" y="1"/>
                  </a:moveTo>
                  <a:cubicBezTo>
                    <a:pt x="590" y="1"/>
                    <a:pt x="1" y="590"/>
                    <a:pt x="1" y="1320"/>
                  </a:cubicBezTo>
                  <a:cubicBezTo>
                    <a:pt x="1" y="1669"/>
                    <a:pt x="135" y="1984"/>
                    <a:pt x="356" y="2218"/>
                  </a:cubicBezTo>
                  <a:cubicBezTo>
                    <a:pt x="135" y="2459"/>
                    <a:pt x="1" y="2774"/>
                    <a:pt x="1" y="3122"/>
                  </a:cubicBezTo>
                  <a:cubicBezTo>
                    <a:pt x="1" y="3350"/>
                    <a:pt x="188" y="3537"/>
                    <a:pt x="416" y="3537"/>
                  </a:cubicBezTo>
                  <a:cubicBezTo>
                    <a:pt x="650" y="3537"/>
                    <a:pt x="838" y="3350"/>
                    <a:pt x="838" y="3122"/>
                  </a:cubicBezTo>
                  <a:cubicBezTo>
                    <a:pt x="838" y="2854"/>
                    <a:pt x="1052" y="2640"/>
                    <a:pt x="1313" y="2640"/>
                  </a:cubicBezTo>
                  <a:cubicBezTo>
                    <a:pt x="1581" y="2640"/>
                    <a:pt x="1796" y="2854"/>
                    <a:pt x="1796" y="3122"/>
                  </a:cubicBezTo>
                  <a:cubicBezTo>
                    <a:pt x="1796" y="3350"/>
                    <a:pt x="1983" y="3537"/>
                    <a:pt x="2218" y="3537"/>
                  </a:cubicBezTo>
                  <a:cubicBezTo>
                    <a:pt x="2445" y="3537"/>
                    <a:pt x="2633" y="3350"/>
                    <a:pt x="2633" y="3122"/>
                  </a:cubicBezTo>
                  <a:cubicBezTo>
                    <a:pt x="2633" y="2774"/>
                    <a:pt x="2499" y="2459"/>
                    <a:pt x="2278" y="2218"/>
                  </a:cubicBezTo>
                  <a:cubicBezTo>
                    <a:pt x="2499" y="1984"/>
                    <a:pt x="2633" y="1669"/>
                    <a:pt x="2633" y="1320"/>
                  </a:cubicBezTo>
                  <a:cubicBezTo>
                    <a:pt x="2633" y="590"/>
                    <a:pt x="2043" y="1"/>
                    <a:pt x="1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6979589" y="4172050"/>
              <a:ext cx="88143" cy="118160"/>
            </a:xfrm>
            <a:custGeom>
              <a:avLst/>
              <a:gdLst/>
              <a:ahLst/>
              <a:cxnLst/>
              <a:rect l="l" t="t" r="r" b="b"/>
              <a:pathLst>
                <a:path w="2639" h="3538" extrusionOk="0">
                  <a:moveTo>
                    <a:pt x="1320" y="838"/>
                  </a:moveTo>
                  <a:cubicBezTo>
                    <a:pt x="1587" y="838"/>
                    <a:pt x="1802" y="1052"/>
                    <a:pt x="1802" y="1320"/>
                  </a:cubicBezTo>
                  <a:cubicBezTo>
                    <a:pt x="1802" y="1588"/>
                    <a:pt x="1587" y="1803"/>
                    <a:pt x="1320" y="1803"/>
                  </a:cubicBezTo>
                  <a:cubicBezTo>
                    <a:pt x="1058" y="1803"/>
                    <a:pt x="837" y="1588"/>
                    <a:pt x="837" y="1320"/>
                  </a:cubicBezTo>
                  <a:cubicBezTo>
                    <a:pt x="837" y="1052"/>
                    <a:pt x="1058" y="838"/>
                    <a:pt x="1320" y="838"/>
                  </a:cubicBezTo>
                  <a:close/>
                  <a:moveTo>
                    <a:pt x="1320" y="1"/>
                  </a:moveTo>
                  <a:cubicBezTo>
                    <a:pt x="596" y="1"/>
                    <a:pt x="0" y="590"/>
                    <a:pt x="0" y="1320"/>
                  </a:cubicBezTo>
                  <a:cubicBezTo>
                    <a:pt x="0" y="1669"/>
                    <a:pt x="141" y="1984"/>
                    <a:pt x="362" y="2218"/>
                  </a:cubicBezTo>
                  <a:cubicBezTo>
                    <a:pt x="141" y="2459"/>
                    <a:pt x="0" y="2774"/>
                    <a:pt x="0" y="3122"/>
                  </a:cubicBezTo>
                  <a:cubicBezTo>
                    <a:pt x="0" y="3350"/>
                    <a:pt x="188" y="3537"/>
                    <a:pt x="422" y="3537"/>
                  </a:cubicBezTo>
                  <a:cubicBezTo>
                    <a:pt x="656" y="3537"/>
                    <a:pt x="837" y="3350"/>
                    <a:pt x="837" y="3122"/>
                  </a:cubicBezTo>
                  <a:cubicBezTo>
                    <a:pt x="837" y="2854"/>
                    <a:pt x="1058" y="2640"/>
                    <a:pt x="1320" y="2640"/>
                  </a:cubicBezTo>
                  <a:cubicBezTo>
                    <a:pt x="1587" y="2640"/>
                    <a:pt x="1802" y="2854"/>
                    <a:pt x="1802" y="3122"/>
                  </a:cubicBezTo>
                  <a:cubicBezTo>
                    <a:pt x="1802" y="3350"/>
                    <a:pt x="1989" y="3537"/>
                    <a:pt x="2224" y="3537"/>
                  </a:cubicBezTo>
                  <a:cubicBezTo>
                    <a:pt x="2451" y="3537"/>
                    <a:pt x="2639" y="3350"/>
                    <a:pt x="2639" y="3122"/>
                  </a:cubicBezTo>
                  <a:cubicBezTo>
                    <a:pt x="2639" y="2774"/>
                    <a:pt x="2505" y="2459"/>
                    <a:pt x="2284" y="2218"/>
                  </a:cubicBezTo>
                  <a:cubicBezTo>
                    <a:pt x="2505" y="1984"/>
                    <a:pt x="2639" y="1669"/>
                    <a:pt x="2639" y="1320"/>
                  </a:cubicBezTo>
                  <a:cubicBezTo>
                    <a:pt x="2639" y="590"/>
                    <a:pt x="2050" y="1"/>
                    <a:pt x="1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7164585" y="4172050"/>
              <a:ext cx="87942" cy="118160"/>
            </a:xfrm>
            <a:custGeom>
              <a:avLst/>
              <a:gdLst/>
              <a:ahLst/>
              <a:cxnLst/>
              <a:rect l="l" t="t" r="r" b="b"/>
              <a:pathLst>
                <a:path w="2633" h="3538" extrusionOk="0">
                  <a:moveTo>
                    <a:pt x="1313" y="838"/>
                  </a:moveTo>
                  <a:cubicBezTo>
                    <a:pt x="1581" y="838"/>
                    <a:pt x="1795" y="1052"/>
                    <a:pt x="1795" y="1320"/>
                  </a:cubicBezTo>
                  <a:cubicBezTo>
                    <a:pt x="1795" y="1588"/>
                    <a:pt x="1581" y="1803"/>
                    <a:pt x="1313" y="1803"/>
                  </a:cubicBezTo>
                  <a:cubicBezTo>
                    <a:pt x="1052" y="1803"/>
                    <a:pt x="838" y="1588"/>
                    <a:pt x="838" y="1320"/>
                  </a:cubicBezTo>
                  <a:cubicBezTo>
                    <a:pt x="838" y="1052"/>
                    <a:pt x="1052" y="838"/>
                    <a:pt x="1313" y="838"/>
                  </a:cubicBezTo>
                  <a:close/>
                  <a:moveTo>
                    <a:pt x="1313" y="1"/>
                  </a:moveTo>
                  <a:cubicBezTo>
                    <a:pt x="590" y="1"/>
                    <a:pt x="0" y="590"/>
                    <a:pt x="0" y="1320"/>
                  </a:cubicBezTo>
                  <a:cubicBezTo>
                    <a:pt x="0" y="1669"/>
                    <a:pt x="134" y="1984"/>
                    <a:pt x="355" y="2218"/>
                  </a:cubicBezTo>
                  <a:cubicBezTo>
                    <a:pt x="134" y="2459"/>
                    <a:pt x="0" y="2774"/>
                    <a:pt x="0" y="3122"/>
                  </a:cubicBezTo>
                  <a:cubicBezTo>
                    <a:pt x="0" y="3350"/>
                    <a:pt x="188" y="3537"/>
                    <a:pt x="416" y="3537"/>
                  </a:cubicBezTo>
                  <a:cubicBezTo>
                    <a:pt x="650" y="3537"/>
                    <a:pt x="838" y="3350"/>
                    <a:pt x="838" y="3122"/>
                  </a:cubicBezTo>
                  <a:cubicBezTo>
                    <a:pt x="838" y="2854"/>
                    <a:pt x="1052" y="2640"/>
                    <a:pt x="1313" y="2640"/>
                  </a:cubicBezTo>
                  <a:cubicBezTo>
                    <a:pt x="1581" y="2640"/>
                    <a:pt x="1795" y="2854"/>
                    <a:pt x="1795" y="3122"/>
                  </a:cubicBezTo>
                  <a:cubicBezTo>
                    <a:pt x="1795" y="3350"/>
                    <a:pt x="1983" y="3537"/>
                    <a:pt x="2217" y="3537"/>
                  </a:cubicBezTo>
                  <a:cubicBezTo>
                    <a:pt x="2445" y="3537"/>
                    <a:pt x="2633" y="3350"/>
                    <a:pt x="2633" y="3122"/>
                  </a:cubicBezTo>
                  <a:cubicBezTo>
                    <a:pt x="2633" y="2774"/>
                    <a:pt x="2499" y="2459"/>
                    <a:pt x="2278" y="2218"/>
                  </a:cubicBezTo>
                  <a:cubicBezTo>
                    <a:pt x="2499" y="1984"/>
                    <a:pt x="2633" y="1669"/>
                    <a:pt x="2633" y="1320"/>
                  </a:cubicBezTo>
                  <a:cubicBezTo>
                    <a:pt x="2633" y="590"/>
                    <a:pt x="2043" y="1"/>
                    <a:pt x="1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6608663" y="3879445"/>
              <a:ext cx="92885" cy="125307"/>
            </a:xfrm>
            <a:custGeom>
              <a:avLst/>
              <a:gdLst/>
              <a:ahLst/>
              <a:cxnLst/>
              <a:rect l="l" t="t" r="r" b="b"/>
              <a:pathLst>
                <a:path w="2781" h="3752" extrusionOk="0">
                  <a:moveTo>
                    <a:pt x="1387" y="838"/>
                  </a:moveTo>
                  <a:cubicBezTo>
                    <a:pt x="1695" y="838"/>
                    <a:pt x="1943" y="1086"/>
                    <a:pt x="1943" y="1387"/>
                  </a:cubicBezTo>
                  <a:cubicBezTo>
                    <a:pt x="1943" y="1696"/>
                    <a:pt x="1695" y="1943"/>
                    <a:pt x="1387" y="1943"/>
                  </a:cubicBezTo>
                  <a:cubicBezTo>
                    <a:pt x="1086" y="1943"/>
                    <a:pt x="838" y="1696"/>
                    <a:pt x="838" y="1387"/>
                  </a:cubicBezTo>
                  <a:cubicBezTo>
                    <a:pt x="838" y="1086"/>
                    <a:pt x="1086" y="838"/>
                    <a:pt x="1387" y="838"/>
                  </a:cubicBezTo>
                  <a:close/>
                  <a:moveTo>
                    <a:pt x="1387" y="1"/>
                  </a:moveTo>
                  <a:cubicBezTo>
                    <a:pt x="624" y="1"/>
                    <a:pt x="1" y="624"/>
                    <a:pt x="1" y="1387"/>
                  </a:cubicBezTo>
                  <a:cubicBezTo>
                    <a:pt x="1" y="1769"/>
                    <a:pt x="155" y="2111"/>
                    <a:pt x="396" y="2365"/>
                  </a:cubicBezTo>
                  <a:cubicBezTo>
                    <a:pt x="155" y="2613"/>
                    <a:pt x="1" y="2955"/>
                    <a:pt x="1" y="3337"/>
                  </a:cubicBezTo>
                  <a:cubicBezTo>
                    <a:pt x="1" y="3564"/>
                    <a:pt x="188" y="3752"/>
                    <a:pt x="416" y="3752"/>
                  </a:cubicBezTo>
                  <a:cubicBezTo>
                    <a:pt x="650" y="3752"/>
                    <a:pt x="838" y="3564"/>
                    <a:pt x="838" y="3337"/>
                  </a:cubicBezTo>
                  <a:cubicBezTo>
                    <a:pt x="838" y="3028"/>
                    <a:pt x="1086" y="2781"/>
                    <a:pt x="1387" y="2781"/>
                  </a:cubicBezTo>
                  <a:cubicBezTo>
                    <a:pt x="1695" y="2781"/>
                    <a:pt x="1943" y="3028"/>
                    <a:pt x="1943" y="3337"/>
                  </a:cubicBezTo>
                  <a:cubicBezTo>
                    <a:pt x="1943" y="3564"/>
                    <a:pt x="2131" y="3752"/>
                    <a:pt x="2365" y="3752"/>
                  </a:cubicBezTo>
                  <a:cubicBezTo>
                    <a:pt x="2593" y="3752"/>
                    <a:pt x="2780" y="3564"/>
                    <a:pt x="2780" y="3337"/>
                  </a:cubicBezTo>
                  <a:cubicBezTo>
                    <a:pt x="2780" y="2955"/>
                    <a:pt x="2626" y="2613"/>
                    <a:pt x="2385" y="2365"/>
                  </a:cubicBezTo>
                  <a:cubicBezTo>
                    <a:pt x="2626" y="2111"/>
                    <a:pt x="2780" y="1769"/>
                    <a:pt x="2780" y="1387"/>
                  </a:cubicBezTo>
                  <a:cubicBezTo>
                    <a:pt x="2780" y="624"/>
                    <a:pt x="2157" y="1"/>
                    <a:pt x="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6639757" y="4036886"/>
              <a:ext cx="581694" cy="108876"/>
            </a:xfrm>
            <a:custGeom>
              <a:avLst/>
              <a:gdLst/>
              <a:ahLst/>
              <a:cxnLst/>
              <a:rect l="l" t="t" r="r" b="b"/>
              <a:pathLst>
                <a:path w="17416" h="3260" extrusionOk="0">
                  <a:moveTo>
                    <a:pt x="423" y="0"/>
                  </a:moveTo>
                  <a:cubicBezTo>
                    <a:pt x="192" y="0"/>
                    <a:pt x="1" y="185"/>
                    <a:pt x="1" y="418"/>
                  </a:cubicBezTo>
                  <a:lnTo>
                    <a:pt x="1" y="2829"/>
                  </a:lnTo>
                  <a:cubicBezTo>
                    <a:pt x="1" y="3030"/>
                    <a:pt x="141" y="3211"/>
                    <a:pt x="336" y="3251"/>
                  </a:cubicBezTo>
                  <a:cubicBezTo>
                    <a:pt x="365" y="3257"/>
                    <a:pt x="394" y="3260"/>
                    <a:pt x="422" y="3260"/>
                  </a:cubicBezTo>
                  <a:cubicBezTo>
                    <a:pt x="652" y="3260"/>
                    <a:pt x="838" y="3075"/>
                    <a:pt x="838" y="2842"/>
                  </a:cubicBezTo>
                  <a:lnTo>
                    <a:pt x="838" y="2775"/>
                  </a:lnTo>
                  <a:lnTo>
                    <a:pt x="5527" y="2775"/>
                  </a:lnTo>
                  <a:lnTo>
                    <a:pt x="5527" y="2829"/>
                  </a:lnTo>
                  <a:cubicBezTo>
                    <a:pt x="5527" y="3030"/>
                    <a:pt x="5667" y="3211"/>
                    <a:pt x="5861" y="3251"/>
                  </a:cubicBezTo>
                  <a:cubicBezTo>
                    <a:pt x="5891" y="3257"/>
                    <a:pt x="5920" y="3260"/>
                    <a:pt x="5948" y="3260"/>
                  </a:cubicBezTo>
                  <a:cubicBezTo>
                    <a:pt x="6178" y="3260"/>
                    <a:pt x="6364" y="3075"/>
                    <a:pt x="6364" y="2842"/>
                  </a:cubicBezTo>
                  <a:lnTo>
                    <a:pt x="6364" y="2775"/>
                  </a:lnTo>
                  <a:lnTo>
                    <a:pt x="11052" y="2775"/>
                  </a:lnTo>
                  <a:lnTo>
                    <a:pt x="11052" y="2829"/>
                  </a:lnTo>
                  <a:cubicBezTo>
                    <a:pt x="11052" y="3030"/>
                    <a:pt x="11193" y="3211"/>
                    <a:pt x="11387" y="3251"/>
                  </a:cubicBezTo>
                  <a:cubicBezTo>
                    <a:pt x="11417" y="3257"/>
                    <a:pt x="11446" y="3260"/>
                    <a:pt x="11474" y="3260"/>
                  </a:cubicBezTo>
                  <a:cubicBezTo>
                    <a:pt x="11704" y="3260"/>
                    <a:pt x="11890" y="3075"/>
                    <a:pt x="11890" y="2842"/>
                  </a:cubicBezTo>
                  <a:lnTo>
                    <a:pt x="11890" y="2775"/>
                  </a:lnTo>
                  <a:lnTo>
                    <a:pt x="16578" y="2775"/>
                  </a:lnTo>
                  <a:lnTo>
                    <a:pt x="16578" y="2963"/>
                  </a:lnTo>
                  <a:cubicBezTo>
                    <a:pt x="16578" y="3016"/>
                    <a:pt x="16605" y="3070"/>
                    <a:pt x="16645" y="3103"/>
                  </a:cubicBezTo>
                  <a:cubicBezTo>
                    <a:pt x="16763" y="3212"/>
                    <a:pt x="16887" y="3258"/>
                    <a:pt x="17000" y="3258"/>
                  </a:cubicBezTo>
                  <a:cubicBezTo>
                    <a:pt x="17229" y="3258"/>
                    <a:pt x="17416" y="3071"/>
                    <a:pt x="17416" y="2842"/>
                  </a:cubicBezTo>
                  <a:lnTo>
                    <a:pt x="17416" y="2119"/>
                  </a:lnTo>
                  <a:cubicBezTo>
                    <a:pt x="17416" y="2018"/>
                    <a:pt x="17335" y="1938"/>
                    <a:pt x="17235" y="1938"/>
                  </a:cubicBezTo>
                  <a:lnTo>
                    <a:pt x="838" y="1938"/>
                  </a:lnTo>
                  <a:lnTo>
                    <a:pt x="838" y="431"/>
                  </a:lnTo>
                  <a:cubicBezTo>
                    <a:pt x="838" y="230"/>
                    <a:pt x="704" y="49"/>
                    <a:pt x="510" y="9"/>
                  </a:cubicBezTo>
                  <a:cubicBezTo>
                    <a:pt x="480" y="3"/>
                    <a:pt x="451"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6383188" y="3523382"/>
              <a:ext cx="1079221" cy="1023400"/>
            </a:xfrm>
            <a:custGeom>
              <a:avLst/>
              <a:gdLst/>
              <a:ahLst/>
              <a:cxnLst/>
              <a:rect l="l" t="t" r="r" b="b"/>
              <a:pathLst>
                <a:path w="32312" h="30643" extrusionOk="0">
                  <a:moveTo>
                    <a:pt x="28196" y="3272"/>
                  </a:moveTo>
                  <a:cubicBezTo>
                    <a:pt x="28205" y="3272"/>
                    <a:pt x="28212" y="3273"/>
                    <a:pt x="28219" y="3274"/>
                  </a:cubicBezTo>
                  <a:cubicBezTo>
                    <a:pt x="28246" y="3274"/>
                    <a:pt x="28299" y="3281"/>
                    <a:pt x="28339" y="3334"/>
                  </a:cubicBezTo>
                  <a:cubicBezTo>
                    <a:pt x="29317" y="4493"/>
                    <a:pt x="29900" y="5953"/>
                    <a:pt x="29987" y="7467"/>
                  </a:cubicBezTo>
                  <a:lnTo>
                    <a:pt x="23939" y="7467"/>
                  </a:lnTo>
                  <a:lnTo>
                    <a:pt x="28078" y="3328"/>
                  </a:lnTo>
                  <a:cubicBezTo>
                    <a:pt x="28121" y="3285"/>
                    <a:pt x="28164" y="3272"/>
                    <a:pt x="28196" y="3272"/>
                  </a:cubicBezTo>
                  <a:close/>
                  <a:moveTo>
                    <a:pt x="22331" y="836"/>
                  </a:moveTo>
                  <a:cubicBezTo>
                    <a:pt x="22392" y="836"/>
                    <a:pt x="22432" y="863"/>
                    <a:pt x="22445" y="883"/>
                  </a:cubicBezTo>
                  <a:cubicBezTo>
                    <a:pt x="22472" y="903"/>
                    <a:pt x="22505" y="950"/>
                    <a:pt x="22505" y="1017"/>
                  </a:cubicBezTo>
                  <a:lnTo>
                    <a:pt x="22505" y="14949"/>
                  </a:lnTo>
                  <a:cubicBezTo>
                    <a:pt x="20784" y="14848"/>
                    <a:pt x="19177" y="14132"/>
                    <a:pt x="17937" y="12906"/>
                  </a:cubicBezTo>
                  <a:cubicBezTo>
                    <a:pt x="16591" y="11566"/>
                    <a:pt x="15848" y="9785"/>
                    <a:pt x="15848" y="7889"/>
                  </a:cubicBezTo>
                  <a:cubicBezTo>
                    <a:pt x="15848" y="6101"/>
                    <a:pt x="16517" y="4399"/>
                    <a:pt x="17723" y="3087"/>
                  </a:cubicBezTo>
                  <a:cubicBezTo>
                    <a:pt x="18929" y="1787"/>
                    <a:pt x="20556" y="990"/>
                    <a:pt x="22318" y="836"/>
                  </a:cubicBezTo>
                  <a:close/>
                  <a:moveTo>
                    <a:pt x="29987" y="8304"/>
                  </a:moveTo>
                  <a:cubicBezTo>
                    <a:pt x="29887" y="10006"/>
                    <a:pt x="29183" y="11600"/>
                    <a:pt x="27971" y="12832"/>
                  </a:cubicBezTo>
                  <a:cubicBezTo>
                    <a:pt x="26725" y="14105"/>
                    <a:pt x="25091" y="14848"/>
                    <a:pt x="23343" y="14949"/>
                  </a:cubicBezTo>
                  <a:lnTo>
                    <a:pt x="23343" y="8304"/>
                  </a:lnTo>
                  <a:close/>
                  <a:moveTo>
                    <a:pt x="7254" y="26804"/>
                  </a:moveTo>
                  <a:lnTo>
                    <a:pt x="7254" y="27487"/>
                  </a:lnTo>
                  <a:lnTo>
                    <a:pt x="3624" y="27487"/>
                  </a:lnTo>
                  <a:lnTo>
                    <a:pt x="3624" y="26804"/>
                  </a:lnTo>
                  <a:close/>
                  <a:moveTo>
                    <a:pt x="28681" y="26804"/>
                  </a:moveTo>
                  <a:lnTo>
                    <a:pt x="28681" y="27487"/>
                  </a:lnTo>
                  <a:lnTo>
                    <a:pt x="25051" y="27487"/>
                  </a:lnTo>
                  <a:lnTo>
                    <a:pt x="25051" y="26804"/>
                  </a:lnTo>
                  <a:close/>
                  <a:moveTo>
                    <a:pt x="28694" y="24728"/>
                  </a:moveTo>
                  <a:lnTo>
                    <a:pt x="28694" y="25967"/>
                  </a:lnTo>
                  <a:lnTo>
                    <a:pt x="21883" y="25967"/>
                  </a:lnTo>
                  <a:cubicBezTo>
                    <a:pt x="21574" y="25967"/>
                    <a:pt x="21293" y="26141"/>
                    <a:pt x="21146" y="26416"/>
                  </a:cubicBezTo>
                  <a:lnTo>
                    <a:pt x="20596" y="27447"/>
                  </a:lnTo>
                  <a:lnTo>
                    <a:pt x="15519" y="27447"/>
                  </a:lnTo>
                  <a:cubicBezTo>
                    <a:pt x="15285" y="27447"/>
                    <a:pt x="15097" y="27635"/>
                    <a:pt x="15097" y="27862"/>
                  </a:cubicBezTo>
                  <a:cubicBezTo>
                    <a:pt x="15097" y="28097"/>
                    <a:pt x="15285" y="28284"/>
                    <a:pt x="15519" y="28284"/>
                  </a:cubicBezTo>
                  <a:lnTo>
                    <a:pt x="20596" y="28284"/>
                  </a:lnTo>
                  <a:cubicBezTo>
                    <a:pt x="20905" y="28284"/>
                    <a:pt x="21193" y="28117"/>
                    <a:pt x="21333" y="27842"/>
                  </a:cubicBezTo>
                  <a:lnTo>
                    <a:pt x="21883" y="26804"/>
                  </a:lnTo>
                  <a:lnTo>
                    <a:pt x="24213" y="26804"/>
                  </a:lnTo>
                  <a:lnTo>
                    <a:pt x="24213" y="27487"/>
                  </a:lnTo>
                  <a:cubicBezTo>
                    <a:pt x="24213" y="27949"/>
                    <a:pt x="24589" y="28325"/>
                    <a:pt x="25051" y="28325"/>
                  </a:cubicBezTo>
                  <a:lnTo>
                    <a:pt x="28681" y="28325"/>
                  </a:lnTo>
                  <a:cubicBezTo>
                    <a:pt x="29143" y="28325"/>
                    <a:pt x="29518" y="27949"/>
                    <a:pt x="29518" y="27487"/>
                  </a:cubicBezTo>
                  <a:lnTo>
                    <a:pt x="29518" y="26804"/>
                  </a:lnTo>
                  <a:lnTo>
                    <a:pt x="30851" y="26804"/>
                  </a:lnTo>
                  <a:cubicBezTo>
                    <a:pt x="31193" y="26804"/>
                    <a:pt x="31474" y="27085"/>
                    <a:pt x="31474" y="27434"/>
                  </a:cubicBezTo>
                  <a:lnTo>
                    <a:pt x="31474" y="28391"/>
                  </a:lnTo>
                  <a:cubicBezTo>
                    <a:pt x="31474" y="29175"/>
                    <a:pt x="30838" y="29805"/>
                    <a:pt x="30061" y="29805"/>
                  </a:cubicBezTo>
                  <a:lnTo>
                    <a:pt x="2257" y="29805"/>
                  </a:lnTo>
                  <a:cubicBezTo>
                    <a:pt x="1474" y="29805"/>
                    <a:pt x="837" y="29175"/>
                    <a:pt x="837" y="28391"/>
                  </a:cubicBezTo>
                  <a:lnTo>
                    <a:pt x="837" y="27434"/>
                  </a:lnTo>
                  <a:cubicBezTo>
                    <a:pt x="837" y="27085"/>
                    <a:pt x="1119" y="26804"/>
                    <a:pt x="1467" y="26804"/>
                  </a:cubicBezTo>
                  <a:lnTo>
                    <a:pt x="2787" y="26804"/>
                  </a:lnTo>
                  <a:lnTo>
                    <a:pt x="2787" y="27487"/>
                  </a:lnTo>
                  <a:cubicBezTo>
                    <a:pt x="2787" y="27949"/>
                    <a:pt x="3162" y="28325"/>
                    <a:pt x="3624" y="28325"/>
                  </a:cubicBezTo>
                  <a:lnTo>
                    <a:pt x="7254" y="28325"/>
                  </a:lnTo>
                  <a:cubicBezTo>
                    <a:pt x="7716" y="28325"/>
                    <a:pt x="8091" y="27949"/>
                    <a:pt x="8091" y="27487"/>
                  </a:cubicBezTo>
                  <a:lnTo>
                    <a:pt x="8091" y="26804"/>
                  </a:lnTo>
                  <a:lnTo>
                    <a:pt x="10429" y="26804"/>
                  </a:lnTo>
                  <a:lnTo>
                    <a:pt x="10978" y="27842"/>
                  </a:lnTo>
                  <a:cubicBezTo>
                    <a:pt x="11126" y="28117"/>
                    <a:pt x="11407" y="28284"/>
                    <a:pt x="11722" y="28284"/>
                  </a:cubicBezTo>
                  <a:lnTo>
                    <a:pt x="13168" y="28284"/>
                  </a:lnTo>
                  <a:cubicBezTo>
                    <a:pt x="13396" y="28284"/>
                    <a:pt x="13584" y="28097"/>
                    <a:pt x="13584" y="27862"/>
                  </a:cubicBezTo>
                  <a:cubicBezTo>
                    <a:pt x="13584" y="27635"/>
                    <a:pt x="13396" y="27447"/>
                    <a:pt x="13168" y="27447"/>
                  </a:cubicBezTo>
                  <a:lnTo>
                    <a:pt x="11722" y="27447"/>
                  </a:lnTo>
                  <a:lnTo>
                    <a:pt x="11172" y="26416"/>
                  </a:lnTo>
                  <a:cubicBezTo>
                    <a:pt x="11025" y="26141"/>
                    <a:pt x="10744" y="25967"/>
                    <a:pt x="10429" y="25967"/>
                  </a:cubicBezTo>
                  <a:lnTo>
                    <a:pt x="3617" y="25967"/>
                  </a:lnTo>
                  <a:lnTo>
                    <a:pt x="3617" y="24728"/>
                  </a:lnTo>
                  <a:close/>
                  <a:moveTo>
                    <a:pt x="22339" y="1"/>
                  </a:moveTo>
                  <a:cubicBezTo>
                    <a:pt x="22307" y="1"/>
                    <a:pt x="22276" y="2"/>
                    <a:pt x="22244" y="5"/>
                  </a:cubicBezTo>
                  <a:cubicBezTo>
                    <a:pt x="20275" y="173"/>
                    <a:pt x="18453" y="1064"/>
                    <a:pt x="17107" y="2524"/>
                  </a:cubicBezTo>
                  <a:cubicBezTo>
                    <a:pt x="15761" y="3984"/>
                    <a:pt x="15010" y="5893"/>
                    <a:pt x="15010" y="7889"/>
                  </a:cubicBezTo>
                  <a:cubicBezTo>
                    <a:pt x="15010" y="7943"/>
                    <a:pt x="15017" y="7996"/>
                    <a:pt x="15017" y="8050"/>
                  </a:cubicBezTo>
                  <a:lnTo>
                    <a:pt x="4943" y="8050"/>
                  </a:lnTo>
                  <a:cubicBezTo>
                    <a:pt x="3751" y="8050"/>
                    <a:pt x="2780" y="9021"/>
                    <a:pt x="2780" y="10213"/>
                  </a:cubicBezTo>
                  <a:lnTo>
                    <a:pt x="2780" y="25967"/>
                  </a:lnTo>
                  <a:lnTo>
                    <a:pt x="1467" y="25967"/>
                  </a:lnTo>
                  <a:cubicBezTo>
                    <a:pt x="657" y="25967"/>
                    <a:pt x="0" y="26623"/>
                    <a:pt x="0" y="27434"/>
                  </a:cubicBezTo>
                  <a:lnTo>
                    <a:pt x="0" y="28391"/>
                  </a:lnTo>
                  <a:cubicBezTo>
                    <a:pt x="0" y="29631"/>
                    <a:pt x="1012" y="30642"/>
                    <a:pt x="2257" y="30642"/>
                  </a:cubicBezTo>
                  <a:lnTo>
                    <a:pt x="30061" y="30642"/>
                  </a:lnTo>
                  <a:cubicBezTo>
                    <a:pt x="31300" y="30642"/>
                    <a:pt x="32311" y="29631"/>
                    <a:pt x="32311" y="28391"/>
                  </a:cubicBezTo>
                  <a:lnTo>
                    <a:pt x="32311" y="27434"/>
                  </a:lnTo>
                  <a:cubicBezTo>
                    <a:pt x="32311" y="26623"/>
                    <a:pt x="31655" y="25967"/>
                    <a:pt x="30851" y="25967"/>
                  </a:cubicBezTo>
                  <a:lnTo>
                    <a:pt x="29532" y="25967"/>
                  </a:lnTo>
                  <a:lnTo>
                    <a:pt x="29532" y="19999"/>
                  </a:lnTo>
                  <a:cubicBezTo>
                    <a:pt x="29532" y="19765"/>
                    <a:pt x="29344" y="19577"/>
                    <a:pt x="29116" y="19577"/>
                  </a:cubicBezTo>
                  <a:cubicBezTo>
                    <a:pt x="28882" y="19577"/>
                    <a:pt x="28694" y="19765"/>
                    <a:pt x="28694" y="19999"/>
                  </a:cubicBezTo>
                  <a:lnTo>
                    <a:pt x="28694" y="23890"/>
                  </a:lnTo>
                  <a:lnTo>
                    <a:pt x="3617" y="23890"/>
                  </a:lnTo>
                  <a:lnTo>
                    <a:pt x="3617" y="10213"/>
                  </a:lnTo>
                  <a:cubicBezTo>
                    <a:pt x="3617" y="9483"/>
                    <a:pt x="4213" y="8887"/>
                    <a:pt x="4943" y="8887"/>
                  </a:cubicBezTo>
                  <a:lnTo>
                    <a:pt x="15077" y="8887"/>
                  </a:lnTo>
                  <a:cubicBezTo>
                    <a:pt x="15298" y="10635"/>
                    <a:pt x="16082" y="12243"/>
                    <a:pt x="17348" y="13502"/>
                  </a:cubicBezTo>
                  <a:cubicBezTo>
                    <a:pt x="18842" y="14982"/>
                    <a:pt x="20824" y="15799"/>
                    <a:pt x="22927" y="15799"/>
                  </a:cubicBezTo>
                  <a:lnTo>
                    <a:pt x="22981" y="15799"/>
                  </a:lnTo>
                  <a:cubicBezTo>
                    <a:pt x="25091" y="15786"/>
                    <a:pt x="27080" y="14942"/>
                    <a:pt x="28567" y="13422"/>
                  </a:cubicBezTo>
                  <a:cubicBezTo>
                    <a:pt x="28614" y="13375"/>
                    <a:pt x="28654" y="13328"/>
                    <a:pt x="28694" y="13288"/>
                  </a:cubicBezTo>
                  <a:lnTo>
                    <a:pt x="28694" y="17641"/>
                  </a:lnTo>
                  <a:cubicBezTo>
                    <a:pt x="28694" y="17876"/>
                    <a:pt x="28882" y="18063"/>
                    <a:pt x="29116" y="18063"/>
                  </a:cubicBezTo>
                  <a:cubicBezTo>
                    <a:pt x="29344" y="18063"/>
                    <a:pt x="29532" y="17876"/>
                    <a:pt x="29532" y="17641"/>
                  </a:cubicBezTo>
                  <a:lnTo>
                    <a:pt x="29532" y="12357"/>
                  </a:lnTo>
                  <a:cubicBezTo>
                    <a:pt x="29532" y="12316"/>
                    <a:pt x="29532" y="12283"/>
                    <a:pt x="29518" y="12249"/>
                  </a:cubicBezTo>
                  <a:cubicBezTo>
                    <a:pt x="30396" y="10937"/>
                    <a:pt x="30858" y="9389"/>
                    <a:pt x="30838" y="7782"/>
                  </a:cubicBezTo>
                  <a:cubicBezTo>
                    <a:pt x="30811" y="5960"/>
                    <a:pt x="30155" y="4185"/>
                    <a:pt x="28982" y="2792"/>
                  </a:cubicBezTo>
                  <a:cubicBezTo>
                    <a:pt x="28802" y="2577"/>
                    <a:pt x="28534" y="2450"/>
                    <a:pt x="28252" y="2437"/>
                  </a:cubicBezTo>
                  <a:cubicBezTo>
                    <a:pt x="28237" y="2436"/>
                    <a:pt x="28221" y="2436"/>
                    <a:pt x="28205" y="2436"/>
                  </a:cubicBezTo>
                  <a:cubicBezTo>
                    <a:pt x="27940" y="2436"/>
                    <a:pt x="27678" y="2542"/>
                    <a:pt x="27489" y="2732"/>
                  </a:cubicBezTo>
                  <a:lnTo>
                    <a:pt x="23343" y="6878"/>
                  </a:lnTo>
                  <a:lnTo>
                    <a:pt x="23343" y="1017"/>
                  </a:lnTo>
                  <a:cubicBezTo>
                    <a:pt x="23343" y="729"/>
                    <a:pt x="23222" y="461"/>
                    <a:pt x="23014" y="267"/>
                  </a:cubicBezTo>
                  <a:cubicBezTo>
                    <a:pt x="22830" y="94"/>
                    <a:pt x="22588" y="1"/>
                    <a:pt x="22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6292809" y="3654897"/>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111" name="Google Shape;1111;p49"/>
            <p:cNvSpPr/>
            <p:nvPr/>
          </p:nvSpPr>
          <p:spPr>
            <a:xfrm>
              <a:off x="7571051" y="3552222"/>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112" name="Google Shape;1112;p49"/>
            <p:cNvSpPr/>
            <p:nvPr/>
          </p:nvSpPr>
          <p:spPr>
            <a:xfrm>
              <a:off x="6735800" y="3465145"/>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pic>
        <p:nvPicPr>
          <p:cNvPr id="1113" name="Google Shape;1113;p49"/>
          <p:cNvPicPr preferRelativeResize="0"/>
          <p:nvPr/>
        </p:nvPicPr>
        <p:blipFill>
          <a:blip r:embed="rId3">
            <a:alphaModFix/>
          </a:blip>
          <a:stretch>
            <a:fillRect/>
          </a:stretch>
        </p:blipFill>
        <p:spPr>
          <a:xfrm>
            <a:off x="3546474" y="1500459"/>
            <a:ext cx="776702" cy="675573"/>
          </a:xfrm>
          <a:prstGeom prst="rect">
            <a:avLst/>
          </a:prstGeom>
          <a:noFill/>
          <a:ln>
            <a:noFill/>
          </a:ln>
        </p:spPr>
      </p:pic>
      <p:pic>
        <p:nvPicPr>
          <p:cNvPr id="1114" name="Google Shape;1114;p49"/>
          <p:cNvPicPr preferRelativeResize="0"/>
          <p:nvPr/>
        </p:nvPicPr>
        <p:blipFill rotWithShape="1">
          <a:blip r:embed="rId4">
            <a:alphaModFix/>
          </a:blip>
          <a:srcRect r="77579"/>
          <a:stretch/>
        </p:blipFill>
        <p:spPr>
          <a:xfrm>
            <a:off x="7537250" y="1383475"/>
            <a:ext cx="723727" cy="90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2"/>
          <p:cNvSpPr/>
          <p:nvPr/>
        </p:nvSpPr>
        <p:spPr>
          <a:xfrm>
            <a:off x="4789270" y="3786275"/>
            <a:ext cx="798600" cy="798600"/>
          </a:xfrm>
          <a:prstGeom prst="ellipse">
            <a:avLst/>
          </a:prstGeom>
          <a:solidFill>
            <a:schemeClr val="accent1"/>
          </a:solidFill>
          <a:ln w="38100" cap="flat" cmpd="sng">
            <a:solidFill>
              <a:schemeClr val="lt1"/>
            </a:solidFill>
            <a:prstDash val="solid"/>
            <a:round/>
            <a:headEnd type="none" w="sm" len="sm"/>
            <a:tailEnd type="none" w="sm" len="sm"/>
          </a:ln>
          <a:effectLst>
            <a:outerShdw dist="66675" dir="1080000" algn="bl" rotWithShape="0">
              <a:srgbClr val="000000">
                <a:alpha val="19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7" name="Google Shape;497;p32"/>
          <p:cNvSpPr/>
          <p:nvPr/>
        </p:nvSpPr>
        <p:spPr>
          <a:xfrm>
            <a:off x="4789220" y="2715033"/>
            <a:ext cx="798600" cy="798600"/>
          </a:xfrm>
          <a:prstGeom prst="ellipse">
            <a:avLst/>
          </a:prstGeom>
          <a:solidFill>
            <a:schemeClr val="accent1"/>
          </a:solidFill>
          <a:ln w="38100" cap="flat" cmpd="sng">
            <a:solidFill>
              <a:schemeClr val="lt1"/>
            </a:solidFill>
            <a:prstDash val="solid"/>
            <a:round/>
            <a:headEnd type="none" w="sm" len="sm"/>
            <a:tailEnd type="none" w="sm" len="sm"/>
          </a:ln>
          <a:effectLst>
            <a:outerShdw dist="66675" dir="1080000" algn="bl" rotWithShape="0">
              <a:srgbClr val="000000">
                <a:alpha val="19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8" name="Google Shape;498;p32"/>
          <p:cNvSpPr/>
          <p:nvPr/>
        </p:nvSpPr>
        <p:spPr>
          <a:xfrm>
            <a:off x="4793413" y="1642596"/>
            <a:ext cx="798600" cy="798600"/>
          </a:xfrm>
          <a:prstGeom prst="ellipse">
            <a:avLst/>
          </a:prstGeom>
          <a:solidFill>
            <a:schemeClr val="accent1"/>
          </a:solidFill>
          <a:ln w="38100" cap="flat" cmpd="sng">
            <a:solidFill>
              <a:schemeClr val="lt1"/>
            </a:solidFill>
            <a:prstDash val="solid"/>
            <a:round/>
            <a:headEnd type="none" w="sm" len="sm"/>
            <a:tailEnd type="none" w="sm" len="sm"/>
          </a:ln>
          <a:effectLst>
            <a:outerShdw dist="66675" dir="1080000" algn="bl" rotWithShape="0">
              <a:srgbClr val="000000">
                <a:alpha val="19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9" name="Google Shape;499;p32"/>
          <p:cNvSpPr/>
          <p:nvPr/>
        </p:nvSpPr>
        <p:spPr>
          <a:xfrm>
            <a:off x="756286" y="3786275"/>
            <a:ext cx="798600" cy="798600"/>
          </a:xfrm>
          <a:prstGeom prst="ellipse">
            <a:avLst/>
          </a:prstGeom>
          <a:solidFill>
            <a:schemeClr val="accent1"/>
          </a:solidFill>
          <a:ln w="38100" cap="flat" cmpd="sng">
            <a:solidFill>
              <a:schemeClr val="lt1"/>
            </a:solidFill>
            <a:prstDash val="solid"/>
            <a:round/>
            <a:headEnd type="none" w="sm" len="sm"/>
            <a:tailEnd type="none" w="sm" len="sm"/>
          </a:ln>
          <a:effectLst>
            <a:outerShdw dist="66675" dir="1080000" algn="bl" rotWithShape="0">
              <a:srgbClr val="000000">
                <a:alpha val="19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0" name="Google Shape;500;p32"/>
          <p:cNvSpPr/>
          <p:nvPr/>
        </p:nvSpPr>
        <p:spPr>
          <a:xfrm>
            <a:off x="756286" y="2715033"/>
            <a:ext cx="798600" cy="798600"/>
          </a:xfrm>
          <a:prstGeom prst="ellipse">
            <a:avLst/>
          </a:prstGeom>
          <a:solidFill>
            <a:schemeClr val="accent1"/>
          </a:solidFill>
          <a:ln w="38100" cap="flat" cmpd="sng">
            <a:solidFill>
              <a:schemeClr val="lt1"/>
            </a:solidFill>
            <a:prstDash val="solid"/>
            <a:round/>
            <a:headEnd type="none" w="sm" len="sm"/>
            <a:tailEnd type="none" w="sm" len="sm"/>
          </a:ln>
          <a:effectLst>
            <a:outerShdw dist="66675" dir="1080000" algn="bl" rotWithShape="0">
              <a:srgbClr val="000000">
                <a:alpha val="19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1" name="Google Shape;501;p32"/>
          <p:cNvSpPr/>
          <p:nvPr/>
        </p:nvSpPr>
        <p:spPr>
          <a:xfrm>
            <a:off x="756286" y="1642596"/>
            <a:ext cx="798600" cy="798600"/>
          </a:xfrm>
          <a:prstGeom prst="ellipse">
            <a:avLst/>
          </a:prstGeom>
          <a:solidFill>
            <a:schemeClr val="accent1"/>
          </a:solidFill>
          <a:ln w="38100" cap="flat" cmpd="sng">
            <a:solidFill>
              <a:schemeClr val="lt1"/>
            </a:solidFill>
            <a:prstDash val="solid"/>
            <a:round/>
            <a:headEnd type="none" w="sm" len="sm"/>
            <a:tailEnd type="none" w="sm" len="sm"/>
          </a:ln>
          <a:effectLst>
            <a:outerShdw dist="66675" dir="1080000" algn="bl" rotWithShape="0">
              <a:srgbClr val="000000">
                <a:alpha val="19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2" name="Google Shape;502;p32"/>
          <p:cNvSpPr txBox="1">
            <a:spLocks noGrp="1"/>
          </p:cNvSpPr>
          <p:nvPr>
            <p:ph type="title"/>
          </p:nvPr>
        </p:nvSpPr>
        <p:spPr>
          <a:xfrm>
            <a:off x="713100" y="539525"/>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503" name="Google Shape;503;p32"/>
          <p:cNvSpPr txBox="1">
            <a:spLocks noGrp="1"/>
          </p:cNvSpPr>
          <p:nvPr>
            <p:ph type="title" idx="2"/>
          </p:nvPr>
        </p:nvSpPr>
        <p:spPr>
          <a:xfrm>
            <a:off x="1826300" y="1575500"/>
            <a:ext cx="29670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Introduction</a:t>
            </a:r>
            <a:endParaRPr/>
          </a:p>
        </p:txBody>
      </p:sp>
      <p:sp>
        <p:nvSpPr>
          <p:cNvPr id="504" name="Google Shape;504;p32"/>
          <p:cNvSpPr txBox="1">
            <a:spLocks noGrp="1"/>
          </p:cNvSpPr>
          <p:nvPr>
            <p:ph type="title" idx="3"/>
          </p:nvPr>
        </p:nvSpPr>
        <p:spPr>
          <a:xfrm>
            <a:off x="742475" y="1845100"/>
            <a:ext cx="8262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505" name="Google Shape;505;p32"/>
          <p:cNvSpPr txBox="1">
            <a:spLocks noGrp="1"/>
          </p:cNvSpPr>
          <p:nvPr>
            <p:ph type="title" idx="4"/>
          </p:nvPr>
        </p:nvSpPr>
        <p:spPr>
          <a:xfrm>
            <a:off x="1826281" y="2647950"/>
            <a:ext cx="25734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 Showcase</a:t>
            </a:r>
            <a:endParaRPr/>
          </a:p>
        </p:txBody>
      </p:sp>
      <p:sp>
        <p:nvSpPr>
          <p:cNvPr id="506" name="Google Shape;506;p32"/>
          <p:cNvSpPr txBox="1">
            <a:spLocks noGrp="1"/>
          </p:cNvSpPr>
          <p:nvPr>
            <p:ph type="title" idx="5"/>
          </p:nvPr>
        </p:nvSpPr>
        <p:spPr>
          <a:xfrm>
            <a:off x="742475" y="2918939"/>
            <a:ext cx="8262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507" name="Google Shape;507;p32"/>
          <p:cNvSpPr txBox="1">
            <a:spLocks noGrp="1"/>
          </p:cNvSpPr>
          <p:nvPr>
            <p:ph type="title" idx="6"/>
          </p:nvPr>
        </p:nvSpPr>
        <p:spPr>
          <a:xfrm>
            <a:off x="1826292" y="3720400"/>
            <a:ext cx="25734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Version 1 Design</a:t>
            </a:r>
            <a:endParaRPr/>
          </a:p>
        </p:txBody>
      </p:sp>
      <p:sp>
        <p:nvSpPr>
          <p:cNvPr id="508" name="Google Shape;508;p32"/>
          <p:cNvSpPr txBox="1">
            <a:spLocks noGrp="1"/>
          </p:cNvSpPr>
          <p:nvPr>
            <p:ph type="title" idx="7"/>
          </p:nvPr>
        </p:nvSpPr>
        <p:spPr>
          <a:xfrm>
            <a:off x="742475" y="3989952"/>
            <a:ext cx="8262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509" name="Google Shape;509;p32"/>
          <p:cNvSpPr txBox="1">
            <a:spLocks noGrp="1"/>
          </p:cNvSpPr>
          <p:nvPr>
            <p:ph type="subTitle" idx="8"/>
          </p:nvPr>
        </p:nvSpPr>
        <p:spPr>
          <a:xfrm>
            <a:off x="1826278" y="3065150"/>
            <a:ext cx="2573400" cy="46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live demo &amp; Use cases</a:t>
            </a:r>
            <a:endParaRPr/>
          </a:p>
        </p:txBody>
      </p:sp>
      <p:sp>
        <p:nvSpPr>
          <p:cNvPr id="510" name="Google Shape;510;p32"/>
          <p:cNvSpPr txBox="1">
            <a:spLocks noGrp="1"/>
          </p:cNvSpPr>
          <p:nvPr>
            <p:ph type="subTitle" idx="9"/>
          </p:nvPr>
        </p:nvSpPr>
        <p:spPr>
          <a:xfrm>
            <a:off x="1826300" y="4137600"/>
            <a:ext cx="2804700" cy="46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UI design considerations</a:t>
            </a:r>
            <a:endParaRPr/>
          </a:p>
        </p:txBody>
      </p:sp>
      <p:sp>
        <p:nvSpPr>
          <p:cNvPr id="511" name="Google Shape;511;p32"/>
          <p:cNvSpPr txBox="1">
            <a:spLocks noGrp="1"/>
          </p:cNvSpPr>
          <p:nvPr>
            <p:ph type="title" idx="13"/>
          </p:nvPr>
        </p:nvSpPr>
        <p:spPr>
          <a:xfrm>
            <a:off x="5857511" y="1575500"/>
            <a:ext cx="25734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Version 2 Design</a:t>
            </a:r>
            <a:endParaRPr/>
          </a:p>
        </p:txBody>
      </p:sp>
      <p:sp>
        <p:nvSpPr>
          <p:cNvPr id="512" name="Google Shape;512;p32"/>
          <p:cNvSpPr txBox="1">
            <a:spLocks noGrp="1"/>
          </p:cNvSpPr>
          <p:nvPr>
            <p:ph type="title" idx="14"/>
          </p:nvPr>
        </p:nvSpPr>
        <p:spPr>
          <a:xfrm>
            <a:off x="4779993" y="1845100"/>
            <a:ext cx="8262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513" name="Google Shape;513;p32"/>
          <p:cNvSpPr txBox="1">
            <a:spLocks noGrp="1"/>
          </p:cNvSpPr>
          <p:nvPr>
            <p:ph type="title" idx="15"/>
          </p:nvPr>
        </p:nvSpPr>
        <p:spPr>
          <a:xfrm>
            <a:off x="5857503" y="2647950"/>
            <a:ext cx="25734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Methodologies</a:t>
            </a:r>
            <a:endParaRPr/>
          </a:p>
        </p:txBody>
      </p:sp>
      <p:sp>
        <p:nvSpPr>
          <p:cNvPr id="514" name="Google Shape;514;p32"/>
          <p:cNvSpPr txBox="1">
            <a:spLocks noGrp="1"/>
          </p:cNvSpPr>
          <p:nvPr>
            <p:ph type="title" idx="16"/>
          </p:nvPr>
        </p:nvSpPr>
        <p:spPr>
          <a:xfrm>
            <a:off x="4779983" y="2916567"/>
            <a:ext cx="8262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515" name="Google Shape;515;p32"/>
          <p:cNvSpPr txBox="1">
            <a:spLocks noGrp="1"/>
          </p:cNvSpPr>
          <p:nvPr>
            <p:ph type="title" idx="17"/>
          </p:nvPr>
        </p:nvSpPr>
        <p:spPr>
          <a:xfrm>
            <a:off x="5857501" y="3711400"/>
            <a:ext cx="25734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
        <p:nvSpPr>
          <p:cNvPr id="516" name="Google Shape;516;p32"/>
          <p:cNvSpPr txBox="1">
            <a:spLocks noGrp="1"/>
          </p:cNvSpPr>
          <p:nvPr>
            <p:ph type="title" idx="18"/>
          </p:nvPr>
        </p:nvSpPr>
        <p:spPr>
          <a:xfrm>
            <a:off x="4779993" y="3989950"/>
            <a:ext cx="8262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517" name="Google Shape;517;p32"/>
          <p:cNvSpPr txBox="1">
            <a:spLocks noGrp="1"/>
          </p:cNvSpPr>
          <p:nvPr>
            <p:ph type="subTitle" idx="19"/>
          </p:nvPr>
        </p:nvSpPr>
        <p:spPr>
          <a:xfrm>
            <a:off x="5857500" y="1992700"/>
            <a:ext cx="2573400" cy="46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Game Component</a:t>
            </a:r>
            <a:endParaRPr/>
          </a:p>
        </p:txBody>
      </p:sp>
      <p:sp>
        <p:nvSpPr>
          <p:cNvPr id="518" name="Google Shape;518;p32"/>
          <p:cNvSpPr txBox="1">
            <a:spLocks noGrp="1"/>
          </p:cNvSpPr>
          <p:nvPr>
            <p:ph type="subTitle" idx="20"/>
          </p:nvPr>
        </p:nvSpPr>
        <p:spPr>
          <a:xfrm>
            <a:off x="5857500" y="3065150"/>
            <a:ext cx="2573400" cy="46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Frontend &amp; Backend</a:t>
            </a:r>
            <a:endParaRPr/>
          </a:p>
        </p:txBody>
      </p:sp>
      <p:sp>
        <p:nvSpPr>
          <p:cNvPr id="519" name="Google Shape;519;p32"/>
          <p:cNvSpPr txBox="1">
            <a:spLocks noGrp="1"/>
          </p:cNvSpPr>
          <p:nvPr>
            <p:ph type="subTitle" idx="21"/>
          </p:nvPr>
        </p:nvSpPr>
        <p:spPr>
          <a:xfrm>
            <a:off x="5857498" y="4128600"/>
            <a:ext cx="3286500" cy="46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Overall Project Journey</a:t>
            </a:r>
            <a:endParaRPr/>
          </a:p>
        </p:txBody>
      </p:sp>
      <p:sp>
        <p:nvSpPr>
          <p:cNvPr id="520" name="Google Shape;520;p32"/>
          <p:cNvSpPr txBox="1">
            <a:spLocks noGrp="1"/>
          </p:cNvSpPr>
          <p:nvPr>
            <p:ph type="subTitle" idx="1"/>
          </p:nvPr>
        </p:nvSpPr>
        <p:spPr>
          <a:xfrm>
            <a:off x="1826289" y="1992700"/>
            <a:ext cx="2573400" cy="46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&amp; Motivations</a:t>
            </a:r>
            <a:endParaRPr/>
          </a:p>
        </p:txBody>
      </p:sp>
      <p:grpSp>
        <p:nvGrpSpPr>
          <p:cNvPr id="521" name="Google Shape;521;p32"/>
          <p:cNvGrpSpPr/>
          <p:nvPr/>
        </p:nvGrpSpPr>
        <p:grpSpPr>
          <a:xfrm>
            <a:off x="7092863" y="135585"/>
            <a:ext cx="1759622" cy="1189566"/>
            <a:chOff x="7092863" y="135585"/>
            <a:chExt cx="1759622" cy="1189566"/>
          </a:xfrm>
        </p:grpSpPr>
        <p:sp>
          <p:nvSpPr>
            <p:cNvPr id="522" name="Google Shape;522;p32"/>
            <p:cNvSpPr/>
            <p:nvPr/>
          </p:nvSpPr>
          <p:spPr>
            <a:xfrm>
              <a:off x="7442300" y="135585"/>
              <a:ext cx="1263000" cy="1156200"/>
            </a:xfrm>
            <a:custGeom>
              <a:avLst/>
              <a:gdLst/>
              <a:ahLst/>
              <a:cxnLst/>
              <a:rect l="l" t="t" r="r" b="b"/>
              <a:pathLst>
                <a:path w="50520" h="46248" extrusionOk="0">
                  <a:moveTo>
                    <a:pt x="39531" y="1"/>
                  </a:moveTo>
                  <a:cubicBezTo>
                    <a:pt x="38738" y="1"/>
                    <a:pt x="37993" y="316"/>
                    <a:pt x="37429" y="880"/>
                  </a:cubicBezTo>
                  <a:lnTo>
                    <a:pt x="34476" y="3842"/>
                  </a:lnTo>
                  <a:lnTo>
                    <a:pt x="24825" y="3842"/>
                  </a:lnTo>
                  <a:cubicBezTo>
                    <a:pt x="24061" y="3842"/>
                    <a:pt x="23411" y="4329"/>
                    <a:pt x="23153" y="5008"/>
                  </a:cubicBezTo>
                  <a:cubicBezTo>
                    <a:pt x="22895" y="4329"/>
                    <a:pt x="22245" y="3842"/>
                    <a:pt x="21471" y="3842"/>
                  </a:cubicBezTo>
                  <a:lnTo>
                    <a:pt x="10273" y="3842"/>
                  </a:lnTo>
                  <a:cubicBezTo>
                    <a:pt x="7970" y="3842"/>
                    <a:pt x="6088" y="5715"/>
                    <a:pt x="6088" y="8018"/>
                  </a:cubicBezTo>
                  <a:lnTo>
                    <a:pt x="6088" y="10167"/>
                  </a:lnTo>
                  <a:lnTo>
                    <a:pt x="4176" y="10167"/>
                  </a:lnTo>
                  <a:cubicBezTo>
                    <a:pt x="1874" y="10167"/>
                    <a:pt x="1" y="12040"/>
                    <a:pt x="1" y="14343"/>
                  </a:cubicBezTo>
                  <a:lnTo>
                    <a:pt x="1" y="38231"/>
                  </a:lnTo>
                  <a:cubicBezTo>
                    <a:pt x="1" y="40543"/>
                    <a:pt x="1874" y="42416"/>
                    <a:pt x="4176" y="42416"/>
                  </a:cubicBezTo>
                  <a:lnTo>
                    <a:pt x="7999" y="42416"/>
                  </a:lnTo>
                  <a:lnTo>
                    <a:pt x="7999" y="43257"/>
                  </a:lnTo>
                  <a:cubicBezTo>
                    <a:pt x="7999" y="44490"/>
                    <a:pt x="8706" y="45550"/>
                    <a:pt x="9843" y="46019"/>
                  </a:cubicBezTo>
                  <a:cubicBezTo>
                    <a:pt x="10215" y="46171"/>
                    <a:pt x="10598" y="46248"/>
                    <a:pt x="10999" y="46248"/>
                  </a:cubicBezTo>
                  <a:cubicBezTo>
                    <a:pt x="11782" y="46248"/>
                    <a:pt x="12528" y="45942"/>
                    <a:pt x="13092" y="45369"/>
                  </a:cubicBezTo>
                  <a:lnTo>
                    <a:pt x="16054" y="42416"/>
                  </a:lnTo>
                  <a:lnTo>
                    <a:pt x="40248" y="42416"/>
                  </a:lnTo>
                  <a:cubicBezTo>
                    <a:pt x="42560" y="42416"/>
                    <a:pt x="44433" y="40543"/>
                    <a:pt x="44433" y="38231"/>
                  </a:cubicBezTo>
                  <a:lnTo>
                    <a:pt x="44433" y="36091"/>
                  </a:lnTo>
                  <a:lnTo>
                    <a:pt x="46344" y="36091"/>
                  </a:lnTo>
                  <a:cubicBezTo>
                    <a:pt x="48647" y="36091"/>
                    <a:pt x="50519" y="34218"/>
                    <a:pt x="50519" y="31906"/>
                  </a:cubicBezTo>
                  <a:lnTo>
                    <a:pt x="50519" y="8018"/>
                  </a:lnTo>
                  <a:cubicBezTo>
                    <a:pt x="50519" y="5715"/>
                    <a:pt x="48647" y="3842"/>
                    <a:pt x="46344" y="3842"/>
                  </a:cubicBezTo>
                  <a:lnTo>
                    <a:pt x="42522" y="3842"/>
                  </a:lnTo>
                  <a:lnTo>
                    <a:pt x="42522" y="2991"/>
                  </a:lnTo>
                  <a:cubicBezTo>
                    <a:pt x="42522" y="1768"/>
                    <a:pt x="41824" y="708"/>
                    <a:pt x="40678" y="240"/>
                  </a:cubicBezTo>
                  <a:cubicBezTo>
                    <a:pt x="40314" y="87"/>
                    <a:pt x="39923" y="1"/>
                    <a:pt x="39531" y="1"/>
                  </a:cubicBezTo>
                  <a:close/>
                </a:path>
              </a:pathLst>
            </a:custGeom>
            <a:solidFill>
              <a:schemeClr val="lt1"/>
            </a:solidFill>
            <a:ln>
              <a:noFill/>
            </a:ln>
            <a:effectLst>
              <a:outerShdw dist="76200" dir="96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7639375" y="180510"/>
              <a:ext cx="1021250" cy="812450"/>
            </a:xfrm>
            <a:custGeom>
              <a:avLst/>
              <a:gdLst/>
              <a:ahLst/>
              <a:cxnLst/>
              <a:rect l="l" t="t" r="r" b="b"/>
              <a:pathLst>
                <a:path w="40850" h="32498" extrusionOk="0">
                  <a:moveTo>
                    <a:pt x="31646" y="0"/>
                  </a:moveTo>
                  <a:cubicBezTo>
                    <a:pt x="31352" y="0"/>
                    <a:pt x="31051" y="109"/>
                    <a:pt x="30807" y="354"/>
                  </a:cubicBezTo>
                  <a:lnTo>
                    <a:pt x="27329" y="3832"/>
                  </a:lnTo>
                  <a:lnTo>
                    <a:pt x="2390" y="3832"/>
                  </a:lnTo>
                  <a:cubicBezTo>
                    <a:pt x="1071" y="3832"/>
                    <a:pt x="1" y="4902"/>
                    <a:pt x="1" y="6221"/>
                  </a:cubicBezTo>
                  <a:lnTo>
                    <a:pt x="1" y="30109"/>
                  </a:lnTo>
                  <a:cubicBezTo>
                    <a:pt x="1" y="31427"/>
                    <a:pt x="1071" y="32497"/>
                    <a:pt x="2390" y="32497"/>
                  </a:cubicBezTo>
                  <a:lnTo>
                    <a:pt x="38461" y="32497"/>
                  </a:lnTo>
                  <a:cubicBezTo>
                    <a:pt x="39779" y="32497"/>
                    <a:pt x="40850" y="31427"/>
                    <a:pt x="40850" y="30109"/>
                  </a:cubicBezTo>
                  <a:lnTo>
                    <a:pt x="40850" y="6221"/>
                  </a:lnTo>
                  <a:cubicBezTo>
                    <a:pt x="40850" y="4902"/>
                    <a:pt x="39779" y="3832"/>
                    <a:pt x="38461" y="3832"/>
                  </a:cubicBezTo>
                  <a:lnTo>
                    <a:pt x="32852" y="3832"/>
                  </a:lnTo>
                  <a:lnTo>
                    <a:pt x="32852" y="1194"/>
                  </a:lnTo>
                  <a:cubicBezTo>
                    <a:pt x="32852" y="477"/>
                    <a:pt x="32262" y="0"/>
                    <a:pt x="3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486975" y="434435"/>
              <a:ext cx="1021250" cy="812575"/>
            </a:xfrm>
            <a:custGeom>
              <a:avLst/>
              <a:gdLst/>
              <a:ahLst/>
              <a:cxnLst/>
              <a:rect l="l" t="t" r="r" b="b"/>
              <a:pathLst>
                <a:path w="40850" h="32503" extrusionOk="0">
                  <a:moveTo>
                    <a:pt x="2389" y="0"/>
                  </a:moveTo>
                  <a:cubicBezTo>
                    <a:pt x="1071" y="0"/>
                    <a:pt x="1" y="1070"/>
                    <a:pt x="1" y="2389"/>
                  </a:cubicBezTo>
                  <a:lnTo>
                    <a:pt x="1" y="26277"/>
                  </a:lnTo>
                  <a:cubicBezTo>
                    <a:pt x="1" y="27596"/>
                    <a:pt x="1071" y="28666"/>
                    <a:pt x="2389" y="28666"/>
                  </a:cubicBezTo>
                  <a:lnTo>
                    <a:pt x="7998" y="28666"/>
                  </a:lnTo>
                  <a:lnTo>
                    <a:pt x="7998" y="31303"/>
                  </a:lnTo>
                  <a:cubicBezTo>
                    <a:pt x="7998" y="32028"/>
                    <a:pt x="8590" y="32502"/>
                    <a:pt x="9206" y="32502"/>
                  </a:cubicBezTo>
                  <a:cubicBezTo>
                    <a:pt x="9500" y="32502"/>
                    <a:pt x="9799" y="32394"/>
                    <a:pt x="10043" y="32154"/>
                  </a:cubicBezTo>
                  <a:lnTo>
                    <a:pt x="13521" y="28666"/>
                  </a:lnTo>
                  <a:lnTo>
                    <a:pt x="38461" y="28666"/>
                  </a:lnTo>
                  <a:cubicBezTo>
                    <a:pt x="39789" y="28666"/>
                    <a:pt x="40849" y="27596"/>
                    <a:pt x="40849" y="26277"/>
                  </a:cubicBezTo>
                  <a:lnTo>
                    <a:pt x="40849" y="2389"/>
                  </a:lnTo>
                  <a:cubicBezTo>
                    <a:pt x="40849" y="1070"/>
                    <a:pt x="39789" y="0"/>
                    <a:pt x="38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39375" y="434435"/>
              <a:ext cx="868850" cy="558525"/>
            </a:xfrm>
            <a:custGeom>
              <a:avLst/>
              <a:gdLst/>
              <a:ahLst/>
              <a:cxnLst/>
              <a:rect l="l" t="t" r="r" b="b"/>
              <a:pathLst>
                <a:path w="34754" h="22341" extrusionOk="0">
                  <a:moveTo>
                    <a:pt x="1" y="0"/>
                  </a:moveTo>
                  <a:lnTo>
                    <a:pt x="1" y="19952"/>
                  </a:lnTo>
                  <a:cubicBezTo>
                    <a:pt x="1" y="21270"/>
                    <a:pt x="1071" y="22340"/>
                    <a:pt x="2390" y="22340"/>
                  </a:cubicBezTo>
                  <a:lnTo>
                    <a:pt x="34753" y="22340"/>
                  </a:lnTo>
                  <a:lnTo>
                    <a:pt x="34753" y="2389"/>
                  </a:lnTo>
                  <a:cubicBezTo>
                    <a:pt x="34753" y="1070"/>
                    <a:pt x="33693" y="0"/>
                    <a:pt x="32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33025" y="739485"/>
              <a:ext cx="681550" cy="29875"/>
            </a:xfrm>
            <a:custGeom>
              <a:avLst/>
              <a:gdLst/>
              <a:ahLst/>
              <a:cxnLst/>
              <a:rect l="l" t="t" r="r" b="b"/>
              <a:pathLst>
                <a:path w="27262" h="1195" extrusionOk="0">
                  <a:moveTo>
                    <a:pt x="593" y="0"/>
                  </a:moveTo>
                  <a:cubicBezTo>
                    <a:pt x="268" y="0"/>
                    <a:pt x="1" y="268"/>
                    <a:pt x="1" y="602"/>
                  </a:cubicBezTo>
                  <a:cubicBezTo>
                    <a:pt x="1" y="927"/>
                    <a:pt x="268" y="1195"/>
                    <a:pt x="593" y="1195"/>
                  </a:cubicBezTo>
                  <a:lnTo>
                    <a:pt x="26669" y="1195"/>
                  </a:lnTo>
                  <a:cubicBezTo>
                    <a:pt x="26994" y="1195"/>
                    <a:pt x="27262" y="927"/>
                    <a:pt x="27262" y="602"/>
                  </a:cubicBezTo>
                  <a:cubicBezTo>
                    <a:pt x="27262" y="268"/>
                    <a:pt x="26994" y="0"/>
                    <a:pt x="26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33025" y="800635"/>
              <a:ext cx="681550" cy="29875"/>
            </a:xfrm>
            <a:custGeom>
              <a:avLst/>
              <a:gdLst/>
              <a:ahLst/>
              <a:cxnLst/>
              <a:rect l="l" t="t" r="r" b="b"/>
              <a:pathLst>
                <a:path w="27262" h="1195" extrusionOk="0">
                  <a:moveTo>
                    <a:pt x="593" y="0"/>
                  </a:moveTo>
                  <a:cubicBezTo>
                    <a:pt x="268" y="0"/>
                    <a:pt x="1" y="268"/>
                    <a:pt x="1" y="593"/>
                  </a:cubicBezTo>
                  <a:cubicBezTo>
                    <a:pt x="1" y="927"/>
                    <a:pt x="268" y="1195"/>
                    <a:pt x="593" y="1195"/>
                  </a:cubicBezTo>
                  <a:lnTo>
                    <a:pt x="26669" y="1195"/>
                  </a:lnTo>
                  <a:cubicBezTo>
                    <a:pt x="26994" y="1195"/>
                    <a:pt x="27262" y="927"/>
                    <a:pt x="27262" y="593"/>
                  </a:cubicBezTo>
                  <a:cubicBezTo>
                    <a:pt x="27262" y="268"/>
                    <a:pt x="26994" y="0"/>
                    <a:pt x="26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7733025" y="861785"/>
              <a:ext cx="681550" cy="29875"/>
            </a:xfrm>
            <a:custGeom>
              <a:avLst/>
              <a:gdLst/>
              <a:ahLst/>
              <a:cxnLst/>
              <a:rect l="l" t="t" r="r" b="b"/>
              <a:pathLst>
                <a:path w="27262" h="1195" extrusionOk="0">
                  <a:moveTo>
                    <a:pt x="593" y="1"/>
                  </a:moveTo>
                  <a:cubicBezTo>
                    <a:pt x="268" y="1"/>
                    <a:pt x="1" y="268"/>
                    <a:pt x="1" y="593"/>
                  </a:cubicBezTo>
                  <a:cubicBezTo>
                    <a:pt x="1" y="927"/>
                    <a:pt x="268" y="1195"/>
                    <a:pt x="593" y="1195"/>
                  </a:cubicBezTo>
                  <a:lnTo>
                    <a:pt x="26669" y="1195"/>
                  </a:lnTo>
                  <a:cubicBezTo>
                    <a:pt x="26994" y="1195"/>
                    <a:pt x="27262" y="927"/>
                    <a:pt x="27262" y="593"/>
                  </a:cubicBezTo>
                  <a:cubicBezTo>
                    <a:pt x="27262" y="268"/>
                    <a:pt x="26994" y="1"/>
                    <a:pt x="266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7733025" y="565585"/>
              <a:ext cx="213825" cy="100575"/>
            </a:xfrm>
            <a:custGeom>
              <a:avLst/>
              <a:gdLst/>
              <a:ahLst/>
              <a:cxnLst/>
              <a:rect l="l" t="t" r="r" b="b"/>
              <a:pathLst>
                <a:path w="8553" h="4023" extrusionOk="0">
                  <a:moveTo>
                    <a:pt x="784" y="0"/>
                  </a:moveTo>
                  <a:cubicBezTo>
                    <a:pt x="354" y="0"/>
                    <a:pt x="1" y="354"/>
                    <a:pt x="1" y="784"/>
                  </a:cubicBezTo>
                  <a:lnTo>
                    <a:pt x="1" y="3239"/>
                  </a:lnTo>
                  <a:cubicBezTo>
                    <a:pt x="1" y="3679"/>
                    <a:pt x="345" y="4023"/>
                    <a:pt x="784" y="4023"/>
                  </a:cubicBezTo>
                  <a:lnTo>
                    <a:pt x="7779" y="4023"/>
                  </a:lnTo>
                  <a:cubicBezTo>
                    <a:pt x="8209" y="4023"/>
                    <a:pt x="8553" y="3679"/>
                    <a:pt x="8553" y="3239"/>
                  </a:cubicBezTo>
                  <a:lnTo>
                    <a:pt x="8553" y="784"/>
                  </a:lnTo>
                  <a:cubicBezTo>
                    <a:pt x="8553" y="354"/>
                    <a:pt x="8209" y="0"/>
                    <a:pt x="7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7989825" y="565585"/>
              <a:ext cx="83875" cy="100575"/>
            </a:xfrm>
            <a:custGeom>
              <a:avLst/>
              <a:gdLst/>
              <a:ahLst/>
              <a:cxnLst/>
              <a:rect l="l" t="t" r="r" b="b"/>
              <a:pathLst>
                <a:path w="3355" h="4023" extrusionOk="0">
                  <a:moveTo>
                    <a:pt x="784" y="0"/>
                  </a:moveTo>
                  <a:cubicBezTo>
                    <a:pt x="354" y="0"/>
                    <a:pt x="0" y="354"/>
                    <a:pt x="0" y="784"/>
                  </a:cubicBezTo>
                  <a:lnTo>
                    <a:pt x="0" y="3239"/>
                  </a:lnTo>
                  <a:cubicBezTo>
                    <a:pt x="0" y="3679"/>
                    <a:pt x="344" y="4023"/>
                    <a:pt x="784" y="4023"/>
                  </a:cubicBezTo>
                  <a:lnTo>
                    <a:pt x="2571" y="4023"/>
                  </a:lnTo>
                  <a:cubicBezTo>
                    <a:pt x="3001" y="4023"/>
                    <a:pt x="3354" y="3679"/>
                    <a:pt x="3354" y="3239"/>
                  </a:cubicBezTo>
                  <a:lnTo>
                    <a:pt x="3354" y="784"/>
                  </a:lnTo>
                  <a:cubicBezTo>
                    <a:pt x="3354" y="354"/>
                    <a:pt x="3001" y="0"/>
                    <a:pt x="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7760725" y="599260"/>
              <a:ext cx="33475" cy="33475"/>
            </a:xfrm>
            <a:custGeom>
              <a:avLst/>
              <a:gdLst/>
              <a:ahLst/>
              <a:cxnLst/>
              <a:rect l="l" t="t" r="r" b="b"/>
              <a:pathLst>
                <a:path w="1339" h="1339" extrusionOk="0">
                  <a:moveTo>
                    <a:pt x="670" y="0"/>
                  </a:moveTo>
                  <a:cubicBezTo>
                    <a:pt x="297" y="0"/>
                    <a:pt x="1" y="297"/>
                    <a:pt x="1" y="669"/>
                  </a:cubicBezTo>
                  <a:cubicBezTo>
                    <a:pt x="1" y="1032"/>
                    <a:pt x="297" y="1338"/>
                    <a:pt x="670" y="1338"/>
                  </a:cubicBezTo>
                  <a:cubicBezTo>
                    <a:pt x="1033" y="1338"/>
                    <a:pt x="1339" y="1032"/>
                    <a:pt x="1339" y="669"/>
                  </a:cubicBezTo>
                  <a:cubicBezTo>
                    <a:pt x="1339" y="297"/>
                    <a:pt x="1033" y="0"/>
                    <a:pt x="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7811150" y="599260"/>
              <a:ext cx="33450" cy="33475"/>
            </a:xfrm>
            <a:custGeom>
              <a:avLst/>
              <a:gdLst/>
              <a:ahLst/>
              <a:cxnLst/>
              <a:rect l="l" t="t" r="r" b="b"/>
              <a:pathLst>
                <a:path w="1338" h="1339" extrusionOk="0">
                  <a:moveTo>
                    <a:pt x="669" y="0"/>
                  </a:moveTo>
                  <a:cubicBezTo>
                    <a:pt x="306" y="0"/>
                    <a:pt x="0" y="297"/>
                    <a:pt x="0" y="669"/>
                  </a:cubicBezTo>
                  <a:cubicBezTo>
                    <a:pt x="0" y="1032"/>
                    <a:pt x="306" y="1338"/>
                    <a:pt x="669" y="1338"/>
                  </a:cubicBezTo>
                  <a:cubicBezTo>
                    <a:pt x="1042" y="1338"/>
                    <a:pt x="1338" y="1032"/>
                    <a:pt x="1338" y="669"/>
                  </a:cubicBezTo>
                  <a:cubicBezTo>
                    <a:pt x="1338" y="297"/>
                    <a:pt x="1042" y="0"/>
                    <a:pt x="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7861775" y="599260"/>
              <a:ext cx="33475" cy="33475"/>
            </a:xfrm>
            <a:custGeom>
              <a:avLst/>
              <a:gdLst/>
              <a:ahLst/>
              <a:cxnLst/>
              <a:rect l="l" t="t" r="r" b="b"/>
              <a:pathLst>
                <a:path w="1339" h="1339" extrusionOk="0">
                  <a:moveTo>
                    <a:pt x="670" y="0"/>
                  </a:moveTo>
                  <a:cubicBezTo>
                    <a:pt x="297" y="0"/>
                    <a:pt x="1" y="297"/>
                    <a:pt x="1" y="669"/>
                  </a:cubicBezTo>
                  <a:cubicBezTo>
                    <a:pt x="1" y="1032"/>
                    <a:pt x="297" y="1338"/>
                    <a:pt x="670" y="1338"/>
                  </a:cubicBezTo>
                  <a:cubicBezTo>
                    <a:pt x="1033" y="1338"/>
                    <a:pt x="1339" y="1032"/>
                    <a:pt x="1339" y="669"/>
                  </a:cubicBezTo>
                  <a:cubicBezTo>
                    <a:pt x="1339" y="297"/>
                    <a:pt x="1033" y="0"/>
                    <a:pt x="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7472175" y="165585"/>
              <a:ext cx="1203275" cy="1096350"/>
            </a:xfrm>
            <a:custGeom>
              <a:avLst/>
              <a:gdLst/>
              <a:ahLst/>
              <a:cxnLst/>
              <a:rect l="l" t="t" r="r" b="b"/>
              <a:pathLst>
                <a:path w="48131" h="43854" extrusionOk="0">
                  <a:moveTo>
                    <a:pt x="6087" y="11356"/>
                  </a:moveTo>
                  <a:lnTo>
                    <a:pt x="6087" y="30706"/>
                  </a:lnTo>
                  <a:cubicBezTo>
                    <a:pt x="6087" y="32359"/>
                    <a:pt x="7434" y="33696"/>
                    <a:pt x="9078" y="33696"/>
                  </a:cubicBezTo>
                  <a:lnTo>
                    <a:pt x="40849" y="33696"/>
                  </a:lnTo>
                  <a:lnTo>
                    <a:pt x="40849" y="37031"/>
                  </a:lnTo>
                  <a:cubicBezTo>
                    <a:pt x="40849" y="38025"/>
                    <a:pt x="40046" y="38827"/>
                    <a:pt x="39053" y="38827"/>
                  </a:cubicBezTo>
                  <a:lnTo>
                    <a:pt x="14113" y="38827"/>
                  </a:lnTo>
                  <a:cubicBezTo>
                    <a:pt x="13960" y="38827"/>
                    <a:pt x="13808" y="38894"/>
                    <a:pt x="13693" y="38999"/>
                  </a:cubicBezTo>
                  <a:lnTo>
                    <a:pt x="10215" y="42487"/>
                  </a:lnTo>
                  <a:cubicBezTo>
                    <a:pt x="10074" y="42623"/>
                    <a:pt x="9926" y="42661"/>
                    <a:pt x="9804" y="42661"/>
                  </a:cubicBezTo>
                  <a:cubicBezTo>
                    <a:pt x="9694" y="42661"/>
                    <a:pt x="9606" y="42630"/>
                    <a:pt x="9565" y="42611"/>
                  </a:cubicBezTo>
                  <a:cubicBezTo>
                    <a:pt x="9479" y="42573"/>
                    <a:pt x="9192" y="42430"/>
                    <a:pt x="9192" y="42057"/>
                  </a:cubicBezTo>
                  <a:lnTo>
                    <a:pt x="9192" y="39420"/>
                  </a:lnTo>
                  <a:cubicBezTo>
                    <a:pt x="9192" y="39095"/>
                    <a:pt x="8925" y="38827"/>
                    <a:pt x="8590" y="38827"/>
                  </a:cubicBezTo>
                  <a:lnTo>
                    <a:pt x="2981" y="38827"/>
                  </a:lnTo>
                  <a:cubicBezTo>
                    <a:pt x="1997" y="38827"/>
                    <a:pt x="1195" y="38025"/>
                    <a:pt x="1195" y="37031"/>
                  </a:cubicBezTo>
                  <a:lnTo>
                    <a:pt x="1195" y="13143"/>
                  </a:lnTo>
                  <a:cubicBezTo>
                    <a:pt x="1195" y="12159"/>
                    <a:pt x="1997" y="11356"/>
                    <a:pt x="2981" y="11356"/>
                  </a:cubicBezTo>
                  <a:close/>
                  <a:moveTo>
                    <a:pt x="38334" y="0"/>
                  </a:moveTo>
                  <a:cubicBezTo>
                    <a:pt x="37871" y="0"/>
                    <a:pt x="37424" y="181"/>
                    <a:pt x="37075" y="530"/>
                  </a:cubicBezTo>
                  <a:lnTo>
                    <a:pt x="33768" y="3836"/>
                  </a:lnTo>
                  <a:lnTo>
                    <a:pt x="23630" y="3836"/>
                  </a:lnTo>
                  <a:cubicBezTo>
                    <a:pt x="23305" y="3836"/>
                    <a:pt x="23038" y="4104"/>
                    <a:pt x="23038" y="4429"/>
                  </a:cubicBezTo>
                  <a:cubicBezTo>
                    <a:pt x="23038" y="4763"/>
                    <a:pt x="23305" y="5031"/>
                    <a:pt x="23630" y="5031"/>
                  </a:cubicBezTo>
                  <a:lnTo>
                    <a:pt x="34017" y="5031"/>
                  </a:lnTo>
                  <a:cubicBezTo>
                    <a:pt x="34179" y="5031"/>
                    <a:pt x="34332" y="4964"/>
                    <a:pt x="34437" y="4859"/>
                  </a:cubicBezTo>
                  <a:lnTo>
                    <a:pt x="37925" y="1371"/>
                  </a:lnTo>
                  <a:cubicBezTo>
                    <a:pt x="38060" y="1236"/>
                    <a:pt x="38209" y="1198"/>
                    <a:pt x="38332" y="1198"/>
                  </a:cubicBezTo>
                  <a:cubicBezTo>
                    <a:pt x="38444" y="1198"/>
                    <a:pt x="38534" y="1229"/>
                    <a:pt x="38575" y="1247"/>
                  </a:cubicBezTo>
                  <a:cubicBezTo>
                    <a:pt x="38661" y="1276"/>
                    <a:pt x="38938" y="1428"/>
                    <a:pt x="38938" y="1791"/>
                  </a:cubicBezTo>
                  <a:lnTo>
                    <a:pt x="38938" y="4429"/>
                  </a:lnTo>
                  <a:cubicBezTo>
                    <a:pt x="38938" y="4763"/>
                    <a:pt x="39205" y="5031"/>
                    <a:pt x="39540" y="5031"/>
                  </a:cubicBezTo>
                  <a:lnTo>
                    <a:pt x="45149" y="5031"/>
                  </a:lnTo>
                  <a:cubicBezTo>
                    <a:pt x="46133" y="5031"/>
                    <a:pt x="46936" y="5833"/>
                    <a:pt x="46936" y="6818"/>
                  </a:cubicBezTo>
                  <a:lnTo>
                    <a:pt x="46936" y="30706"/>
                  </a:lnTo>
                  <a:cubicBezTo>
                    <a:pt x="46936" y="31699"/>
                    <a:pt x="46133" y="32502"/>
                    <a:pt x="45149" y="32502"/>
                  </a:cubicBezTo>
                  <a:lnTo>
                    <a:pt x="9078" y="32502"/>
                  </a:lnTo>
                  <a:cubicBezTo>
                    <a:pt x="8094" y="32502"/>
                    <a:pt x="7281" y="31699"/>
                    <a:pt x="7281" y="30706"/>
                  </a:cubicBezTo>
                  <a:lnTo>
                    <a:pt x="7281" y="11356"/>
                  </a:lnTo>
                  <a:lnTo>
                    <a:pt x="39053" y="11356"/>
                  </a:lnTo>
                  <a:cubicBezTo>
                    <a:pt x="40046" y="11356"/>
                    <a:pt x="40849" y="12159"/>
                    <a:pt x="40849" y="13143"/>
                  </a:cubicBezTo>
                  <a:lnTo>
                    <a:pt x="40849" y="29740"/>
                  </a:lnTo>
                  <a:cubicBezTo>
                    <a:pt x="40849" y="30075"/>
                    <a:pt x="41116" y="30342"/>
                    <a:pt x="41441" y="30342"/>
                  </a:cubicBezTo>
                  <a:cubicBezTo>
                    <a:pt x="41776" y="30342"/>
                    <a:pt x="42043" y="30075"/>
                    <a:pt x="42043" y="29740"/>
                  </a:cubicBezTo>
                  <a:lnTo>
                    <a:pt x="42043" y="13143"/>
                  </a:lnTo>
                  <a:cubicBezTo>
                    <a:pt x="42043" y="11500"/>
                    <a:pt x="40706" y="10162"/>
                    <a:pt x="39053" y="10162"/>
                  </a:cubicBezTo>
                  <a:lnTo>
                    <a:pt x="7281" y="10162"/>
                  </a:lnTo>
                  <a:lnTo>
                    <a:pt x="7281" y="6818"/>
                  </a:lnTo>
                  <a:cubicBezTo>
                    <a:pt x="7281" y="5833"/>
                    <a:pt x="8094" y="5031"/>
                    <a:pt x="9078" y="5031"/>
                  </a:cubicBezTo>
                  <a:lnTo>
                    <a:pt x="20276" y="5031"/>
                  </a:lnTo>
                  <a:cubicBezTo>
                    <a:pt x="20611" y="5031"/>
                    <a:pt x="20878" y="4763"/>
                    <a:pt x="20878" y="4429"/>
                  </a:cubicBezTo>
                  <a:cubicBezTo>
                    <a:pt x="20878" y="4104"/>
                    <a:pt x="20611" y="3836"/>
                    <a:pt x="20276" y="3836"/>
                  </a:cubicBezTo>
                  <a:lnTo>
                    <a:pt x="9078" y="3836"/>
                  </a:lnTo>
                  <a:cubicBezTo>
                    <a:pt x="7434" y="3836"/>
                    <a:pt x="6087" y="5174"/>
                    <a:pt x="6087" y="6818"/>
                  </a:cubicBezTo>
                  <a:lnTo>
                    <a:pt x="6087" y="10162"/>
                  </a:lnTo>
                  <a:lnTo>
                    <a:pt x="2981" y="10162"/>
                  </a:lnTo>
                  <a:cubicBezTo>
                    <a:pt x="1338" y="10162"/>
                    <a:pt x="0" y="11500"/>
                    <a:pt x="0" y="13143"/>
                  </a:cubicBezTo>
                  <a:lnTo>
                    <a:pt x="0" y="37031"/>
                  </a:lnTo>
                  <a:cubicBezTo>
                    <a:pt x="0" y="38684"/>
                    <a:pt x="1338" y="40022"/>
                    <a:pt x="2981" y="40022"/>
                  </a:cubicBezTo>
                  <a:lnTo>
                    <a:pt x="7998" y="40022"/>
                  </a:lnTo>
                  <a:lnTo>
                    <a:pt x="7998" y="42057"/>
                  </a:lnTo>
                  <a:cubicBezTo>
                    <a:pt x="7998" y="42802"/>
                    <a:pt x="8418" y="43433"/>
                    <a:pt x="9106" y="43720"/>
                  </a:cubicBezTo>
                  <a:cubicBezTo>
                    <a:pt x="9336" y="43815"/>
                    <a:pt x="9565" y="43854"/>
                    <a:pt x="9804" y="43854"/>
                  </a:cubicBezTo>
                  <a:cubicBezTo>
                    <a:pt x="10263" y="43854"/>
                    <a:pt x="10712" y="43672"/>
                    <a:pt x="11056" y="43328"/>
                  </a:cubicBezTo>
                  <a:lnTo>
                    <a:pt x="14362" y="40022"/>
                  </a:lnTo>
                  <a:lnTo>
                    <a:pt x="39053" y="40022"/>
                  </a:lnTo>
                  <a:cubicBezTo>
                    <a:pt x="40706" y="40022"/>
                    <a:pt x="42043" y="38684"/>
                    <a:pt x="42043" y="37031"/>
                  </a:cubicBezTo>
                  <a:lnTo>
                    <a:pt x="42043" y="33696"/>
                  </a:lnTo>
                  <a:lnTo>
                    <a:pt x="45149" y="33696"/>
                  </a:lnTo>
                  <a:cubicBezTo>
                    <a:pt x="46792" y="33696"/>
                    <a:pt x="48130" y="32359"/>
                    <a:pt x="48130" y="30706"/>
                  </a:cubicBezTo>
                  <a:lnTo>
                    <a:pt x="48130" y="6818"/>
                  </a:lnTo>
                  <a:cubicBezTo>
                    <a:pt x="48130" y="5174"/>
                    <a:pt x="46792" y="3836"/>
                    <a:pt x="45149" y="3836"/>
                  </a:cubicBezTo>
                  <a:lnTo>
                    <a:pt x="40132" y="3836"/>
                  </a:lnTo>
                  <a:lnTo>
                    <a:pt x="40132" y="1791"/>
                  </a:lnTo>
                  <a:cubicBezTo>
                    <a:pt x="40132" y="1056"/>
                    <a:pt x="39712" y="425"/>
                    <a:pt x="39033" y="138"/>
                  </a:cubicBezTo>
                  <a:cubicBezTo>
                    <a:pt x="38803" y="46"/>
                    <a:pt x="38567" y="0"/>
                    <a:pt x="38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7157696" y="1153620"/>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36" name="Google Shape;536;p32"/>
            <p:cNvSpPr/>
            <p:nvPr/>
          </p:nvSpPr>
          <p:spPr>
            <a:xfrm>
              <a:off x="8757675" y="1261930"/>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37" name="Google Shape;537;p32"/>
            <p:cNvSpPr/>
            <p:nvPr/>
          </p:nvSpPr>
          <p:spPr>
            <a:xfrm>
              <a:off x="7092863" y="535395"/>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538" name="Google Shape;538;p32"/>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50"/>
          <p:cNvSpPr/>
          <p:nvPr/>
        </p:nvSpPr>
        <p:spPr>
          <a:xfrm>
            <a:off x="6885752" y="1401805"/>
            <a:ext cx="1429800" cy="1429800"/>
          </a:xfrm>
          <a:prstGeom prst="ellipse">
            <a:avLst/>
          </a:prstGeom>
          <a:solidFill>
            <a:schemeClr val="accent1"/>
          </a:solidFill>
          <a:ln w="38100" cap="flat" cmpd="sng">
            <a:solidFill>
              <a:schemeClr val="lt1"/>
            </a:solidFill>
            <a:prstDash val="solid"/>
            <a:round/>
            <a:headEnd type="none" w="sm" len="sm"/>
            <a:tailEnd type="none" w="sm" len="sm"/>
          </a:ln>
          <a:effectLst>
            <a:outerShdw dist="66675" dir="102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0"/>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20</a:t>
            </a:fld>
            <a:endParaRPr/>
          </a:p>
        </p:txBody>
      </p:sp>
      <p:sp>
        <p:nvSpPr>
          <p:cNvPr id="1121" name="Google Shape;1121;p50"/>
          <p:cNvSpPr txBox="1">
            <a:spLocks noGrp="1"/>
          </p:cNvSpPr>
          <p:nvPr>
            <p:ph type="title"/>
          </p:nvPr>
        </p:nvSpPr>
        <p:spPr>
          <a:xfrm>
            <a:off x="3136050" y="3088250"/>
            <a:ext cx="5295000" cy="63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Conclusion</a:t>
            </a:r>
            <a:endParaRPr/>
          </a:p>
        </p:txBody>
      </p:sp>
      <p:sp>
        <p:nvSpPr>
          <p:cNvPr id="1122" name="Google Shape;1122;p50"/>
          <p:cNvSpPr txBox="1">
            <a:spLocks noGrp="1"/>
          </p:cNvSpPr>
          <p:nvPr>
            <p:ph type="title" idx="2"/>
          </p:nvPr>
        </p:nvSpPr>
        <p:spPr>
          <a:xfrm>
            <a:off x="6842850" y="1754685"/>
            <a:ext cx="1588200" cy="77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1123" name="Google Shape;1123;p50"/>
          <p:cNvSpPr txBox="1">
            <a:spLocks noGrp="1"/>
          </p:cNvSpPr>
          <p:nvPr>
            <p:ph type="subTitle" idx="1"/>
          </p:nvPr>
        </p:nvSpPr>
        <p:spPr>
          <a:xfrm>
            <a:off x="3136050" y="3681850"/>
            <a:ext cx="5295000" cy="363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Presenter: Guo Xinying</a:t>
            </a:r>
            <a:endParaRPr/>
          </a:p>
        </p:txBody>
      </p:sp>
      <p:grpSp>
        <p:nvGrpSpPr>
          <p:cNvPr id="1124" name="Google Shape;1124;p50"/>
          <p:cNvGrpSpPr/>
          <p:nvPr/>
        </p:nvGrpSpPr>
        <p:grpSpPr>
          <a:xfrm>
            <a:off x="1049353" y="633975"/>
            <a:ext cx="2119681" cy="1898987"/>
            <a:chOff x="1049353" y="633975"/>
            <a:chExt cx="2119681" cy="1898987"/>
          </a:xfrm>
        </p:grpSpPr>
        <p:sp>
          <p:nvSpPr>
            <p:cNvPr id="1125" name="Google Shape;1125;p50"/>
            <p:cNvSpPr/>
            <p:nvPr/>
          </p:nvSpPr>
          <p:spPr>
            <a:xfrm>
              <a:off x="1117147" y="633975"/>
              <a:ext cx="1623765" cy="1898987"/>
            </a:xfrm>
            <a:custGeom>
              <a:avLst/>
              <a:gdLst/>
              <a:ahLst/>
              <a:cxnLst/>
              <a:rect l="l" t="t" r="r" b="b"/>
              <a:pathLst>
                <a:path w="151083" h="176691" extrusionOk="0">
                  <a:moveTo>
                    <a:pt x="28302" y="0"/>
                  </a:moveTo>
                  <a:cubicBezTo>
                    <a:pt x="24477" y="0"/>
                    <a:pt x="21295" y="2815"/>
                    <a:pt x="20745" y="6517"/>
                  </a:cubicBezTo>
                  <a:lnTo>
                    <a:pt x="13218" y="6517"/>
                  </a:lnTo>
                  <a:cubicBezTo>
                    <a:pt x="5936" y="6517"/>
                    <a:pt x="1" y="12422"/>
                    <a:pt x="1" y="19704"/>
                  </a:cubicBezTo>
                  <a:lnTo>
                    <a:pt x="1" y="31086"/>
                  </a:lnTo>
                  <a:cubicBezTo>
                    <a:pt x="1" y="32187"/>
                    <a:pt x="429" y="33227"/>
                    <a:pt x="1194" y="34023"/>
                  </a:cubicBezTo>
                  <a:cubicBezTo>
                    <a:pt x="1898" y="34788"/>
                    <a:pt x="2724" y="35338"/>
                    <a:pt x="3642" y="35675"/>
                  </a:cubicBezTo>
                  <a:cubicBezTo>
                    <a:pt x="1500" y="36501"/>
                    <a:pt x="1" y="38582"/>
                    <a:pt x="1" y="40999"/>
                  </a:cubicBezTo>
                  <a:lnTo>
                    <a:pt x="1" y="95245"/>
                  </a:lnTo>
                  <a:cubicBezTo>
                    <a:pt x="1" y="101058"/>
                    <a:pt x="3764" y="106045"/>
                    <a:pt x="8965" y="107881"/>
                  </a:cubicBezTo>
                  <a:cubicBezTo>
                    <a:pt x="3978" y="108187"/>
                    <a:pt x="1" y="112348"/>
                    <a:pt x="1" y="117427"/>
                  </a:cubicBezTo>
                  <a:lnTo>
                    <a:pt x="1" y="123913"/>
                  </a:lnTo>
                  <a:cubicBezTo>
                    <a:pt x="1" y="129176"/>
                    <a:pt x="4284" y="133490"/>
                    <a:pt x="9577" y="133490"/>
                  </a:cubicBezTo>
                  <a:lnTo>
                    <a:pt x="57765" y="133490"/>
                  </a:lnTo>
                  <a:lnTo>
                    <a:pt x="57765" y="134010"/>
                  </a:lnTo>
                  <a:cubicBezTo>
                    <a:pt x="56113" y="134775"/>
                    <a:pt x="54889" y="136243"/>
                    <a:pt x="54522" y="138079"/>
                  </a:cubicBezTo>
                  <a:cubicBezTo>
                    <a:pt x="54186" y="139762"/>
                    <a:pt x="54614" y="141506"/>
                    <a:pt x="55715" y="142852"/>
                  </a:cubicBezTo>
                  <a:cubicBezTo>
                    <a:pt x="56266" y="143525"/>
                    <a:pt x="56970" y="144076"/>
                    <a:pt x="57765" y="144412"/>
                  </a:cubicBezTo>
                  <a:lnTo>
                    <a:pt x="57765" y="145483"/>
                  </a:lnTo>
                  <a:cubicBezTo>
                    <a:pt x="56113" y="146248"/>
                    <a:pt x="54889" y="147717"/>
                    <a:pt x="54522" y="149552"/>
                  </a:cubicBezTo>
                  <a:cubicBezTo>
                    <a:pt x="54186" y="151235"/>
                    <a:pt x="54614" y="152979"/>
                    <a:pt x="55715" y="154325"/>
                  </a:cubicBezTo>
                  <a:cubicBezTo>
                    <a:pt x="56266" y="154998"/>
                    <a:pt x="56970" y="155549"/>
                    <a:pt x="57765" y="155886"/>
                  </a:cubicBezTo>
                  <a:lnTo>
                    <a:pt x="57765" y="167145"/>
                  </a:lnTo>
                  <a:cubicBezTo>
                    <a:pt x="57765" y="172407"/>
                    <a:pt x="62049" y="176691"/>
                    <a:pt x="67311" y="176691"/>
                  </a:cubicBezTo>
                  <a:lnTo>
                    <a:pt x="83772" y="176691"/>
                  </a:lnTo>
                  <a:cubicBezTo>
                    <a:pt x="89034" y="176691"/>
                    <a:pt x="93318" y="172407"/>
                    <a:pt x="93318" y="167145"/>
                  </a:cubicBezTo>
                  <a:lnTo>
                    <a:pt x="93318" y="155916"/>
                  </a:lnTo>
                  <a:cubicBezTo>
                    <a:pt x="95000" y="155182"/>
                    <a:pt x="96255" y="153683"/>
                    <a:pt x="96622" y="151816"/>
                  </a:cubicBezTo>
                  <a:cubicBezTo>
                    <a:pt x="96989" y="150134"/>
                    <a:pt x="96530" y="148390"/>
                    <a:pt x="95459" y="147043"/>
                  </a:cubicBezTo>
                  <a:cubicBezTo>
                    <a:pt x="94878" y="146340"/>
                    <a:pt x="94144" y="145789"/>
                    <a:pt x="93318" y="145422"/>
                  </a:cubicBezTo>
                  <a:lnTo>
                    <a:pt x="93318" y="144443"/>
                  </a:lnTo>
                  <a:cubicBezTo>
                    <a:pt x="95000" y="143708"/>
                    <a:pt x="96255" y="142209"/>
                    <a:pt x="96622" y="140343"/>
                  </a:cubicBezTo>
                  <a:cubicBezTo>
                    <a:pt x="96989" y="138660"/>
                    <a:pt x="96530" y="136916"/>
                    <a:pt x="95459" y="135570"/>
                  </a:cubicBezTo>
                  <a:cubicBezTo>
                    <a:pt x="94878" y="134866"/>
                    <a:pt x="94144" y="134316"/>
                    <a:pt x="93318" y="133948"/>
                  </a:cubicBezTo>
                  <a:lnTo>
                    <a:pt x="93318" y="133490"/>
                  </a:lnTo>
                  <a:lnTo>
                    <a:pt x="141506" y="133490"/>
                  </a:lnTo>
                  <a:cubicBezTo>
                    <a:pt x="146768" y="133490"/>
                    <a:pt x="151082" y="129176"/>
                    <a:pt x="151082" y="123913"/>
                  </a:cubicBezTo>
                  <a:lnTo>
                    <a:pt x="151082" y="117549"/>
                  </a:lnTo>
                  <a:cubicBezTo>
                    <a:pt x="151082" y="112440"/>
                    <a:pt x="147105" y="108248"/>
                    <a:pt x="142087" y="107881"/>
                  </a:cubicBezTo>
                  <a:cubicBezTo>
                    <a:pt x="147288" y="106045"/>
                    <a:pt x="151082" y="101058"/>
                    <a:pt x="151082" y="95245"/>
                  </a:cubicBezTo>
                  <a:lnTo>
                    <a:pt x="151082" y="19888"/>
                  </a:lnTo>
                  <a:cubicBezTo>
                    <a:pt x="151082" y="12514"/>
                    <a:pt x="145055" y="6517"/>
                    <a:pt x="137681" y="6517"/>
                  </a:cubicBezTo>
                  <a:lnTo>
                    <a:pt x="130338" y="6517"/>
                  </a:lnTo>
                  <a:cubicBezTo>
                    <a:pt x="129788" y="2815"/>
                    <a:pt x="126606" y="0"/>
                    <a:pt x="122781" y="0"/>
                  </a:cubicBezTo>
                  <a:lnTo>
                    <a:pt x="108615" y="0"/>
                  </a:lnTo>
                  <a:cubicBezTo>
                    <a:pt x="104791" y="0"/>
                    <a:pt x="101609" y="2815"/>
                    <a:pt x="101058" y="6517"/>
                  </a:cubicBezTo>
                  <a:lnTo>
                    <a:pt x="90166" y="6517"/>
                  </a:lnTo>
                  <a:cubicBezTo>
                    <a:pt x="89615" y="2815"/>
                    <a:pt x="86434" y="0"/>
                    <a:pt x="82609" y="0"/>
                  </a:cubicBezTo>
                  <a:lnTo>
                    <a:pt x="68474" y="0"/>
                  </a:lnTo>
                  <a:cubicBezTo>
                    <a:pt x="64619" y="0"/>
                    <a:pt x="61437" y="2815"/>
                    <a:pt x="60886" y="6517"/>
                  </a:cubicBezTo>
                  <a:lnTo>
                    <a:pt x="50025" y="6517"/>
                  </a:lnTo>
                  <a:cubicBezTo>
                    <a:pt x="49474" y="2815"/>
                    <a:pt x="46292" y="0"/>
                    <a:pt x="42467" y="0"/>
                  </a:cubicBezTo>
                  <a:close/>
                </a:path>
              </a:pathLst>
            </a:custGeom>
            <a:solidFill>
              <a:schemeClr val="lt1"/>
            </a:solidFill>
            <a:ln>
              <a:noFill/>
            </a:ln>
            <a:effectLst>
              <a:outerShdw dist="76200" dir="960000" algn="bl" rotWithShape="0">
                <a:srgbClr val="000000">
                  <a:alpha val="26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26" name="Google Shape;1126;p50"/>
            <p:cNvSpPr/>
            <p:nvPr/>
          </p:nvSpPr>
          <p:spPr>
            <a:xfrm>
              <a:off x="1795347" y="1702939"/>
              <a:ext cx="259133" cy="768812"/>
            </a:xfrm>
            <a:custGeom>
              <a:avLst/>
              <a:gdLst/>
              <a:ahLst/>
              <a:cxnLst/>
              <a:rect l="l" t="t" r="r" b="b"/>
              <a:pathLst>
                <a:path w="24111" h="71534" extrusionOk="0">
                  <a:moveTo>
                    <a:pt x="1" y="0"/>
                  </a:moveTo>
                  <a:lnTo>
                    <a:pt x="1" y="67709"/>
                  </a:lnTo>
                  <a:cubicBezTo>
                    <a:pt x="1" y="69820"/>
                    <a:pt x="1714" y="71533"/>
                    <a:pt x="3825" y="71533"/>
                  </a:cubicBezTo>
                  <a:lnTo>
                    <a:pt x="20286" y="71533"/>
                  </a:lnTo>
                  <a:cubicBezTo>
                    <a:pt x="22397" y="71533"/>
                    <a:pt x="24110" y="69820"/>
                    <a:pt x="24110" y="67709"/>
                  </a:cubicBezTo>
                  <a:lnTo>
                    <a:pt x="24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0"/>
            <p:cNvSpPr/>
            <p:nvPr/>
          </p:nvSpPr>
          <p:spPr>
            <a:xfrm>
              <a:off x="1174703" y="765537"/>
              <a:ext cx="1500125" cy="974325"/>
            </a:xfrm>
            <a:custGeom>
              <a:avLst/>
              <a:gdLst/>
              <a:ahLst/>
              <a:cxnLst/>
              <a:rect l="l" t="t" r="r" b="b"/>
              <a:pathLst>
                <a:path w="139579" h="90656" extrusionOk="0">
                  <a:moveTo>
                    <a:pt x="7650" y="1"/>
                  </a:moveTo>
                  <a:cubicBezTo>
                    <a:pt x="3428" y="1"/>
                    <a:pt x="1" y="3427"/>
                    <a:pt x="1" y="7650"/>
                  </a:cubicBezTo>
                  <a:lnTo>
                    <a:pt x="1" y="83007"/>
                  </a:lnTo>
                  <a:cubicBezTo>
                    <a:pt x="1" y="87229"/>
                    <a:pt x="3428" y="90656"/>
                    <a:pt x="7650" y="90656"/>
                  </a:cubicBezTo>
                  <a:lnTo>
                    <a:pt x="131930" y="90656"/>
                  </a:lnTo>
                  <a:cubicBezTo>
                    <a:pt x="136152" y="90656"/>
                    <a:pt x="139579" y="87229"/>
                    <a:pt x="139579" y="83007"/>
                  </a:cubicBezTo>
                  <a:lnTo>
                    <a:pt x="139579" y="7650"/>
                  </a:lnTo>
                  <a:cubicBezTo>
                    <a:pt x="139579" y="3427"/>
                    <a:pt x="136152" y="1"/>
                    <a:pt x="1319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0"/>
            <p:cNvSpPr/>
            <p:nvPr/>
          </p:nvSpPr>
          <p:spPr>
            <a:xfrm>
              <a:off x="1663788" y="1102676"/>
              <a:ext cx="1011157" cy="328841"/>
            </a:xfrm>
            <a:custGeom>
              <a:avLst/>
              <a:gdLst/>
              <a:ahLst/>
              <a:cxnLst/>
              <a:rect l="l" t="t" r="r" b="b"/>
              <a:pathLst>
                <a:path w="94083" h="30597" extrusionOk="0">
                  <a:moveTo>
                    <a:pt x="1" y="0"/>
                  </a:moveTo>
                  <a:lnTo>
                    <a:pt x="1" y="30596"/>
                  </a:lnTo>
                  <a:lnTo>
                    <a:pt x="94083" y="30596"/>
                  </a:lnTo>
                  <a:lnTo>
                    <a:pt x="940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0"/>
            <p:cNvSpPr/>
            <p:nvPr/>
          </p:nvSpPr>
          <p:spPr>
            <a:xfrm>
              <a:off x="1271077" y="997098"/>
              <a:ext cx="529089" cy="529089"/>
            </a:xfrm>
            <a:custGeom>
              <a:avLst/>
              <a:gdLst/>
              <a:ahLst/>
              <a:cxnLst/>
              <a:rect l="l" t="t" r="r" b="b"/>
              <a:pathLst>
                <a:path w="49229" h="49229" extrusionOk="0">
                  <a:moveTo>
                    <a:pt x="24599" y="0"/>
                  </a:moveTo>
                  <a:cubicBezTo>
                    <a:pt x="11015" y="0"/>
                    <a:pt x="0" y="11015"/>
                    <a:pt x="0" y="24599"/>
                  </a:cubicBezTo>
                  <a:cubicBezTo>
                    <a:pt x="0" y="38214"/>
                    <a:pt x="11015" y="49229"/>
                    <a:pt x="24599" y="49229"/>
                  </a:cubicBezTo>
                  <a:cubicBezTo>
                    <a:pt x="38214" y="49229"/>
                    <a:pt x="49229" y="38214"/>
                    <a:pt x="49229" y="24599"/>
                  </a:cubicBezTo>
                  <a:cubicBezTo>
                    <a:pt x="49229" y="11015"/>
                    <a:pt x="38214" y="0"/>
                    <a:pt x="24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0"/>
            <p:cNvSpPr/>
            <p:nvPr/>
          </p:nvSpPr>
          <p:spPr>
            <a:xfrm>
              <a:off x="1174703" y="1855228"/>
              <a:ext cx="1500125" cy="151927"/>
            </a:xfrm>
            <a:custGeom>
              <a:avLst/>
              <a:gdLst/>
              <a:ahLst/>
              <a:cxnLst/>
              <a:rect l="l" t="t" r="r" b="b"/>
              <a:pathLst>
                <a:path w="139579" h="14136" extrusionOk="0">
                  <a:moveTo>
                    <a:pt x="3825" y="0"/>
                  </a:moveTo>
                  <a:cubicBezTo>
                    <a:pt x="1714" y="0"/>
                    <a:pt x="1" y="1714"/>
                    <a:pt x="1" y="3825"/>
                  </a:cubicBezTo>
                  <a:lnTo>
                    <a:pt x="1" y="10311"/>
                  </a:lnTo>
                  <a:cubicBezTo>
                    <a:pt x="1" y="12422"/>
                    <a:pt x="1714" y="14136"/>
                    <a:pt x="3825" y="14136"/>
                  </a:cubicBezTo>
                  <a:lnTo>
                    <a:pt x="135754" y="14136"/>
                  </a:lnTo>
                  <a:cubicBezTo>
                    <a:pt x="137865" y="14136"/>
                    <a:pt x="139579" y="12453"/>
                    <a:pt x="139579" y="10342"/>
                  </a:cubicBezTo>
                  <a:lnTo>
                    <a:pt x="139579" y="3825"/>
                  </a:lnTo>
                  <a:cubicBezTo>
                    <a:pt x="139579" y="1714"/>
                    <a:pt x="137865" y="0"/>
                    <a:pt x="135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0"/>
            <p:cNvSpPr/>
            <p:nvPr/>
          </p:nvSpPr>
          <p:spPr>
            <a:xfrm>
              <a:off x="1828243" y="695811"/>
              <a:ext cx="193358" cy="139760"/>
            </a:xfrm>
            <a:custGeom>
              <a:avLst/>
              <a:gdLst/>
              <a:ahLst/>
              <a:cxnLst/>
              <a:rect l="l" t="t" r="r" b="b"/>
              <a:pathLst>
                <a:path w="17991" h="13004" extrusionOk="0">
                  <a:moveTo>
                    <a:pt x="1928" y="0"/>
                  </a:moveTo>
                  <a:cubicBezTo>
                    <a:pt x="857" y="0"/>
                    <a:pt x="1" y="857"/>
                    <a:pt x="1" y="1897"/>
                  </a:cubicBezTo>
                  <a:lnTo>
                    <a:pt x="1" y="11076"/>
                  </a:lnTo>
                  <a:cubicBezTo>
                    <a:pt x="1" y="12147"/>
                    <a:pt x="857" y="13004"/>
                    <a:pt x="1928" y="13004"/>
                  </a:cubicBezTo>
                  <a:lnTo>
                    <a:pt x="16063" y="13004"/>
                  </a:lnTo>
                  <a:cubicBezTo>
                    <a:pt x="17134" y="13004"/>
                    <a:pt x="17991" y="12147"/>
                    <a:pt x="17991" y="11076"/>
                  </a:cubicBezTo>
                  <a:lnTo>
                    <a:pt x="17991" y="1897"/>
                  </a:lnTo>
                  <a:cubicBezTo>
                    <a:pt x="17991" y="857"/>
                    <a:pt x="17134" y="0"/>
                    <a:pt x="16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0"/>
            <p:cNvSpPr/>
            <p:nvPr/>
          </p:nvSpPr>
          <p:spPr>
            <a:xfrm>
              <a:off x="1396713" y="695811"/>
              <a:ext cx="193036" cy="139760"/>
            </a:xfrm>
            <a:custGeom>
              <a:avLst/>
              <a:gdLst/>
              <a:ahLst/>
              <a:cxnLst/>
              <a:rect l="l" t="t" r="r" b="b"/>
              <a:pathLst>
                <a:path w="17961" h="13004" extrusionOk="0">
                  <a:moveTo>
                    <a:pt x="1898" y="0"/>
                  </a:moveTo>
                  <a:cubicBezTo>
                    <a:pt x="858" y="0"/>
                    <a:pt x="1" y="857"/>
                    <a:pt x="1" y="1897"/>
                  </a:cubicBezTo>
                  <a:lnTo>
                    <a:pt x="1" y="11076"/>
                  </a:lnTo>
                  <a:cubicBezTo>
                    <a:pt x="1" y="12147"/>
                    <a:pt x="858" y="13004"/>
                    <a:pt x="1898" y="13004"/>
                  </a:cubicBezTo>
                  <a:lnTo>
                    <a:pt x="16064" y="13004"/>
                  </a:lnTo>
                  <a:cubicBezTo>
                    <a:pt x="17104" y="13004"/>
                    <a:pt x="17961" y="12147"/>
                    <a:pt x="17961" y="11076"/>
                  </a:cubicBezTo>
                  <a:lnTo>
                    <a:pt x="17961" y="1897"/>
                  </a:lnTo>
                  <a:cubicBezTo>
                    <a:pt x="17961" y="857"/>
                    <a:pt x="17104" y="0"/>
                    <a:pt x="16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0"/>
            <p:cNvSpPr/>
            <p:nvPr/>
          </p:nvSpPr>
          <p:spPr>
            <a:xfrm>
              <a:off x="2260094" y="695811"/>
              <a:ext cx="193036" cy="139760"/>
            </a:xfrm>
            <a:custGeom>
              <a:avLst/>
              <a:gdLst/>
              <a:ahLst/>
              <a:cxnLst/>
              <a:rect l="l" t="t" r="r" b="b"/>
              <a:pathLst>
                <a:path w="17961" h="13004" extrusionOk="0">
                  <a:moveTo>
                    <a:pt x="1898" y="0"/>
                  </a:moveTo>
                  <a:cubicBezTo>
                    <a:pt x="857" y="0"/>
                    <a:pt x="1" y="857"/>
                    <a:pt x="1" y="1897"/>
                  </a:cubicBezTo>
                  <a:lnTo>
                    <a:pt x="1" y="11076"/>
                  </a:lnTo>
                  <a:cubicBezTo>
                    <a:pt x="1" y="12147"/>
                    <a:pt x="857" y="13004"/>
                    <a:pt x="1898" y="13004"/>
                  </a:cubicBezTo>
                  <a:lnTo>
                    <a:pt x="16063" y="13004"/>
                  </a:lnTo>
                  <a:cubicBezTo>
                    <a:pt x="17104" y="13004"/>
                    <a:pt x="17960" y="12147"/>
                    <a:pt x="17960" y="11076"/>
                  </a:cubicBezTo>
                  <a:lnTo>
                    <a:pt x="17960" y="1897"/>
                  </a:lnTo>
                  <a:cubicBezTo>
                    <a:pt x="17960" y="857"/>
                    <a:pt x="17104" y="0"/>
                    <a:pt x="16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0"/>
            <p:cNvSpPr/>
            <p:nvPr/>
          </p:nvSpPr>
          <p:spPr>
            <a:xfrm>
              <a:off x="1868695" y="1470687"/>
              <a:ext cx="177914" cy="41120"/>
            </a:xfrm>
            <a:custGeom>
              <a:avLst/>
              <a:gdLst/>
              <a:ahLst/>
              <a:cxnLst/>
              <a:rect l="l" t="t" r="r" b="b"/>
              <a:pathLst>
                <a:path w="16554" h="3826" extrusionOk="0">
                  <a:moveTo>
                    <a:pt x="2112" y="1"/>
                  </a:moveTo>
                  <a:cubicBezTo>
                    <a:pt x="919" y="1"/>
                    <a:pt x="1" y="1102"/>
                    <a:pt x="246" y="2326"/>
                  </a:cubicBezTo>
                  <a:cubicBezTo>
                    <a:pt x="429" y="3213"/>
                    <a:pt x="1255" y="3825"/>
                    <a:pt x="2204" y="3825"/>
                  </a:cubicBezTo>
                  <a:lnTo>
                    <a:pt x="14442" y="3825"/>
                  </a:lnTo>
                  <a:cubicBezTo>
                    <a:pt x="15635" y="3825"/>
                    <a:pt x="16553" y="2754"/>
                    <a:pt x="16308" y="1530"/>
                  </a:cubicBezTo>
                  <a:cubicBezTo>
                    <a:pt x="16125" y="643"/>
                    <a:pt x="15299" y="1"/>
                    <a:pt x="14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0"/>
            <p:cNvSpPr/>
            <p:nvPr/>
          </p:nvSpPr>
          <p:spPr>
            <a:xfrm>
              <a:off x="1868695" y="1550984"/>
              <a:ext cx="547843" cy="41109"/>
            </a:xfrm>
            <a:custGeom>
              <a:avLst/>
              <a:gdLst/>
              <a:ahLst/>
              <a:cxnLst/>
              <a:rect l="l" t="t" r="r" b="b"/>
              <a:pathLst>
                <a:path w="50974" h="3825" extrusionOk="0">
                  <a:moveTo>
                    <a:pt x="2112" y="0"/>
                  </a:moveTo>
                  <a:cubicBezTo>
                    <a:pt x="919" y="0"/>
                    <a:pt x="1" y="1071"/>
                    <a:pt x="246" y="2295"/>
                  </a:cubicBezTo>
                  <a:cubicBezTo>
                    <a:pt x="429" y="3213"/>
                    <a:pt x="1255" y="3825"/>
                    <a:pt x="2204" y="3825"/>
                  </a:cubicBezTo>
                  <a:lnTo>
                    <a:pt x="48862" y="3825"/>
                  </a:lnTo>
                  <a:cubicBezTo>
                    <a:pt x="50055" y="3825"/>
                    <a:pt x="50973" y="2754"/>
                    <a:pt x="50729" y="1499"/>
                  </a:cubicBezTo>
                  <a:cubicBezTo>
                    <a:pt x="50545" y="612"/>
                    <a:pt x="49719" y="0"/>
                    <a:pt x="48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0"/>
            <p:cNvSpPr/>
            <p:nvPr/>
          </p:nvSpPr>
          <p:spPr>
            <a:xfrm>
              <a:off x="1868695" y="1620710"/>
              <a:ext cx="547843" cy="41120"/>
            </a:xfrm>
            <a:custGeom>
              <a:avLst/>
              <a:gdLst/>
              <a:ahLst/>
              <a:cxnLst/>
              <a:rect l="l" t="t" r="r" b="b"/>
              <a:pathLst>
                <a:path w="50974" h="3826" extrusionOk="0">
                  <a:moveTo>
                    <a:pt x="2112" y="1"/>
                  </a:moveTo>
                  <a:cubicBezTo>
                    <a:pt x="919" y="1"/>
                    <a:pt x="1" y="1102"/>
                    <a:pt x="246" y="2326"/>
                  </a:cubicBezTo>
                  <a:cubicBezTo>
                    <a:pt x="429" y="3213"/>
                    <a:pt x="1255" y="3825"/>
                    <a:pt x="2204" y="3825"/>
                  </a:cubicBezTo>
                  <a:lnTo>
                    <a:pt x="48862" y="3825"/>
                  </a:lnTo>
                  <a:cubicBezTo>
                    <a:pt x="50055" y="3825"/>
                    <a:pt x="50973" y="2754"/>
                    <a:pt x="50729" y="1530"/>
                  </a:cubicBezTo>
                  <a:cubicBezTo>
                    <a:pt x="50545" y="643"/>
                    <a:pt x="49719" y="1"/>
                    <a:pt x="48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0"/>
            <p:cNvSpPr/>
            <p:nvPr/>
          </p:nvSpPr>
          <p:spPr>
            <a:xfrm>
              <a:off x="1877575" y="1041163"/>
              <a:ext cx="65785" cy="119050"/>
            </a:xfrm>
            <a:custGeom>
              <a:avLst/>
              <a:gdLst/>
              <a:ahLst/>
              <a:cxnLst/>
              <a:rect l="l" t="t" r="r" b="b"/>
              <a:pathLst>
                <a:path w="6121" h="11077" extrusionOk="0">
                  <a:moveTo>
                    <a:pt x="1928" y="1"/>
                  </a:moveTo>
                  <a:cubicBezTo>
                    <a:pt x="858" y="1"/>
                    <a:pt x="1" y="858"/>
                    <a:pt x="1" y="1898"/>
                  </a:cubicBezTo>
                  <a:lnTo>
                    <a:pt x="1" y="9149"/>
                  </a:lnTo>
                  <a:cubicBezTo>
                    <a:pt x="1" y="10220"/>
                    <a:pt x="858" y="11077"/>
                    <a:pt x="1898" y="11077"/>
                  </a:cubicBezTo>
                  <a:lnTo>
                    <a:pt x="4223" y="11077"/>
                  </a:lnTo>
                  <a:cubicBezTo>
                    <a:pt x="5263" y="11077"/>
                    <a:pt x="6120" y="10220"/>
                    <a:pt x="6120" y="9180"/>
                  </a:cubicBezTo>
                  <a:lnTo>
                    <a:pt x="6120" y="1898"/>
                  </a:lnTo>
                  <a:cubicBezTo>
                    <a:pt x="6120" y="858"/>
                    <a:pt x="5263" y="1"/>
                    <a:pt x="4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0"/>
            <p:cNvSpPr/>
            <p:nvPr/>
          </p:nvSpPr>
          <p:spPr>
            <a:xfrm>
              <a:off x="1976249" y="1041163"/>
              <a:ext cx="65775" cy="242356"/>
            </a:xfrm>
            <a:custGeom>
              <a:avLst/>
              <a:gdLst/>
              <a:ahLst/>
              <a:cxnLst/>
              <a:rect l="l" t="t" r="r" b="b"/>
              <a:pathLst>
                <a:path w="6120" h="22550" extrusionOk="0">
                  <a:moveTo>
                    <a:pt x="1928" y="1"/>
                  </a:moveTo>
                  <a:cubicBezTo>
                    <a:pt x="857" y="1"/>
                    <a:pt x="1" y="858"/>
                    <a:pt x="1" y="1898"/>
                  </a:cubicBezTo>
                  <a:lnTo>
                    <a:pt x="1" y="20622"/>
                  </a:lnTo>
                  <a:cubicBezTo>
                    <a:pt x="1" y="21693"/>
                    <a:pt x="857" y="22550"/>
                    <a:pt x="1898" y="22550"/>
                  </a:cubicBezTo>
                  <a:lnTo>
                    <a:pt x="4223" y="22550"/>
                  </a:lnTo>
                  <a:cubicBezTo>
                    <a:pt x="5263" y="22550"/>
                    <a:pt x="6120" y="21693"/>
                    <a:pt x="6120" y="20653"/>
                  </a:cubicBezTo>
                  <a:lnTo>
                    <a:pt x="6120" y="1898"/>
                  </a:lnTo>
                  <a:cubicBezTo>
                    <a:pt x="6120" y="858"/>
                    <a:pt x="5263" y="1"/>
                    <a:pt x="4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0"/>
            <p:cNvSpPr/>
            <p:nvPr/>
          </p:nvSpPr>
          <p:spPr>
            <a:xfrm>
              <a:off x="2074924" y="1041163"/>
              <a:ext cx="65775" cy="242356"/>
            </a:xfrm>
            <a:custGeom>
              <a:avLst/>
              <a:gdLst/>
              <a:ahLst/>
              <a:cxnLst/>
              <a:rect l="l" t="t" r="r" b="b"/>
              <a:pathLst>
                <a:path w="6120" h="22550" extrusionOk="0">
                  <a:moveTo>
                    <a:pt x="1928" y="1"/>
                  </a:moveTo>
                  <a:cubicBezTo>
                    <a:pt x="857" y="1"/>
                    <a:pt x="0" y="858"/>
                    <a:pt x="0" y="1898"/>
                  </a:cubicBezTo>
                  <a:lnTo>
                    <a:pt x="0" y="20622"/>
                  </a:lnTo>
                  <a:cubicBezTo>
                    <a:pt x="0" y="21693"/>
                    <a:pt x="857" y="22550"/>
                    <a:pt x="1897" y="22550"/>
                  </a:cubicBezTo>
                  <a:lnTo>
                    <a:pt x="4223" y="22550"/>
                  </a:lnTo>
                  <a:cubicBezTo>
                    <a:pt x="5263" y="22550"/>
                    <a:pt x="6119" y="21693"/>
                    <a:pt x="6119" y="20653"/>
                  </a:cubicBezTo>
                  <a:lnTo>
                    <a:pt x="6119" y="1898"/>
                  </a:lnTo>
                  <a:cubicBezTo>
                    <a:pt x="6119" y="858"/>
                    <a:pt x="5263" y="1"/>
                    <a:pt x="4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0"/>
            <p:cNvSpPr/>
            <p:nvPr/>
          </p:nvSpPr>
          <p:spPr>
            <a:xfrm>
              <a:off x="2177867" y="1041163"/>
              <a:ext cx="65775" cy="119050"/>
            </a:xfrm>
            <a:custGeom>
              <a:avLst/>
              <a:gdLst/>
              <a:ahLst/>
              <a:cxnLst/>
              <a:rect l="l" t="t" r="r" b="b"/>
              <a:pathLst>
                <a:path w="6120" h="11077" extrusionOk="0">
                  <a:moveTo>
                    <a:pt x="1898" y="1"/>
                  </a:moveTo>
                  <a:cubicBezTo>
                    <a:pt x="857" y="1"/>
                    <a:pt x="1" y="858"/>
                    <a:pt x="1" y="1898"/>
                  </a:cubicBezTo>
                  <a:lnTo>
                    <a:pt x="1" y="9149"/>
                  </a:lnTo>
                  <a:cubicBezTo>
                    <a:pt x="1" y="10220"/>
                    <a:pt x="857" y="11077"/>
                    <a:pt x="1898" y="11077"/>
                  </a:cubicBezTo>
                  <a:lnTo>
                    <a:pt x="4192" y="11077"/>
                  </a:lnTo>
                  <a:cubicBezTo>
                    <a:pt x="5263" y="11077"/>
                    <a:pt x="6120" y="10220"/>
                    <a:pt x="6120" y="9180"/>
                  </a:cubicBezTo>
                  <a:lnTo>
                    <a:pt x="6120" y="1898"/>
                  </a:lnTo>
                  <a:cubicBezTo>
                    <a:pt x="6120" y="858"/>
                    <a:pt x="5263" y="1"/>
                    <a:pt x="4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0"/>
            <p:cNvSpPr/>
            <p:nvPr/>
          </p:nvSpPr>
          <p:spPr>
            <a:xfrm>
              <a:off x="1854466" y="1020447"/>
              <a:ext cx="106884" cy="160482"/>
            </a:xfrm>
            <a:custGeom>
              <a:avLst/>
              <a:gdLst/>
              <a:ahLst/>
              <a:cxnLst/>
              <a:rect l="l" t="t" r="r" b="b"/>
              <a:pathLst>
                <a:path w="9945" h="14932" extrusionOk="0">
                  <a:moveTo>
                    <a:pt x="6120" y="3825"/>
                  </a:moveTo>
                  <a:lnTo>
                    <a:pt x="6120" y="11107"/>
                  </a:lnTo>
                  <a:lnTo>
                    <a:pt x="3825" y="11107"/>
                  </a:lnTo>
                  <a:cubicBezTo>
                    <a:pt x="3825" y="11107"/>
                    <a:pt x="3825" y="11076"/>
                    <a:pt x="3825" y="11076"/>
                  </a:cubicBezTo>
                  <a:lnTo>
                    <a:pt x="3825" y="3825"/>
                  </a:lnTo>
                  <a:close/>
                  <a:moveTo>
                    <a:pt x="3825" y="0"/>
                  </a:moveTo>
                  <a:cubicBezTo>
                    <a:pt x="1714" y="0"/>
                    <a:pt x="1" y="1714"/>
                    <a:pt x="1" y="3825"/>
                  </a:cubicBezTo>
                  <a:lnTo>
                    <a:pt x="1" y="11076"/>
                  </a:lnTo>
                  <a:cubicBezTo>
                    <a:pt x="1" y="13187"/>
                    <a:pt x="1714" y="14931"/>
                    <a:pt x="3795" y="14931"/>
                  </a:cubicBezTo>
                  <a:lnTo>
                    <a:pt x="6120" y="14931"/>
                  </a:lnTo>
                  <a:cubicBezTo>
                    <a:pt x="8231" y="14931"/>
                    <a:pt x="9945" y="13218"/>
                    <a:pt x="9945" y="11107"/>
                  </a:cubicBezTo>
                  <a:lnTo>
                    <a:pt x="9945" y="3825"/>
                  </a:lnTo>
                  <a:cubicBezTo>
                    <a:pt x="9945" y="1714"/>
                    <a:pt x="8231" y="0"/>
                    <a:pt x="6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0"/>
            <p:cNvSpPr/>
            <p:nvPr/>
          </p:nvSpPr>
          <p:spPr>
            <a:xfrm>
              <a:off x="1955857" y="1020447"/>
              <a:ext cx="106884" cy="283788"/>
            </a:xfrm>
            <a:custGeom>
              <a:avLst/>
              <a:gdLst/>
              <a:ahLst/>
              <a:cxnLst/>
              <a:rect l="l" t="t" r="r" b="b"/>
              <a:pathLst>
                <a:path w="9945" h="26405" extrusionOk="0">
                  <a:moveTo>
                    <a:pt x="6120" y="3825"/>
                  </a:moveTo>
                  <a:lnTo>
                    <a:pt x="6120" y="22580"/>
                  </a:lnTo>
                  <a:lnTo>
                    <a:pt x="3795" y="22580"/>
                  </a:lnTo>
                  <a:lnTo>
                    <a:pt x="3825" y="22549"/>
                  </a:lnTo>
                  <a:lnTo>
                    <a:pt x="3825" y="3825"/>
                  </a:lnTo>
                  <a:close/>
                  <a:moveTo>
                    <a:pt x="3825" y="0"/>
                  </a:moveTo>
                  <a:cubicBezTo>
                    <a:pt x="1714" y="0"/>
                    <a:pt x="1" y="1714"/>
                    <a:pt x="1" y="3825"/>
                  </a:cubicBezTo>
                  <a:lnTo>
                    <a:pt x="1" y="22549"/>
                  </a:lnTo>
                  <a:cubicBezTo>
                    <a:pt x="1" y="24691"/>
                    <a:pt x="1714" y="26404"/>
                    <a:pt x="3795" y="26404"/>
                  </a:cubicBezTo>
                  <a:lnTo>
                    <a:pt x="6120" y="26404"/>
                  </a:lnTo>
                  <a:cubicBezTo>
                    <a:pt x="8231" y="26404"/>
                    <a:pt x="9944" y="24691"/>
                    <a:pt x="9944" y="22580"/>
                  </a:cubicBezTo>
                  <a:lnTo>
                    <a:pt x="9944" y="3825"/>
                  </a:lnTo>
                  <a:cubicBezTo>
                    <a:pt x="9944" y="1714"/>
                    <a:pt x="8231" y="0"/>
                    <a:pt x="6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0"/>
            <p:cNvSpPr/>
            <p:nvPr/>
          </p:nvSpPr>
          <p:spPr>
            <a:xfrm>
              <a:off x="2054531" y="1020447"/>
              <a:ext cx="106873" cy="283788"/>
            </a:xfrm>
            <a:custGeom>
              <a:avLst/>
              <a:gdLst/>
              <a:ahLst/>
              <a:cxnLst/>
              <a:rect l="l" t="t" r="r" b="b"/>
              <a:pathLst>
                <a:path w="9944" h="26405" extrusionOk="0">
                  <a:moveTo>
                    <a:pt x="6120" y="3825"/>
                  </a:moveTo>
                  <a:lnTo>
                    <a:pt x="6120" y="22580"/>
                  </a:lnTo>
                  <a:lnTo>
                    <a:pt x="3794" y="22580"/>
                  </a:lnTo>
                  <a:lnTo>
                    <a:pt x="3825" y="22549"/>
                  </a:lnTo>
                  <a:lnTo>
                    <a:pt x="3825" y="3825"/>
                  </a:lnTo>
                  <a:close/>
                  <a:moveTo>
                    <a:pt x="3825" y="0"/>
                  </a:moveTo>
                  <a:cubicBezTo>
                    <a:pt x="1714" y="0"/>
                    <a:pt x="0" y="1714"/>
                    <a:pt x="0" y="3825"/>
                  </a:cubicBezTo>
                  <a:lnTo>
                    <a:pt x="0" y="22549"/>
                  </a:lnTo>
                  <a:cubicBezTo>
                    <a:pt x="0" y="24691"/>
                    <a:pt x="1714" y="26404"/>
                    <a:pt x="3794" y="26404"/>
                  </a:cubicBezTo>
                  <a:lnTo>
                    <a:pt x="6120" y="26404"/>
                  </a:lnTo>
                  <a:cubicBezTo>
                    <a:pt x="8231" y="26404"/>
                    <a:pt x="9944" y="24691"/>
                    <a:pt x="9944" y="22580"/>
                  </a:cubicBezTo>
                  <a:lnTo>
                    <a:pt x="9944" y="3825"/>
                  </a:lnTo>
                  <a:cubicBezTo>
                    <a:pt x="9944" y="1714"/>
                    <a:pt x="8231" y="0"/>
                    <a:pt x="6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0"/>
            <p:cNvSpPr/>
            <p:nvPr/>
          </p:nvSpPr>
          <p:spPr>
            <a:xfrm>
              <a:off x="2157152" y="1020447"/>
              <a:ext cx="106873" cy="160482"/>
            </a:xfrm>
            <a:custGeom>
              <a:avLst/>
              <a:gdLst/>
              <a:ahLst/>
              <a:cxnLst/>
              <a:rect l="l" t="t" r="r" b="b"/>
              <a:pathLst>
                <a:path w="9944" h="14932" extrusionOk="0">
                  <a:moveTo>
                    <a:pt x="6119" y="3825"/>
                  </a:moveTo>
                  <a:lnTo>
                    <a:pt x="6119" y="11107"/>
                  </a:lnTo>
                  <a:lnTo>
                    <a:pt x="3855" y="11107"/>
                  </a:lnTo>
                  <a:cubicBezTo>
                    <a:pt x="3825" y="11107"/>
                    <a:pt x="3825" y="11076"/>
                    <a:pt x="3825" y="11076"/>
                  </a:cubicBezTo>
                  <a:lnTo>
                    <a:pt x="3825" y="3825"/>
                  </a:lnTo>
                  <a:close/>
                  <a:moveTo>
                    <a:pt x="3825" y="0"/>
                  </a:moveTo>
                  <a:cubicBezTo>
                    <a:pt x="1714" y="0"/>
                    <a:pt x="0" y="1714"/>
                    <a:pt x="0" y="3825"/>
                  </a:cubicBezTo>
                  <a:lnTo>
                    <a:pt x="0" y="11076"/>
                  </a:lnTo>
                  <a:cubicBezTo>
                    <a:pt x="0" y="13187"/>
                    <a:pt x="1714" y="14931"/>
                    <a:pt x="3825" y="14931"/>
                  </a:cubicBezTo>
                  <a:lnTo>
                    <a:pt x="6119" y="14931"/>
                  </a:lnTo>
                  <a:cubicBezTo>
                    <a:pt x="8231" y="14931"/>
                    <a:pt x="9944" y="13218"/>
                    <a:pt x="9944" y="11107"/>
                  </a:cubicBezTo>
                  <a:lnTo>
                    <a:pt x="9944" y="3825"/>
                  </a:lnTo>
                  <a:cubicBezTo>
                    <a:pt x="9944" y="1714"/>
                    <a:pt x="8231" y="0"/>
                    <a:pt x="6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0"/>
            <p:cNvSpPr/>
            <p:nvPr/>
          </p:nvSpPr>
          <p:spPr>
            <a:xfrm>
              <a:off x="1314164" y="1040185"/>
              <a:ext cx="442937" cy="442937"/>
            </a:xfrm>
            <a:custGeom>
              <a:avLst/>
              <a:gdLst/>
              <a:ahLst/>
              <a:cxnLst/>
              <a:rect l="l" t="t" r="r" b="b"/>
              <a:pathLst>
                <a:path w="41213" h="41213" extrusionOk="0">
                  <a:moveTo>
                    <a:pt x="20591" y="3825"/>
                  </a:moveTo>
                  <a:cubicBezTo>
                    <a:pt x="29862" y="3825"/>
                    <a:pt x="37388" y="11351"/>
                    <a:pt x="37388" y="20591"/>
                  </a:cubicBezTo>
                  <a:cubicBezTo>
                    <a:pt x="37388" y="29862"/>
                    <a:pt x="29862" y="37388"/>
                    <a:pt x="20591" y="37388"/>
                  </a:cubicBezTo>
                  <a:cubicBezTo>
                    <a:pt x="11351" y="37388"/>
                    <a:pt x="3825" y="29862"/>
                    <a:pt x="3825" y="20591"/>
                  </a:cubicBezTo>
                  <a:cubicBezTo>
                    <a:pt x="3825" y="11351"/>
                    <a:pt x="11351" y="3825"/>
                    <a:pt x="20591" y="3825"/>
                  </a:cubicBezTo>
                  <a:close/>
                  <a:moveTo>
                    <a:pt x="20591" y="0"/>
                  </a:moveTo>
                  <a:cubicBezTo>
                    <a:pt x="9240" y="0"/>
                    <a:pt x="0" y="9240"/>
                    <a:pt x="0" y="20591"/>
                  </a:cubicBezTo>
                  <a:cubicBezTo>
                    <a:pt x="0" y="31973"/>
                    <a:pt x="9240" y="41213"/>
                    <a:pt x="20591" y="41213"/>
                  </a:cubicBezTo>
                  <a:cubicBezTo>
                    <a:pt x="31973" y="41213"/>
                    <a:pt x="41213" y="31973"/>
                    <a:pt x="41213" y="20591"/>
                  </a:cubicBezTo>
                  <a:cubicBezTo>
                    <a:pt x="41213" y="9240"/>
                    <a:pt x="31973" y="0"/>
                    <a:pt x="20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0"/>
            <p:cNvSpPr/>
            <p:nvPr/>
          </p:nvSpPr>
          <p:spPr>
            <a:xfrm>
              <a:off x="1446712" y="1131186"/>
              <a:ext cx="179225" cy="259896"/>
            </a:xfrm>
            <a:custGeom>
              <a:avLst/>
              <a:gdLst/>
              <a:ahLst/>
              <a:cxnLst/>
              <a:rect l="l" t="t" r="r" b="b"/>
              <a:pathLst>
                <a:path w="16676" h="24182" extrusionOk="0">
                  <a:moveTo>
                    <a:pt x="6426" y="6527"/>
                  </a:moveTo>
                  <a:lnTo>
                    <a:pt x="6426" y="9984"/>
                  </a:lnTo>
                  <a:lnTo>
                    <a:pt x="5967" y="9984"/>
                  </a:lnTo>
                  <a:cubicBezTo>
                    <a:pt x="4988" y="9984"/>
                    <a:pt x="4162" y="9128"/>
                    <a:pt x="4253" y="8087"/>
                  </a:cubicBezTo>
                  <a:cubicBezTo>
                    <a:pt x="4345" y="7200"/>
                    <a:pt x="5171" y="6527"/>
                    <a:pt x="6058" y="6527"/>
                  </a:cubicBezTo>
                  <a:close/>
                  <a:moveTo>
                    <a:pt x="10709" y="14176"/>
                  </a:moveTo>
                  <a:cubicBezTo>
                    <a:pt x="11719" y="14176"/>
                    <a:pt x="12514" y="15033"/>
                    <a:pt x="12422" y="16073"/>
                  </a:cubicBezTo>
                  <a:cubicBezTo>
                    <a:pt x="12361" y="16960"/>
                    <a:pt x="11535" y="17633"/>
                    <a:pt x="10617" y="17633"/>
                  </a:cubicBezTo>
                  <a:lnTo>
                    <a:pt x="10250" y="17633"/>
                  </a:lnTo>
                  <a:lnTo>
                    <a:pt x="10250" y="14176"/>
                  </a:lnTo>
                  <a:close/>
                  <a:moveTo>
                    <a:pt x="8345" y="1"/>
                  </a:moveTo>
                  <a:cubicBezTo>
                    <a:pt x="7274" y="1"/>
                    <a:pt x="6426" y="842"/>
                    <a:pt x="6426" y="1876"/>
                  </a:cubicBezTo>
                  <a:lnTo>
                    <a:pt x="6426" y="2703"/>
                  </a:lnTo>
                  <a:lnTo>
                    <a:pt x="6058" y="2703"/>
                  </a:lnTo>
                  <a:cubicBezTo>
                    <a:pt x="3213" y="2703"/>
                    <a:pt x="704" y="4783"/>
                    <a:pt x="398" y="7628"/>
                  </a:cubicBezTo>
                  <a:cubicBezTo>
                    <a:pt x="1" y="10963"/>
                    <a:pt x="2662" y="13809"/>
                    <a:pt x="5967" y="13809"/>
                  </a:cubicBezTo>
                  <a:lnTo>
                    <a:pt x="6426" y="13809"/>
                  </a:lnTo>
                  <a:lnTo>
                    <a:pt x="6426" y="17633"/>
                  </a:lnTo>
                  <a:lnTo>
                    <a:pt x="4223" y="17633"/>
                  </a:lnTo>
                  <a:cubicBezTo>
                    <a:pt x="3305" y="17633"/>
                    <a:pt x="2448" y="18245"/>
                    <a:pt x="2265" y="19132"/>
                  </a:cubicBezTo>
                  <a:cubicBezTo>
                    <a:pt x="2020" y="20387"/>
                    <a:pt x="2968" y="21458"/>
                    <a:pt x="4162" y="21458"/>
                  </a:cubicBezTo>
                  <a:lnTo>
                    <a:pt x="6426" y="21458"/>
                  </a:lnTo>
                  <a:lnTo>
                    <a:pt x="6426" y="22192"/>
                  </a:lnTo>
                  <a:cubicBezTo>
                    <a:pt x="6426" y="23110"/>
                    <a:pt x="7068" y="23967"/>
                    <a:pt x="7955" y="24150"/>
                  </a:cubicBezTo>
                  <a:cubicBezTo>
                    <a:pt x="8076" y="24171"/>
                    <a:pt x="8195" y="24181"/>
                    <a:pt x="8311" y="24181"/>
                  </a:cubicBezTo>
                  <a:cubicBezTo>
                    <a:pt x="9380" y="24181"/>
                    <a:pt x="10250" y="23332"/>
                    <a:pt x="10250" y="22284"/>
                  </a:cubicBezTo>
                  <a:lnTo>
                    <a:pt x="10250" y="21458"/>
                  </a:lnTo>
                  <a:lnTo>
                    <a:pt x="10617" y="21458"/>
                  </a:lnTo>
                  <a:cubicBezTo>
                    <a:pt x="13493" y="21458"/>
                    <a:pt x="16002" y="19377"/>
                    <a:pt x="16308" y="16532"/>
                  </a:cubicBezTo>
                  <a:cubicBezTo>
                    <a:pt x="16675" y="13197"/>
                    <a:pt x="14044" y="10351"/>
                    <a:pt x="10740" y="10351"/>
                  </a:cubicBezTo>
                  <a:lnTo>
                    <a:pt x="10250" y="10351"/>
                  </a:lnTo>
                  <a:lnTo>
                    <a:pt x="10250" y="6527"/>
                  </a:lnTo>
                  <a:lnTo>
                    <a:pt x="12484" y="6527"/>
                  </a:lnTo>
                  <a:cubicBezTo>
                    <a:pt x="13401" y="6527"/>
                    <a:pt x="14228" y="5915"/>
                    <a:pt x="14411" y="5028"/>
                  </a:cubicBezTo>
                  <a:cubicBezTo>
                    <a:pt x="14656" y="3804"/>
                    <a:pt x="13738" y="2703"/>
                    <a:pt x="12545" y="2703"/>
                  </a:cubicBezTo>
                  <a:lnTo>
                    <a:pt x="10250" y="2703"/>
                  </a:lnTo>
                  <a:lnTo>
                    <a:pt x="10250" y="1968"/>
                  </a:lnTo>
                  <a:cubicBezTo>
                    <a:pt x="10250" y="1050"/>
                    <a:pt x="9638" y="194"/>
                    <a:pt x="8751" y="41"/>
                  </a:cubicBezTo>
                  <a:cubicBezTo>
                    <a:pt x="8613" y="14"/>
                    <a:pt x="8477" y="1"/>
                    <a:pt x="8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0"/>
            <p:cNvSpPr/>
            <p:nvPr/>
          </p:nvSpPr>
          <p:spPr>
            <a:xfrm>
              <a:off x="1153988" y="675084"/>
              <a:ext cx="1541557" cy="1816790"/>
            </a:xfrm>
            <a:custGeom>
              <a:avLst/>
              <a:gdLst/>
              <a:ahLst/>
              <a:cxnLst/>
              <a:rect l="l" t="t" r="r" b="b"/>
              <a:pathLst>
                <a:path w="143434" h="169043" extrusionOk="0">
                  <a:moveTo>
                    <a:pt x="38643" y="3825"/>
                  </a:moveTo>
                  <a:lnTo>
                    <a:pt x="38643" y="13004"/>
                  </a:lnTo>
                  <a:lnTo>
                    <a:pt x="24477" y="13004"/>
                  </a:lnTo>
                  <a:lnTo>
                    <a:pt x="24477" y="3825"/>
                  </a:lnTo>
                  <a:close/>
                  <a:moveTo>
                    <a:pt x="78784" y="3825"/>
                  </a:moveTo>
                  <a:lnTo>
                    <a:pt x="78784" y="13004"/>
                  </a:lnTo>
                  <a:lnTo>
                    <a:pt x="64649" y="13004"/>
                  </a:lnTo>
                  <a:lnTo>
                    <a:pt x="64649" y="3825"/>
                  </a:lnTo>
                  <a:close/>
                  <a:moveTo>
                    <a:pt x="118956" y="3825"/>
                  </a:moveTo>
                  <a:lnTo>
                    <a:pt x="118956" y="13004"/>
                  </a:lnTo>
                  <a:lnTo>
                    <a:pt x="104791" y="13004"/>
                  </a:lnTo>
                  <a:lnTo>
                    <a:pt x="104791" y="3825"/>
                  </a:lnTo>
                  <a:close/>
                  <a:moveTo>
                    <a:pt x="81844" y="100967"/>
                  </a:moveTo>
                  <a:lnTo>
                    <a:pt x="81844" y="107484"/>
                  </a:lnTo>
                  <a:lnTo>
                    <a:pt x="61590" y="107484"/>
                  </a:lnTo>
                  <a:lnTo>
                    <a:pt x="61590" y="100967"/>
                  </a:lnTo>
                  <a:close/>
                  <a:moveTo>
                    <a:pt x="137559" y="111675"/>
                  </a:moveTo>
                  <a:cubicBezTo>
                    <a:pt x="138691" y="111675"/>
                    <a:pt x="139609" y="112593"/>
                    <a:pt x="139609" y="113725"/>
                  </a:cubicBezTo>
                  <a:lnTo>
                    <a:pt x="139609" y="120089"/>
                  </a:lnTo>
                  <a:cubicBezTo>
                    <a:pt x="139609" y="121160"/>
                    <a:pt x="138752" y="122017"/>
                    <a:pt x="137681" y="122017"/>
                  </a:cubicBezTo>
                  <a:lnTo>
                    <a:pt x="5752" y="122017"/>
                  </a:lnTo>
                  <a:cubicBezTo>
                    <a:pt x="4682" y="122017"/>
                    <a:pt x="3825" y="121160"/>
                    <a:pt x="3825" y="120089"/>
                  </a:cubicBezTo>
                  <a:lnTo>
                    <a:pt x="3825" y="113603"/>
                  </a:lnTo>
                  <a:cubicBezTo>
                    <a:pt x="3825" y="112532"/>
                    <a:pt x="4682" y="111675"/>
                    <a:pt x="5752" y="111675"/>
                  </a:cubicBezTo>
                  <a:close/>
                  <a:moveTo>
                    <a:pt x="81844" y="125841"/>
                  </a:moveTo>
                  <a:lnTo>
                    <a:pt x="81844" y="133490"/>
                  </a:lnTo>
                  <a:lnTo>
                    <a:pt x="80589" y="133490"/>
                  </a:lnTo>
                  <a:cubicBezTo>
                    <a:pt x="79672" y="133490"/>
                    <a:pt x="78815" y="134102"/>
                    <a:pt x="78631" y="135020"/>
                  </a:cubicBezTo>
                  <a:cubicBezTo>
                    <a:pt x="78387" y="136244"/>
                    <a:pt x="79335" y="137314"/>
                    <a:pt x="80528" y="137314"/>
                  </a:cubicBezTo>
                  <a:lnTo>
                    <a:pt x="81844" y="137314"/>
                  </a:lnTo>
                  <a:lnTo>
                    <a:pt x="81844" y="144963"/>
                  </a:lnTo>
                  <a:lnTo>
                    <a:pt x="80589" y="144963"/>
                  </a:lnTo>
                  <a:cubicBezTo>
                    <a:pt x="79672" y="144963"/>
                    <a:pt x="78815" y="145575"/>
                    <a:pt x="78631" y="146493"/>
                  </a:cubicBezTo>
                  <a:cubicBezTo>
                    <a:pt x="78387" y="147717"/>
                    <a:pt x="79335" y="148788"/>
                    <a:pt x="80528" y="148788"/>
                  </a:cubicBezTo>
                  <a:lnTo>
                    <a:pt x="81844" y="148788"/>
                  </a:lnTo>
                  <a:lnTo>
                    <a:pt x="81844" y="163321"/>
                  </a:lnTo>
                  <a:cubicBezTo>
                    <a:pt x="81844" y="164361"/>
                    <a:pt x="80987" y="165218"/>
                    <a:pt x="79947" y="165218"/>
                  </a:cubicBezTo>
                  <a:lnTo>
                    <a:pt x="63486" y="165218"/>
                  </a:lnTo>
                  <a:cubicBezTo>
                    <a:pt x="62446" y="165218"/>
                    <a:pt x="61590" y="164361"/>
                    <a:pt x="61590" y="163321"/>
                  </a:cubicBezTo>
                  <a:lnTo>
                    <a:pt x="61590" y="148788"/>
                  </a:lnTo>
                  <a:lnTo>
                    <a:pt x="62936" y="148788"/>
                  </a:lnTo>
                  <a:cubicBezTo>
                    <a:pt x="63854" y="148788"/>
                    <a:pt x="64710" y="148176"/>
                    <a:pt x="64894" y="147258"/>
                  </a:cubicBezTo>
                  <a:cubicBezTo>
                    <a:pt x="65139" y="146034"/>
                    <a:pt x="64190" y="144963"/>
                    <a:pt x="63028" y="144963"/>
                  </a:cubicBezTo>
                  <a:lnTo>
                    <a:pt x="61590" y="144963"/>
                  </a:lnTo>
                  <a:lnTo>
                    <a:pt x="61590" y="137314"/>
                  </a:lnTo>
                  <a:lnTo>
                    <a:pt x="62936" y="137314"/>
                  </a:lnTo>
                  <a:cubicBezTo>
                    <a:pt x="63854" y="137314"/>
                    <a:pt x="64710" y="136703"/>
                    <a:pt x="64894" y="135785"/>
                  </a:cubicBezTo>
                  <a:cubicBezTo>
                    <a:pt x="65139" y="134561"/>
                    <a:pt x="64190" y="133490"/>
                    <a:pt x="63028" y="133490"/>
                  </a:cubicBezTo>
                  <a:lnTo>
                    <a:pt x="61590" y="133490"/>
                  </a:lnTo>
                  <a:lnTo>
                    <a:pt x="61590" y="125841"/>
                  </a:lnTo>
                  <a:close/>
                  <a:moveTo>
                    <a:pt x="24477" y="1"/>
                  </a:moveTo>
                  <a:cubicBezTo>
                    <a:pt x="22366" y="1"/>
                    <a:pt x="20652" y="1714"/>
                    <a:pt x="20652" y="3825"/>
                  </a:cubicBezTo>
                  <a:lnTo>
                    <a:pt x="20652" y="6518"/>
                  </a:lnTo>
                  <a:lnTo>
                    <a:pt x="9393" y="6518"/>
                  </a:lnTo>
                  <a:cubicBezTo>
                    <a:pt x="4223" y="6518"/>
                    <a:pt x="0" y="10709"/>
                    <a:pt x="0" y="15911"/>
                  </a:cubicBezTo>
                  <a:lnTo>
                    <a:pt x="0" y="27262"/>
                  </a:lnTo>
                  <a:cubicBezTo>
                    <a:pt x="0" y="27384"/>
                    <a:pt x="62" y="27476"/>
                    <a:pt x="123" y="27568"/>
                  </a:cubicBezTo>
                  <a:cubicBezTo>
                    <a:pt x="715" y="28182"/>
                    <a:pt x="1350" y="28436"/>
                    <a:pt x="1923" y="28436"/>
                  </a:cubicBezTo>
                  <a:cubicBezTo>
                    <a:pt x="2978" y="28436"/>
                    <a:pt x="3825" y="27578"/>
                    <a:pt x="3825" y="26527"/>
                  </a:cubicBezTo>
                  <a:lnTo>
                    <a:pt x="3825" y="15727"/>
                  </a:lnTo>
                  <a:cubicBezTo>
                    <a:pt x="3825" y="12759"/>
                    <a:pt x="6242" y="10342"/>
                    <a:pt x="9240" y="10342"/>
                  </a:cubicBezTo>
                  <a:lnTo>
                    <a:pt x="20652" y="10342"/>
                  </a:lnTo>
                  <a:lnTo>
                    <a:pt x="20652" y="13004"/>
                  </a:lnTo>
                  <a:cubicBezTo>
                    <a:pt x="20652" y="15115"/>
                    <a:pt x="22366" y="16829"/>
                    <a:pt x="24477" y="16829"/>
                  </a:cubicBezTo>
                  <a:lnTo>
                    <a:pt x="29464" y="16829"/>
                  </a:lnTo>
                  <a:lnTo>
                    <a:pt x="29464" y="19521"/>
                  </a:lnTo>
                  <a:lnTo>
                    <a:pt x="21417" y="19521"/>
                  </a:lnTo>
                  <a:cubicBezTo>
                    <a:pt x="20377" y="19521"/>
                    <a:pt x="19520" y="20378"/>
                    <a:pt x="19520" y="21418"/>
                  </a:cubicBezTo>
                  <a:lnTo>
                    <a:pt x="19520" y="24080"/>
                  </a:lnTo>
                  <a:cubicBezTo>
                    <a:pt x="19520" y="24998"/>
                    <a:pt x="20132" y="25824"/>
                    <a:pt x="21020" y="26007"/>
                  </a:cubicBezTo>
                  <a:cubicBezTo>
                    <a:pt x="21157" y="26034"/>
                    <a:pt x="21293" y="26047"/>
                    <a:pt x="21425" y="26047"/>
                  </a:cubicBezTo>
                  <a:cubicBezTo>
                    <a:pt x="22496" y="26047"/>
                    <a:pt x="23345" y="25203"/>
                    <a:pt x="23345" y="24141"/>
                  </a:cubicBezTo>
                  <a:lnTo>
                    <a:pt x="23345" y="23345"/>
                  </a:lnTo>
                  <a:lnTo>
                    <a:pt x="40173" y="23345"/>
                  </a:lnTo>
                  <a:lnTo>
                    <a:pt x="40173" y="24080"/>
                  </a:lnTo>
                  <a:cubicBezTo>
                    <a:pt x="40173" y="24998"/>
                    <a:pt x="40784" y="25824"/>
                    <a:pt x="41672" y="26007"/>
                  </a:cubicBezTo>
                  <a:cubicBezTo>
                    <a:pt x="41810" y="26034"/>
                    <a:pt x="41945" y="26047"/>
                    <a:pt x="42077" y="26047"/>
                  </a:cubicBezTo>
                  <a:cubicBezTo>
                    <a:pt x="43149" y="26047"/>
                    <a:pt x="43997" y="25203"/>
                    <a:pt x="43997" y="24141"/>
                  </a:cubicBezTo>
                  <a:lnTo>
                    <a:pt x="43997" y="21418"/>
                  </a:lnTo>
                  <a:cubicBezTo>
                    <a:pt x="43997" y="20378"/>
                    <a:pt x="43140" y="19521"/>
                    <a:pt x="42069" y="19521"/>
                  </a:cubicBezTo>
                  <a:lnTo>
                    <a:pt x="33656" y="19521"/>
                  </a:lnTo>
                  <a:lnTo>
                    <a:pt x="33656" y="16829"/>
                  </a:lnTo>
                  <a:lnTo>
                    <a:pt x="38643" y="16829"/>
                  </a:lnTo>
                  <a:cubicBezTo>
                    <a:pt x="40754" y="16829"/>
                    <a:pt x="42467" y="15115"/>
                    <a:pt x="42467" y="13004"/>
                  </a:cubicBezTo>
                  <a:lnTo>
                    <a:pt x="42467" y="10342"/>
                  </a:lnTo>
                  <a:lnTo>
                    <a:pt x="60825" y="10342"/>
                  </a:lnTo>
                  <a:lnTo>
                    <a:pt x="60825" y="13004"/>
                  </a:lnTo>
                  <a:cubicBezTo>
                    <a:pt x="60825" y="15115"/>
                    <a:pt x="62538" y="16829"/>
                    <a:pt x="64649" y="16829"/>
                  </a:cubicBezTo>
                  <a:lnTo>
                    <a:pt x="69606" y="16829"/>
                  </a:lnTo>
                  <a:lnTo>
                    <a:pt x="69606" y="19521"/>
                  </a:lnTo>
                  <a:lnTo>
                    <a:pt x="61590" y="19521"/>
                  </a:lnTo>
                  <a:cubicBezTo>
                    <a:pt x="60519" y="19521"/>
                    <a:pt x="59662" y="20378"/>
                    <a:pt x="59662" y="21418"/>
                  </a:cubicBezTo>
                  <a:lnTo>
                    <a:pt x="59662" y="24080"/>
                  </a:lnTo>
                  <a:cubicBezTo>
                    <a:pt x="59662" y="24998"/>
                    <a:pt x="60304" y="25824"/>
                    <a:pt x="61192" y="26007"/>
                  </a:cubicBezTo>
                  <a:cubicBezTo>
                    <a:pt x="61326" y="26034"/>
                    <a:pt x="61459" y="26047"/>
                    <a:pt x="61588" y="26047"/>
                  </a:cubicBezTo>
                  <a:cubicBezTo>
                    <a:pt x="62638" y="26047"/>
                    <a:pt x="63486" y="25203"/>
                    <a:pt x="63486" y="24141"/>
                  </a:cubicBezTo>
                  <a:lnTo>
                    <a:pt x="63486" y="23345"/>
                  </a:lnTo>
                  <a:lnTo>
                    <a:pt x="80314" y="23345"/>
                  </a:lnTo>
                  <a:lnTo>
                    <a:pt x="80314" y="24080"/>
                  </a:lnTo>
                  <a:cubicBezTo>
                    <a:pt x="80314" y="24998"/>
                    <a:pt x="80957" y="25824"/>
                    <a:pt x="81844" y="26007"/>
                  </a:cubicBezTo>
                  <a:cubicBezTo>
                    <a:pt x="81978" y="26034"/>
                    <a:pt x="82111" y="26047"/>
                    <a:pt x="82241" y="26047"/>
                  </a:cubicBezTo>
                  <a:cubicBezTo>
                    <a:pt x="83290" y="26047"/>
                    <a:pt x="84139" y="25203"/>
                    <a:pt x="84139" y="24141"/>
                  </a:cubicBezTo>
                  <a:lnTo>
                    <a:pt x="84139" y="21418"/>
                  </a:lnTo>
                  <a:cubicBezTo>
                    <a:pt x="84139" y="20378"/>
                    <a:pt x="83282" y="19521"/>
                    <a:pt x="82242" y="19521"/>
                  </a:cubicBezTo>
                  <a:lnTo>
                    <a:pt x="73828" y="19521"/>
                  </a:lnTo>
                  <a:lnTo>
                    <a:pt x="73828" y="16829"/>
                  </a:lnTo>
                  <a:lnTo>
                    <a:pt x="78784" y="16829"/>
                  </a:lnTo>
                  <a:cubicBezTo>
                    <a:pt x="80895" y="16829"/>
                    <a:pt x="82609" y="15115"/>
                    <a:pt x="82609" y="13004"/>
                  </a:cubicBezTo>
                  <a:lnTo>
                    <a:pt x="82609" y="10342"/>
                  </a:lnTo>
                  <a:lnTo>
                    <a:pt x="100966" y="10342"/>
                  </a:lnTo>
                  <a:lnTo>
                    <a:pt x="100966" y="13004"/>
                  </a:lnTo>
                  <a:cubicBezTo>
                    <a:pt x="100966" y="15115"/>
                    <a:pt x="102680" y="16829"/>
                    <a:pt x="104791" y="16829"/>
                  </a:cubicBezTo>
                  <a:lnTo>
                    <a:pt x="109778" y="16829"/>
                  </a:lnTo>
                  <a:lnTo>
                    <a:pt x="109778" y="19521"/>
                  </a:lnTo>
                  <a:lnTo>
                    <a:pt x="101731" y="19521"/>
                  </a:lnTo>
                  <a:cubicBezTo>
                    <a:pt x="100691" y="19521"/>
                    <a:pt x="99834" y="20378"/>
                    <a:pt x="99834" y="21418"/>
                  </a:cubicBezTo>
                  <a:lnTo>
                    <a:pt x="99834" y="24080"/>
                  </a:lnTo>
                  <a:cubicBezTo>
                    <a:pt x="99834" y="24998"/>
                    <a:pt x="100446" y="25824"/>
                    <a:pt x="101333" y="26007"/>
                  </a:cubicBezTo>
                  <a:cubicBezTo>
                    <a:pt x="101471" y="26034"/>
                    <a:pt x="101607" y="26047"/>
                    <a:pt x="101739" y="26047"/>
                  </a:cubicBezTo>
                  <a:cubicBezTo>
                    <a:pt x="102810" y="26047"/>
                    <a:pt x="103659" y="25203"/>
                    <a:pt x="103659" y="24141"/>
                  </a:cubicBezTo>
                  <a:lnTo>
                    <a:pt x="103659" y="23345"/>
                  </a:lnTo>
                  <a:lnTo>
                    <a:pt x="120486" y="23345"/>
                  </a:lnTo>
                  <a:lnTo>
                    <a:pt x="120486" y="24539"/>
                  </a:lnTo>
                  <a:cubicBezTo>
                    <a:pt x="120486" y="24906"/>
                    <a:pt x="120639" y="25273"/>
                    <a:pt x="120945" y="25487"/>
                  </a:cubicBezTo>
                  <a:cubicBezTo>
                    <a:pt x="121436" y="25883"/>
                    <a:pt x="121943" y="26053"/>
                    <a:pt x="122411" y="26053"/>
                  </a:cubicBezTo>
                  <a:cubicBezTo>
                    <a:pt x="123461" y="26053"/>
                    <a:pt x="124311" y="25199"/>
                    <a:pt x="124311" y="24141"/>
                  </a:cubicBezTo>
                  <a:lnTo>
                    <a:pt x="124311" y="20684"/>
                  </a:lnTo>
                  <a:cubicBezTo>
                    <a:pt x="124311" y="20041"/>
                    <a:pt x="123791" y="19521"/>
                    <a:pt x="123148" y="19521"/>
                  </a:cubicBezTo>
                  <a:lnTo>
                    <a:pt x="113969" y="19521"/>
                  </a:lnTo>
                  <a:lnTo>
                    <a:pt x="113969" y="16829"/>
                  </a:lnTo>
                  <a:lnTo>
                    <a:pt x="118956" y="16829"/>
                  </a:lnTo>
                  <a:cubicBezTo>
                    <a:pt x="121068" y="16829"/>
                    <a:pt x="122781" y="15115"/>
                    <a:pt x="122781" y="13004"/>
                  </a:cubicBezTo>
                  <a:lnTo>
                    <a:pt x="122781" y="10342"/>
                  </a:lnTo>
                  <a:lnTo>
                    <a:pt x="133857" y="10342"/>
                  </a:lnTo>
                  <a:cubicBezTo>
                    <a:pt x="137039" y="10342"/>
                    <a:pt x="139609" y="12912"/>
                    <a:pt x="139609" y="16064"/>
                  </a:cubicBezTo>
                  <a:lnTo>
                    <a:pt x="139609" y="91421"/>
                  </a:lnTo>
                  <a:cubicBezTo>
                    <a:pt x="139609" y="94572"/>
                    <a:pt x="137039" y="97142"/>
                    <a:pt x="133857" y="97142"/>
                  </a:cubicBezTo>
                  <a:lnTo>
                    <a:pt x="9393" y="97142"/>
                  </a:lnTo>
                  <a:cubicBezTo>
                    <a:pt x="6334" y="97142"/>
                    <a:pt x="3825" y="94664"/>
                    <a:pt x="3825" y="91604"/>
                  </a:cubicBezTo>
                  <a:lnTo>
                    <a:pt x="3825" y="36563"/>
                  </a:lnTo>
                  <a:cubicBezTo>
                    <a:pt x="3825" y="36379"/>
                    <a:pt x="3764" y="36165"/>
                    <a:pt x="3611" y="36043"/>
                  </a:cubicBezTo>
                  <a:cubicBezTo>
                    <a:pt x="3054" y="35507"/>
                    <a:pt x="2463" y="35283"/>
                    <a:pt x="1924" y="35283"/>
                  </a:cubicBezTo>
                  <a:cubicBezTo>
                    <a:pt x="862" y="35283"/>
                    <a:pt x="0" y="36150"/>
                    <a:pt x="0" y="37205"/>
                  </a:cubicBezTo>
                  <a:lnTo>
                    <a:pt x="0" y="91421"/>
                  </a:lnTo>
                  <a:cubicBezTo>
                    <a:pt x="0" y="96683"/>
                    <a:pt x="4284" y="100967"/>
                    <a:pt x="9577" y="100967"/>
                  </a:cubicBezTo>
                  <a:lnTo>
                    <a:pt x="57765" y="100967"/>
                  </a:lnTo>
                  <a:lnTo>
                    <a:pt x="57765" y="107851"/>
                  </a:lnTo>
                  <a:lnTo>
                    <a:pt x="5752" y="107851"/>
                  </a:lnTo>
                  <a:cubicBezTo>
                    <a:pt x="2570" y="107851"/>
                    <a:pt x="0" y="110421"/>
                    <a:pt x="0" y="113603"/>
                  </a:cubicBezTo>
                  <a:lnTo>
                    <a:pt x="0" y="120089"/>
                  </a:lnTo>
                  <a:cubicBezTo>
                    <a:pt x="0" y="123271"/>
                    <a:pt x="2570" y="125841"/>
                    <a:pt x="5752" y="125841"/>
                  </a:cubicBezTo>
                  <a:lnTo>
                    <a:pt x="57765" y="125841"/>
                  </a:lnTo>
                  <a:lnTo>
                    <a:pt x="57765" y="133490"/>
                  </a:lnTo>
                  <a:lnTo>
                    <a:pt x="56419" y="133490"/>
                  </a:lnTo>
                  <a:cubicBezTo>
                    <a:pt x="55470" y="133490"/>
                    <a:pt x="54644" y="134102"/>
                    <a:pt x="54461" y="135020"/>
                  </a:cubicBezTo>
                  <a:cubicBezTo>
                    <a:pt x="54216" y="136244"/>
                    <a:pt x="55134" y="137314"/>
                    <a:pt x="56327" y="137314"/>
                  </a:cubicBezTo>
                  <a:lnTo>
                    <a:pt x="57765" y="137314"/>
                  </a:lnTo>
                  <a:lnTo>
                    <a:pt x="57765" y="144963"/>
                  </a:lnTo>
                  <a:lnTo>
                    <a:pt x="56419" y="144963"/>
                  </a:lnTo>
                  <a:cubicBezTo>
                    <a:pt x="55470" y="144963"/>
                    <a:pt x="54644" y="145575"/>
                    <a:pt x="54461" y="146493"/>
                  </a:cubicBezTo>
                  <a:cubicBezTo>
                    <a:pt x="54216" y="147717"/>
                    <a:pt x="55134" y="148788"/>
                    <a:pt x="56327" y="148788"/>
                  </a:cubicBezTo>
                  <a:lnTo>
                    <a:pt x="57765" y="148788"/>
                  </a:lnTo>
                  <a:lnTo>
                    <a:pt x="57765" y="163321"/>
                  </a:lnTo>
                  <a:cubicBezTo>
                    <a:pt x="57765" y="166472"/>
                    <a:pt x="60335" y="169042"/>
                    <a:pt x="63486" y="169042"/>
                  </a:cubicBezTo>
                  <a:lnTo>
                    <a:pt x="79947" y="169042"/>
                  </a:lnTo>
                  <a:cubicBezTo>
                    <a:pt x="83098" y="169042"/>
                    <a:pt x="85668" y="166472"/>
                    <a:pt x="85668" y="163321"/>
                  </a:cubicBezTo>
                  <a:lnTo>
                    <a:pt x="85668" y="148788"/>
                  </a:lnTo>
                  <a:lnTo>
                    <a:pt x="87137" y="148788"/>
                  </a:lnTo>
                  <a:cubicBezTo>
                    <a:pt x="88055" y="148788"/>
                    <a:pt x="88881" y="148176"/>
                    <a:pt x="89064" y="147258"/>
                  </a:cubicBezTo>
                  <a:cubicBezTo>
                    <a:pt x="89309" y="146034"/>
                    <a:pt x="88391" y="144963"/>
                    <a:pt x="87198" y="144963"/>
                  </a:cubicBezTo>
                  <a:lnTo>
                    <a:pt x="85668" y="144963"/>
                  </a:lnTo>
                  <a:lnTo>
                    <a:pt x="85668" y="137314"/>
                  </a:lnTo>
                  <a:lnTo>
                    <a:pt x="87137" y="137314"/>
                  </a:lnTo>
                  <a:cubicBezTo>
                    <a:pt x="88055" y="137314"/>
                    <a:pt x="88881" y="136703"/>
                    <a:pt x="89064" y="135785"/>
                  </a:cubicBezTo>
                  <a:cubicBezTo>
                    <a:pt x="89309" y="134561"/>
                    <a:pt x="88391" y="133490"/>
                    <a:pt x="87198" y="133490"/>
                  </a:cubicBezTo>
                  <a:lnTo>
                    <a:pt x="85668" y="133490"/>
                  </a:lnTo>
                  <a:lnTo>
                    <a:pt x="85668" y="125841"/>
                  </a:lnTo>
                  <a:lnTo>
                    <a:pt x="137681" y="125841"/>
                  </a:lnTo>
                  <a:cubicBezTo>
                    <a:pt x="140863" y="125841"/>
                    <a:pt x="143433" y="123271"/>
                    <a:pt x="143433" y="120089"/>
                  </a:cubicBezTo>
                  <a:lnTo>
                    <a:pt x="143433" y="113725"/>
                  </a:lnTo>
                  <a:cubicBezTo>
                    <a:pt x="143433" y="110482"/>
                    <a:pt x="140802" y="107851"/>
                    <a:pt x="137559" y="107851"/>
                  </a:cubicBezTo>
                  <a:lnTo>
                    <a:pt x="85668" y="107851"/>
                  </a:lnTo>
                  <a:lnTo>
                    <a:pt x="85668" y="100967"/>
                  </a:lnTo>
                  <a:lnTo>
                    <a:pt x="133857" y="100967"/>
                  </a:lnTo>
                  <a:cubicBezTo>
                    <a:pt x="139150" y="100967"/>
                    <a:pt x="143433" y="96683"/>
                    <a:pt x="143433" y="91421"/>
                  </a:cubicBezTo>
                  <a:lnTo>
                    <a:pt x="143433" y="16064"/>
                  </a:lnTo>
                  <a:cubicBezTo>
                    <a:pt x="143433" y="10801"/>
                    <a:pt x="139150" y="6518"/>
                    <a:pt x="133857" y="6518"/>
                  </a:cubicBezTo>
                  <a:lnTo>
                    <a:pt x="122781" y="6518"/>
                  </a:lnTo>
                  <a:lnTo>
                    <a:pt x="122781" y="3825"/>
                  </a:lnTo>
                  <a:cubicBezTo>
                    <a:pt x="122781" y="1714"/>
                    <a:pt x="121068" y="1"/>
                    <a:pt x="118956" y="1"/>
                  </a:cubicBezTo>
                  <a:lnTo>
                    <a:pt x="104791" y="1"/>
                  </a:lnTo>
                  <a:cubicBezTo>
                    <a:pt x="102680" y="1"/>
                    <a:pt x="100966" y="1714"/>
                    <a:pt x="100966" y="3825"/>
                  </a:cubicBezTo>
                  <a:lnTo>
                    <a:pt x="100966" y="6518"/>
                  </a:lnTo>
                  <a:lnTo>
                    <a:pt x="82609" y="6518"/>
                  </a:lnTo>
                  <a:lnTo>
                    <a:pt x="82609" y="3825"/>
                  </a:lnTo>
                  <a:cubicBezTo>
                    <a:pt x="82609" y="1714"/>
                    <a:pt x="80895" y="1"/>
                    <a:pt x="78784" y="1"/>
                  </a:cubicBezTo>
                  <a:lnTo>
                    <a:pt x="64649" y="1"/>
                  </a:lnTo>
                  <a:cubicBezTo>
                    <a:pt x="62538" y="1"/>
                    <a:pt x="60825" y="1714"/>
                    <a:pt x="60825" y="3825"/>
                  </a:cubicBezTo>
                  <a:lnTo>
                    <a:pt x="60825" y="6518"/>
                  </a:lnTo>
                  <a:lnTo>
                    <a:pt x="42467" y="6518"/>
                  </a:lnTo>
                  <a:lnTo>
                    <a:pt x="42467" y="3825"/>
                  </a:lnTo>
                  <a:cubicBezTo>
                    <a:pt x="42467" y="1714"/>
                    <a:pt x="40754" y="1"/>
                    <a:pt x="38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0"/>
            <p:cNvSpPr/>
            <p:nvPr/>
          </p:nvSpPr>
          <p:spPr>
            <a:xfrm>
              <a:off x="2522395" y="2290109"/>
              <a:ext cx="98211" cy="98482"/>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149" name="Google Shape;1149;p50"/>
            <p:cNvSpPr/>
            <p:nvPr/>
          </p:nvSpPr>
          <p:spPr>
            <a:xfrm>
              <a:off x="1049353" y="2285205"/>
              <a:ext cx="108268" cy="1082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150" name="Google Shape;1150;p50"/>
            <p:cNvSpPr/>
            <p:nvPr/>
          </p:nvSpPr>
          <p:spPr>
            <a:xfrm>
              <a:off x="3069055" y="1377019"/>
              <a:ext cx="99980" cy="66669"/>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51"/>
          <p:cNvSpPr txBox="1">
            <a:spLocks noGrp="1"/>
          </p:cNvSpPr>
          <p:nvPr>
            <p:ph type="title"/>
          </p:nvPr>
        </p:nvSpPr>
        <p:spPr>
          <a:xfrm>
            <a:off x="388975" y="539525"/>
            <a:ext cx="831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STAGES</a:t>
            </a:r>
            <a:endParaRPr/>
          </a:p>
        </p:txBody>
      </p:sp>
      <p:sp>
        <p:nvSpPr>
          <p:cNvPr id="1156" name="Google Shape;1156;p51"/>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21</a:t>
            </a:fld>
            <a:endParaRPr/>
          </a:p>
        </p:txBody>
      </p:sp>
      <p:graphicFrame>
        <p:nvGraphicFramePr>
          <p:cNvPr id="1157" name="Google Shape;1157;p51"/>
          <p:cNvGraphicFramePr/>
          <p:nvPr/>
        </p:nvGraphicFramePr>
        <p:xfrm>
          <a:off x="388975" y="1698650"/>
          <a:ext cx="8316325" cy="3056975"/>
        </p:xfrm>
        <a:graphic>
          <a:graphicData uri="http://schemas.openxmlformats.org/drawingml/2006/table">
            <a:tbl>
              <a:tblPr>
                <a:noFill/>
                <a:tableStyleId>{4415909D-2A21-40A7-9FB5-5697631D79F3}</a:tableStyleId>
              </a:tblPr>
              <a:tblGrid>
                <a:gridCol w="2686600">
                  <a:extLst>
                    <a:ext uri="{9D8B030D-6E8A-4147-A177-3AD203B41FA5}">
                      <a16:colId xmlns:a16="http://schemas.microsoft.com/office/drawing/2014/main" val="20000"/>
                    </a:ext>
                  </a:extLst>
                </a:gridCol>
                <a:gridCol w="2916750">
                  <a:extLst>
                    <a:ext uri="{9D8B030D-6E8A-4147-A177-3AD203B41FA5}">
                      <a16:colId xmlns:a16="http://schemas.microsoft.com/office/drawing/2014/main" val="20001"/>
                    </a:ext>
                  </a:extLst>
                </a:gridCol>
                <a:gridCol w="2712975">
                  <a:extLst>
                    <a:ext uri="{9D8B030D-6E8A-4147-A177-3AD203B41FA5}">
                      <a16:colId xmlns:a16="http://schemas.microsoft.com/office/drawing/2014/main" val="20002"/>
                    </a:ext>
                  </a:extLst>
                </a:gridCol>
              </a:tblGrid>
              <a:tr h="496775">
                <a:tc>
                  <a:txBody>
                    <a:bodyPr/>
                    <a:lstStyle/>
                    <a:p>
                      <a:pPr marL="0" lvl="0" indent="0" algn="ctr" rtl="0">
                        <a:spcBef>
                          <a:spcPts val="0"/>
                        </a:spcBef>
                        <a:spcAft>
                          <a:spcPts val="0"/>
                        </a:spcAft>
                        <a:buNone/>
                      </a:pPr>
                      <a:r>
                        <a:rPr lang="en" sz="1600" b="1">
                          <a:solidFill>
                            <a:schemeClr val="lt1"/>
                          </a:solidFill>
                          <a:latin typeface="Krona One"/>
                          <a:ea typeface="Krona One"/>
                          <a:cs typeface="Krona One"/>
                          <a:sym typeface="Krona One"/>
                        </a:rPr>
                        <a:t>STAGES</a:t>
                      </a:r>
                      <a:endParaRPr sz="1600" b="1">
                        <a:solidFill>
                          <a:schemeClr val="lt1"/>
                        </a:solidFill>
                        <a:latin typeface="Krona One"/>
                        <a:ea typeface="Krona One"/>
                        <a:cs typeface="Krona One"/>
                        <a:sym typeface="Krona One"/>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600" b="1">
                          <a:solidFill>
                            <a:schemeClr val="dk2"/>
                          </a:solidFill>
                          <a:latin typeface="Krona One"/>
                          <a:ea typeface="Krona One"/>
                          <a:cs typeface="Krona One"/>
                          <a:sym typeface="Krona One"/>
                        </a:rPr>
                        <a:t>OBJECTIVE 1</a:t>
                      </a:r>
                      <a:endParaRPr sz="1600" b="1">
                        <a:solidFill>
                          <a:schemeClr val="dk2"/>
                        </a:solidFill>
                        <a:latin typeface="Krona One"/>
                        <a:ea typeface="Krona One"/>
                        <a:cs typeface="Krona One"/>
                        <a:sym typeface="Krona One"/>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600" b="1">
                          <a:solidFill>
                            <a:schemeClr val="dk2"/>
                          </a:solidFill>
                          <a:latin typeface="Krona One"/>
                          <a:ea typeface="Krona One"/>
                          <a:cs typeface="Krona One"/>
                          <a:sym typeface="Krona One"/>
                        </a:rPr>
                        <a:t>OBJECTIVE 2</a:t>
                      </a:r>
                      <a:endParaRPr sz="1600" b="1">
                        <a:solidFill>
                          <a:schemeClr val="dk2"/>
                        </a:solidFill>
                        <a:latin typeface="Krona One"/>
                        <a:ea typeface="Krona One"/>
                        <a:cs typeface="Krona One"/>
                        <a:sym typeface="Krona One"/>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70525">
                <a:tc>
                  <a:txBody>
                    <a:bodyPr/>
                    <a:lstStyle/>
                    <a:p>
                      <a:pPr marL="0" lvl="0" indent="0" algn="ctr" rtl="0">
                        <a:spcBef>
                          <a:spcPts val="0"/>
                        </a:spcBef>
                        <a:spcAft>
                          <a:spcPts val="0"/>
                        </a:spcAft>
                        <a:buNone/>
                      </a:pPr>
                      <a:r>
                        <a:rPr lang="en" b="1">
                          <a:solidFill>
                            <a:schemeClr val="dk2"/>
                          </a:solidFill>
                          <a:latin typeface="Krona One"/>
                          <a:ea typeface="Krona One"/>
                          <a:cs typeface="Krona One"/>
                          <a:sym typeface="Krona One"/>
                        </a:rPr>
                        <a:t>Brainstorming</a:t>
                      </a:r>
                      <a:endParaRPr b="1">
                        <a:solidFill>
                          <a:schemeClr val="dk2"/>
                        </a:solidFill>
                        <a:latin typeface="Krona One"/>
                        <a:ea typeface="Krona One"/>
                        <a:cs typeface="Krona One"/>
                        <a:sym typeface="Krona One"/>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dk1"/>
                          </a:solidFill>
                          <a:latin typeface="Open Sans"/>
                          <a:ea typeface="Open Sans"/>
                          <a:cs typeface="Open Sans"/>
                          <a:sym typeface="Open Sans"/>
                        </a:rPr>
                        <a:t>Market </a:t>
                      </a:r>
                      <a:r>
                        <a:rPr lang="en" b="1" u="sng">
                          <a:solidFill>
                            <a:schemeClr val="dk1"/>
                          </a:solidFill>
                          <a:latin typeface="Open Sans"/>
                          <a:ea typeface="Open Sans"/>
                          <a:cs typeface="Open Sans"/>
                          <a:sym typeface="Open Sans"/>
                        </a:rPr>
                        <a:t>research</a:t>
                      </a:r>
                      <a:endParaRPr b="1" u="sng">
                        <a:solidFill>
                          <a:schemeClr val="dk1"/>
                        </a:solidFill>
                        <a:latin typeface="Open Sans"/>
                        <a:ea typeface="Open Sans"/>
                        <a:cs typeface="Open Sans"/>
                        <a:sym typeface="Open Sans"/>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Analyze </a:t>
                      </a:r>
                      <a:r>
                        <a:rPr lang="en" b="1" u="sng">
                          <a:solidFill>
                            <a:schemeClr val="dk1"/>
                          </a:solidFill>
                          <a:latin typeface="Open Sans"/>
                          <a:ea typeface="Open Sans"/>
                          <a:cs typeface="Open Sans"/>
                          <a:sym typeface="Open Sans"/>
                        </a:rPr>
                        <a:t>limitations</a:t>
                      </a:r>
                      <a:endParaRPr>
                        <a:solidFill>
                          <a:schemeClr val="dk1"/>
                        </a:solidFill>
                        <a:latin typeface="Open Sans"/>
                        <a:ea typeface="Open Sans"/>
                        <a:cs typeface="Open Sans"/>
                        <a:sym typeface="Open Sans"/>
                      </a:endParaRPr>
                    </a:p>
                    <a:p>
                      <a:pPr marL="0" lvl="0" indent="0" algn="ctr" rtl="0">
                        <a:spcBef>
                          <a:spcPts val="0"/>
                        </a:spcBef>
                        <a:spcAft>
                          <a:spcPts val="0"/>
                        </a:spcAft>
                        <a:buNone/>
                      </a:pPr>
                      <a:r>
                        <a:rPr lang="en">
                          <a:solidFill>
                            <a:schemeClr val="dk1"/>
                          </a:solidFill>
                          <a:latin typeface="Open Sans"/>
                          <a:ea typeface="Open Sans"/>
                          <a:cs typeface="Open Sans"/>
                          <a:sym typeface="Open Sans"/>
                        </a:rPr>
                        <a:t>Propose </a:t>
                      </a:r>
                      <a:r>
                        <a:rPr lang="en" b="1" u="sng">
                          <a:solidFill>
                            <a:schemeClr val="dk1"/>
                          </a:solidFill>
                          <a:latin typeface="Open Sans"/>
                          <a:ea typeface="Open Sans"/>
                          <a:cs typeface="Open Sans"/>
                          <a:sym typeface="Open Sans"/>
                        </a:rPr>
                        <a:t>improvements</a:t>
                      </a:r>
                      <a:endParaRPr b="1" u="sng">
                        <a:solidFill>
                          <a:schemeClr val="dk1"/>
                        </a:solidFill>
                        <a:latin typeface="Open Sans"/>
                        <a:ea typeface="Open Sans"/>
                        <a:cs typeface="Open Sans"/>
                        <a:sym typeface="Open Sans"/>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09575">
                <a:tc>
                  <a:txBody>
                    <a:bodyPr/>
                    <a:lstStyle/>
                    <a:p>
                      <a:pPr marL="0" lvl="0" indent="0" algn="ctr" rtl="0">
                        <a:spcBef>
                          <a:spcPts val="0"/>
                        </a:spcBef>
                        <a:spcAft>
                          <a:spcPts val="0"/>
                        </a:spcAft>
                        <a:buClr>
                          <a:schemeClr val="dk1"/>
                        </a:buClr>
                        <a:buSzPts val="1100"/>
                        <a:buFont typeface="Arial"/>
                        <a:buNone/>
                      </a:pPr>
                      <a:r>
                        <a:rPr lang="en" b="1">
                          <a:solidFill>
                            <a:schemeClr val="dk2"/>
                          </a:solidFill>
                          <a:latin typeface="Krona One"/>
                          <a:ea typeface="Krona One"/>
                          <a:cs typeface="Krona One"/>
                          <a:sym typeface="Krona One"/>
                        </a:rPr>
                        <a:t>UI Design</a:t>
                      </a:r>
                      <a:endParaRPr b="1">
                        <a:solidFill>
                          <a:schemeClr val="dk2"/>
                        </a:solidFill>
                        <a:latin typeface="Krona One"/>
                        <a:ea typeface="Krona One"/>
                        <a:cs typeface="Krona One"/>
                        <a:sym typeface="Krona One"/>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b="1" u="sng">
                          <a:solidFill>
                            <a:schemeClr val="dk1"/>
                          </a:solidFill>
                          <a:latin typeface="Open Sans"/>
                          <a:ea typeface="Open Sans"/>
                          <a:cs typeface="Open Sans"/>
                          <a:sym typeface="Open Sans"/>
                        </a:rPr>
                        <a:t>Colour </a:t>
                      </a:r>
                      <a:r>
                        <a:rPr lang="en">
                          <a:solidFill>
                            <a:schemeClr val="dk1"/>
                          </a:solidFill>
                          <a:latin typeface="Open Sans"/>
                          <a:ea typeface="Open Sans"/>
                          <a:cs typeface="Open Sans"/>
                          <a:sym typeface="Open Sans"/>
                        </a:rPr>
                        <a:t>theme</a:t>
                      </a:r>
                      <a:r>
                        <a:rPr lang="en" b="1">
                          <a:solidFill>
                            <a:schemeClr val="dk1"/>
                          </a:solidFill>
                          <a:latin typeface="Open Sans"/>
                          <a:ea typeface="Open Sans"/>
                          <a:cs typeface="Open Sans"/>
                          <a:sym typeface="Open Sans"/>
                        </a:rPr>
                        <a:t>/</a:t>
                      </a:r>
                      <a:r>
                        <a:rPr lang="en" b="1" u="sng">
                          <a:solidFill>
                            <a:schemeClr val="dk1"/>
                          </a:solidFill>
                          <a:latin typeface="Open Sans"/>
                          <a:ea typeface="Open Sans"/>
                          <a:cs typeface="Open Sans"/>
                          <a:sym typeface="Open Sans"/>
                        </a:rPr>
                        <a:t>Fonts</a:t>
                      </a:r>
                      <a:r>
                        <a:rPr lang="en" b="1">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Layout</a:t>
                      </a:r>
                      <a:endParaRPr>
                        <a:solidFill>
                          <a:schemeClr val="dk1"/>
                        </a:solidFill>
                        <a:latin typeface="Open Sans"/>
                        <a:ea typeface="Open Sans"/>
                        <a:cs typeface="Open Sans"/>
                        <a:sym typeface="Open Sans"/>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b="1" u="sng">
                          <a:solidFill>
                            <a:schemeClr val="dk1"/>
                          </a:solidFill>
                          <a:latin typeface="Open Sans"/>
                          <a:ea typeface="Open Sans"/>
                          <a:cs typeface="Open Sans"/>
                          <a:sym typeface="Open Sans"/>
                        </a:rPr>
                        <a:t>Game </a:t>
                      </a:r>
                      <a:r>
                        <a:rPr lang="en">
                          <a:solidFill>
                            <a:schemeClr val="dk1"/>
                          </a:solidFill>
                          <a:latin typeface="Open Sans"/>
                          <a:ea typeface="Open Sans"/>
                          <a:cs typeface="Open Sans"/>
                          <a:sym typeface="Open Sans"/>
                        </a:rPr>
                        <a:t>components</a:t>
                      </a:r>
                      <a:r>
                        <a:rPr lang="en" b="1">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Avatar</a:t>
                      </a:r>
                      <a:endParaRPr>
                        <a:solidFill>
                          <a:schemeClr val="dk1"/>
                        </a:solidFill>
                        <a:latin typeface="Open Sans"/>
                        <a:ea typeface="Open Sans"/>
                        <a:cs typeface="Open Sans"/>
                        <a:sym typeface="Open Sans"/>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70525">
                <a:tc>
                  <a:txBody>
                    <a:bodyPr/>
                    <a:lstStyle/>
                    <a:p>
                      <a:pPr marL="0" lvl="0" indent="0" algn="ctr" rtl="0">
                        <a:spcBef>
                          <a:spcPts val="0"/>
                        </a:spcBef>
                        <a:spcAft>
                          <a:spcPts val="0"/>
                        </a:spcAft>
                        <a:buClr>
                          <a:schemeClr val="dk1"/>
                        </a:buClr>
                        <a:buSzPts val="1100"/>
                        <a:buFont typeface="Arial"/>
                        <a:buNone/>
                      </a:pPr>
                      <a:r>
                        <a:rPr lang="en" b="1">
                          <a:solidFill>
                            <a:schemeClr val="dk2"/>
                          </a:solidFill>
                          <a:latin typeface="Krona One"/>
                          <a:ea typeface="Krona One"/>
                          <a:cs typeface="Krona One"/>
                          <a:sym typeface="Krona One"/>
                        </a:rPr>
                        <a:t>Frontend &amp; Backend DevOps</a:t>
                      </a:r>
                      <a:endParaRPr b="1">
                        <a:solidFill>
                          <a:schemeClr val="dk2"/>
                        </a:solidFill>
                        <a:latin typeface="Krona One"/>
                        <a:ea typeface="Krona One"/>
                        <a:cs typeface="Krona One"/>
                        <a:sym typeface="Krona One"/>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dk1"/>
                          </a:solidFill>
                          <a:latin typeface="Open Sans"/>
                          <a:ea typeface="Open Sans"/>
                          <a:cs typeface="Open Sans"/>
                          <a:sym typeface="Open Sans"/>
                        </a:rPr>
                        <a:t>Navigation</a:t>
                      </a:r>
                      <a:r>
                        <a:rPr lang="en" b="1">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Mechanics </a:t>
                      </a:r>
                      <a:r>
                        <a:rPr lang="en" b="1" u="sng">
                          <a:solidFill>
                            <a:schemeClr val="dk1"/>
                          </a:solidFill>
                          <a:latin typeface="Open Sans"/>
                          <a:ea typeface="Open Sans"/>
                          <a:cs typeface="Open Sans"/>
                          <a:sym typeface="Open Sans"/>
                        </a:rPr>
                        <a:t>design </a:t>
                      </a:r>
                      <a:endParaRPr b="1" u="sng">
                        <a:solidFill>
                          <a:schemeClr val="dk1"/>
                        </a:solidFill>
                        <a:latin typeface="Open Sans"/>
                        <a:ea typeface="Open Sans"/>
                        <a:cs typeface="Open Sans"/>
                        <a:sym typeface="Open Sans"/>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u="sng">
                          <a:solidFill>
                            <a:schemeClr val="dk1"/>
                          </a:solidFill>
                          <a:latin typeface="Open Sans"/>
                          <a:ea typeface="Open Sans"/>
                          <a:cs typeface="Open Sans"/>
                          <a:sym typeface="Open Sans"/>
                        </a:rPr>
                        <a:t>Data schema</a:t>
                      </a:r>
                      <a:r>
                        <a:rPr lang="en" b="1">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design</a:t>
                      </a:r>
                      <a:r>
                        <a:rPr lang="en" b="1">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DevOps</a:t>
                      </a:r>
                      <a:endParaRPr>
                        <a:solidFill>
                          <a:schemeClr val="dk1"/>
                        </a:solidFill>
                        <a:latin typeface="Open Sans"/>
                        <a:ea typeface="Open Sans"/>
                        <a:cs typeface="Open Sans"/>
                        <a:sym typeface="Open Sans"/>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609575">
                <a:tc>
                  <a:txBody>
                    <a:bodyPr/>
                    <a:lstStyle/>
                    <a:p>
                      <a:pPr marL="0" lvl="0" indent="0" algn="ctr" rtl="0">
                        <a:spcBef>
                          <a:spcPts val="0"/>
                        </a:spcBef>
                        <a:spcAft>
                          <a:spcPts val="0"/>
                        </a:spcAft>
                        <a:buClr>
                          <a:schemeClr val="dk1"/>
                        </a:buClr>
                        <a:buSzPts val="1100"/>
                        <a:buFont typeface="Arial"/>
                        <a:buNone/>
                      </a:pPr>
                      <a:r>
                        <a:rPr lang="en" b="1">
                          <a:solidFill>
                            <a:schemeClr val="dk2"/>
                          </a:solidFill>
                          <a:latin typeface="Krona One"/>
                          <a:ea typeface="Krona One"/>
                          <a:cs typeface="Krona One"/>
                          <a:sym typeface="Krona One"/>
                        </a:rPr>
                        <a:t>Documentation &amp; Publicity</a:t>
                      </a:r>
                      <a:endParaRPr b="1">
                        <a:solidFill>
                          <a:schemeClr val="dk2"/>
                        </a:solidFill>
                        <a:latin typeface="Krona One"/>
                        <a:ea typeface="Krona One"/>
                        <a:cs typeface="Krona One"/>
                        <a:sym typeface="Krona One"/>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dk1"/>
                          </a:solidFill>
                          <a:latin typeface="Open Sans"/>
                          <a:ea typeface="Open Sans"/>
                          <a:cs typeface="Open Sans"/>
                          <a:sym typeface="Open Sans"/>
                        </a:rPr>
                        <a:t>User</a:t>
                      </a:r>
                      <a:r>
                        <a:rPr lang="en" b="1">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Maintenance </a:t>
                      </a:r>
                      <a:r>
                        <a:rPr lang="en" b="1" u="sng">
                          <a:solidFill>
                            <a:schemeClr val="dk1"/>
                          </a:solidFill>
                          <a:latin typeface="Open Sans"/>
                          <a:ea typeface="Open Sans"/>
                          <a:cs typeface="Open Sans"/>
                          <a:sym typeface="Open Sans"/>
                        </a:rPr>
                        <a:t>guide</a:t>
                      </a:r>
                      <a:endParaRPr b="1" u="sng">
                        <a:solidFill>
                          <a:schemeClr val="dk1"/>
                        </a:solidFill>
                        <a:latin typeface="Open Sans"/>
                        <a:ea typeface="Open Sans"/>
                        <a:cs typeface="Open Sans"/>
                        <a:sym typeface="Open Sans"/>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b="1" u="sng">
                          <a:solidFill>
                            <a:schemeClr val="dk1"/>
                          </a:solidFill>
                          <a:latin typeface="Open Sans"/>
                          <a:ea typeface="Open Sans"/>
                          <a:cs typeface="Open Sans"/>
                          <a:sym typeface="Open Sans"/>
                        </a:rPr>
                        <a:t>Publicity</a:t>
                      </a:r>
                      <a:r>
                        <a:rPr lang="en">
                          <a:solidFill>
                            <a:schemeClr val="dk1"/>
                          </a:solidFill>
                          <a:latin typeface="Open Sans"/>
                          <a:ea typeface="Open Sans"/>
                          <a:cs typeface="Open Sans"/>
                          <a:sym typeface="Open Sans"/>
                        </a:rPr>
                        <a:t> video/poster </a:t>
                      </a:r>
                      <a:r>
                        <a:rPr lang="en" b="1" u="sng">
                          <a:solidFill>
                            <a:schemeClr val="dk1"/>
                          </a:solidFill>
                          <a:latin typeface="Open Sans"/>
                          <a:ea typeface="Open Sans"/>
                          <a:cs typeface="Open Sans"/>
                          <a:sym typeface="Open Sans"/>
                        </a:rPr>
                        <a:t>design</a:t>
                      </a:r>
                      <a:endParaRPr b="1" u="sng">
                        <a:solidFill>
                          <a:schemeClr val="dk1"/>
                        </a:solidFill>
                        <a:latin typeface="Open Sans"/>
                        <a:ea typeface="Open Sans"/>
                        <a:cs typeface="Open Sans"/>
                        <a:sym typeface="Open Sans"/>
                      </a:endParaRPr>
                    </a:p>
                  </a:txBody>
                  <a:tcPr marL="9142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pic>
        <p:nvPicPr>
          <p:cNvPr id="1158" name="Google Shape;1158;p51"/>
          <p:cNvPicPr preferRelativeResize="0"/>
          <p:nvPr/>
        </p:nvPicPr>
        <p:blipFill>
          <a:blip r:embed="rId3">
            <a:alphaModFix/>
          </a:blip>
          <a:stretch>
            <a:fillRect/>
          </a:stretch>
        </p:blipFill>
        <p:spPr>
          <a:xfrm>
            <a:off x="959425" y="2862"/>
            <a:ext cx="1646025" cy="1646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52"/>
          <p:cNvSpPr/>
          <p:nvPr/>
        </p:nvSpPr>
        <p:spPr>
          <a:xfrm>
            <a:off x="6262874" y="1579075"/>
            <a:ext cx="1995300" cy="1233300"/>
          </a:xfrm>
          <a:prstGeom prst="roundRect">
            <a:avLst>
              <a:gd name="adj" fmla="val 23217"/>
            </a:avLst>
          </a:prstGeom>
          <a:solidFill>
            <a:schemeClr val="lt2"/>
          </a:solidFill>
          <a:ln w="38100" cap="flat" cmpd="sng">
            <a:solidFill>
              <a:schemeClr val="dk2"/>
            </a:solidFill>
            <a:prstDash val="solid"/>
            <a:round/>
            <a:headEnd type="none" w="sm" len="sm"/>
            <a:tailEnd type="none" w="sm" len="sm"/>
          </a:ln>
          <a:effectLst>
            <a:outerShdw dist="66675" dir="96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2"/>
          <p:cNvSpPr/>
          <p:nvPr/>
        </p:nvSpPr>
        <p:spPr>
          <a:xfrm>
            <a:off x="2801773" y="1579075"/>
            <a:ext cx="2274900" cy="1233300"/>
          </a:xfrm>
          <a:prstGeom prst="roundRect">
            <a:avLst>
              <a:gd name="adj" fmla="val 23217"/>
            </a:avLst>
          </a:prstGeom>
          <a:solidFill>
            <a:schemeClr val="lt2"/>
          </a:solidFill>
          <a:ln w="38100" cap="flat" cmpd="sng">
            <a:solidFill>
              <a:schemeClr val="dk2"/>
            </a:solidFill>
            <a:prstDash val="solid"/>
            <a:round/>
            <a:headEnd type="none" w="sm" len="sm"/>
            <a:tailEnd type="none" w="sm" len="sm"/>
          </a:ln>
          <a:effectLst>
            <a:outerShdw dist="66675" dir="96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2"/>
          <p:cNvSpPr/>
          <p:nvPr/>
        </p:nvSpPr>
        <p:spPr>
          <a:xfrm>
            <a:off x="4419800" y="3208125"/>
            <a:ext cx="2197500" cy="1233300"/>
          </a:xfrm>
          <a:prstGeom prst="roundRect">
            <a:avLst>
              <a:gd name="adj" fmla="val 23217"/>
            </a:avLst>
          </a:prstGeom>
          <a:solidFill>
            <a:schemeClr val="lt2"/>
          </a:solidFill>
          <a:ln w="38100" cap="flat" cmpd="sng">
            <a:solidFill>
              <a:schemeClr val="accent1"/>
            </a:solidFill>
            <a:prstDash val="solid"/>
            <a:round/>
            <a:headEnd type="none" w="sm" len="sm"/>
            <a:tailEnd type="none" w="sm" len="sm"/>
          </a:ln>
          <a:effectLst>
            <a:outerShdw dist="66675" dir="96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2"/>
          <p:cNvSpPr/>
          <p:nvPr/>
        </p:nvSpPr>
        <p:spPr>
          <a:xfrm>
            <a:off x="865350" y="3208125"/>
            <a:ext cx="2274900" cy="1233300"/>
          </a:xfrm>
          <a:prstGeom prst="roundRect">
            <a:avLst>
              <a:gd name="adj" fmla="val 23217"/>
            </a:avLst>
          </a:prstGeom>
          <a:solidFill>
            <a:schemeClr val="lt2"/>
          </a:solidFill>
          <a:ln w="38100" cap="flat" cmpd="sng">
            <a:solidFill>
              <a:schemeClr val="accent1"/>
            </a:solidFill>
            <a:prstDash val="solid"/>
            <a:round/>
            <a:headEnd type="none" w="sm" len="sm"/>
            <a:tailEnd type="none" w="sm" len="sm"/>
          </a:ln>
          <a:effectLst>
            <a:outerShdw dist="66675" dir="96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2"/>
          <p:cNvSpPr txBox="1">
            <a:spLocks noGrp="1"/>
          </p:cNvSpPr>
          <p:nvPr>
            <p:ph type="title"/>
          </p:nvPr>
        </p:nvSpPr>
        <p:spPr>
          <a:xfrm>
            <a:off x="713100" y="5395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PROPOSAL EVOLUTION</a:t>
            </a:r>
            <a:endParaRPr/>
          </a:p>
        </p:txBody>
      </p:sp>
      <p:sp>
        <p:nvSpPr>
          <p:cNvPr id="1168" name="Google Shape;1168;p52"/>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22</a:t>
            </a:fld>
            <a:endParaRPr/>
          </a:p>
        </p:txBody>
      </p:sp>
      <p:cxnSp>
        <p:nvCxnSpPr>
          <p:cNvPr id="1169" name="Google Shape;1169;p52"/>
          <p:cNvCxnSpPr/>
          <p:nvPr/>
        </p:nvCxnSpPr>
        <p:spPr>
          <a:xfrm>
            <a:off x="971520" y="3000934"/>
            <a:ext cx="7201200" cy="0"/>
          </a:xfrm>
          <a:prstGeom prst="straightConnector1">
            <a:avLst/>
          </a:prstGeom>
          <a:noFill/>
          <a:ln w="38100" cap="flat" cmpd="sng">
            <a:solidFill>
              <a:schemeClr val="dk2"/>
            </a:solidFill>
            <a:prstDash val="solid"/>
            <a:round/>
            <a:headEnd type="none" w="med" len="med"/>
            <a:tailEnd type="none" w="med" len="med"/>
          </a:ln>
        </p:spPr>
      </p:cxnSp>
      <p:grpSp>
        <p:nvGrpSpPr>
          <p:cNvPr id="1170" name="Google Shape;1170;p52"/>
          <p:cNvGrpSpPr/>
          <p:nvPr/>
        </p:nvGrpSpPr>
        <p:grpSpPr>
          <a:xfrm>
            <a:off x="865332" y="3331826"/>
            <a:ext cx="2274980" cy="991608"/>
            <a:chOff x="1169895" y="3331713"/>
            <a:chExt cx="1612203" cy="991608"/>
          </a:xfrm>
        </p:grpSpPr>
        <p:sp>
          <p:nvSpPr>
            <p:cNvPr id="1171" name="Google Shape;1171;p52"/>
            <p:cNvSpPr txBox="1"/>
            <p:nvPr/>
          </p:nvSpPr>
          <p:spPr>
            <a:xfrm>
              <a:off x="1169898" y="3669620"/>
              <a:ext cx="1612200" cy="653700"/>
            </a:xfrm>
            <a:prstGeom prst="rect">
              <a:avLst/>
            </a:prstGeom>
            <a:noFill/>
            <a:ln>
              <a:noFill/>
            </a:ln>
          </p:spPr>
          <p:txBody>
            <a:bodyPr spcFirstLastPara="1" wrap="square" lIns="91425" tIns="91425" rIns="91425" bIns="91425" anchor="ctr" anchorCtr="0">
              <a:noAutofit/>
            </a:bodyPr>
            <a:lstStyle/>
            <a:p>
              <a:pPr marL="228600" lvl="0" indent="-2032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End of </a:t>
              </a:r>
              <a:r>
                <a:rPr lang="en" b="1" u="sng">
                  <a:solidFill>
                    <a:schemeClr val="dk1"/>
                  </a:solidFill>
                  <a:latin typeface="Open Sans"/>
                  <a:ea typeface="Open Sans"/>
                  <a:cs typeface="Open Sans"/>
                  <a:sym typeface="Open Sans"/>
                </a:rPr>
                <a:t>Brainstorming</a:t>
              </a:r>
              <a:endParaRPr>
                <a:solidFill>
                  <a:schemeClr val="dk1"/>
                </a:solidFill>
                <a:latin typeface="Open Sans"/>
                <a:ea typeface="Open Sans"/>
                <a:cs typeface="Open Sans"/>
                <a:sym typeface="Open Sans"/>
              </a:endParaRPr>
            </a:p>
            <a:p>
              <a:pPr marL="0" lvl="0" indent="0" algn="ctr" rtl="0">
                <a:spcBef>
                  <a:spcPts val="0"/>
                </a:spcBef>
                <a:spcAft>
                  <a:spcPts val="0"/>
                </a:spcAft>
                <a:buNone/>
              </a:pPr>
              <a:endParaRPr>
                <a:solidFill>
                  <a:schemeClr val="dk1"/>
                </a:solidFill>
                <a:latin typeface="Open Sans"/>
                <a:ea typeface="Open Sans"/>
                <a:cs typeface="Open Sans"/>
                <a:sym typeface="Open Sans"/>
              </a:endParaRPr>
            </a:p>
          </p:txBody>
        </p:sp>
        <p:sp>
          <p:nvSpPr>
            <p:cNvPr id="1172" name="Google Shape;1172;p52"/>
            <p:cNvSpPr txBox="1"/>
            <p:nvPr/>
          </p:nvSpPr>
          <p:spPr>
            <a:xfrm>
              <a:off x="1169895" y="3331713"/>
              <a:ext cx="1612200" cy="31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2"/>
                  </a:solidFill>
                  <a:latin typeface="Krona One"/>
                  <a:ea typeface="Krona One"/>
                  <a:cs typeface="Krona One"/>
                  <a:sym typeface="Krona One"/>
                </a:rPr>
                <a:t>WEEK 2</a:t>
              </a:r>
              <a:endParaRPr sz="1600" b="1">
                <a:solidFill>
                  <a:schemeClr val="dk2"/>
                </a:solidFill>
                <a:latin typeface="Krona One"/>
                <a:ea typeface="Krona One"/>
                <a:cs typeface="Krona One"/>
                <a:sym typeface="Krona One"/>
              </a:endParaRPr>
            </a:p>
          </p:txBody>
        </p:sp>
      </p:grpSp>
      <p:grpSp>
        <p:nvGrpSpPr>
          <p:cNvPr id="1173" name="Google Shape;1173;p52"/>
          <p:cNvGrpSpPr/>
          <p:nvPr/>
        </p:nvGrpSpPr>
        <p:grpSpPr>
          <a:xfrm>
            <a:off x="4342449" y="3333225"/>
            <a:ext cx="2274894" cy="991595"/>
            <a:chOff x="4631400" y="3333305"/>
            <a:chExt cx="1810501" cy="991595"/>
          </a:xfrm>
        </p:grpSpPr>
        <p:sp>
          <p:nvSpPr>
            <p:cNvPr id="1174" name="Google Shape;1174;p52"/>
            <p:cNvSpPr txBox="1"/>
            <p:nvPr/>
          </p:nvSpPr>
          <p:spPr>
            <a:xfrm>
              <a:off x="4631400" y="3671200"/>
              <a:ext cx="1810500" cy="653700"/>
            </a:xfrm>
            <a:prstGeom prst="rect">
              <a:avLst/>
            </a:prstGeom>
            <a:noFill/>
            <a:ln>
              <a:noFill/>
            </a:ln>
          </p:spPr>
          <p:txBody>
            <a:bodyPr spcFirstLastPara="1" wrap="square" lIns="91425" tIns="91425" rIns="91425" bIns="91425" anchor="ctr" anchorCtr="0">
              <a:noAutofit/>
            </a:bodyPr>
            <a:lstStyle/>
            <a:p>
              <a:pPr marL="228600" lvl="0" indent="-2032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End of </a:t>
              </a:r>
              <a:r>
                <a:rPr lang="en" b="1" u="sng">
                  <a:solidFill>
                    <a:schemeClr val="dk1"/>
                  </a:solidFill>
                  <a:latin typeface="Open Sans"/>
                  <a:ea typeface="Open Sans"/>
                  <a:cs typeface="Open Sans"/>
                  <a:sym typeface="Open Sans"/>
                </a:rPr>
                <a:t>Version 1</a:t>
              </a:r>
              <a:r>
                <a:rPr lang="en">
                  <a:solidFill>
                    <a:schemeClr val="dk1"/>
                  </a:solidFill>
                  <a:latin typeface="Open Sans"/>
                  <a:ea typeface="Open Sans"/>
                  <a:cs typeface="Open Sans"/>
                  <a:sym typeface="Open Sans"/>
                </a:rPr>
                <a:t> Development</a:t>
              </a:r>
              <a:endParaRPr>
                <a:solidFill>
                  <a:schemeClr val="dk1"/>
                </a:solidFill>
                <a:latin typeface="Open Sans"/>
                <a:ea typeface="Open Sans"/>
                <a:cs typeface="Open Sans"/>
                <a:sym typeface="Open Sans"/>
              </a:endParaRPr>
            </a:p>
          </p:txBody>
        </p:sp>
        <p:sp>
          <p:nvSpPr>
            <p:cNvPr id="1175" name="Google Shape;1175;p52"/>
            <p:cNvSpPr txBox="1"/>
            <p:nvPr/>
          </p:nvSpPr>
          <p:spPr>
            <a:xfrm>
              <a:off x="4631401" y="3333305"/>
              <a:ext cx="1810500" cy="31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2"/>
                  </a:solidFill>
                  <a:latin typeface="Krona One"/>
                  <a:ea typeface="Krona One"/>
                  <a:cs typeface="Krona One"/>
                  <a:sym typeface="Krona One"/>
                </a:rPr>
                <a:t>WEEK 8</a:t>
              </a:r>
              <a:endParaRPr sz="1600" b="1">
                <a:solidFill>
                  <a:schemeClr val="dk2"/>
                </a:solidFill>
                <a:latin typeface="Krona One"/>
                <a:ea typeface="Krona One"/>
                <a:cs typeface="Krona One"/>
                <a:sym typeface="Krona One"/>
              </a:endParaRPr>
            </a:p>
          </p:txBody>
        </p:sp>
      </p:grpSp>
      <p:grpSp>
        <p:nvGrpSpPr>
          <p:cNvPr id="1176" name="Google Shape;1176;p52"/>
          <p:cNvGrpSpPr/>
          <p:nvPr/>
        </p:nvGrpSpPr>
        <p:grpSpPr>
          <a:xfrm>
            <a:off x="2801727" y="1681300"/>
            <a:ext cx="2274984" cy="991625"/>
            <a:chOff x="2603029" y="1681287"/>
            <a:chExt cx="1909825" cy="991625"/>
          </a:xfrm>
        </p:grpSpPr>
        <p:sp>
          <p:nvSpPr>
            <p:cNvPr id="1177" name="Google Shape;1177;p52"/>
            <p:cNvSpPr txBox="1"/>
            <p:nvPr/>
          </p:nvSpPr>
          <p:spPr>
            <a:xfrm>
              <a:off x="2603029" y="2360012"/>
              <a:ext cx="1909800" cy="31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2"/>
                  </a:solidFill>
                  <a:latin typeface="Krona One"/>
                  <a:ea typeface="Krona One"/>
                  <a:cs typeface="Krona One"/>
                  <a:sym typeface="Krona One"/>
                </a:rPr>
                <a:t>WEEK 4</a:t>
              </a:r>
              <a:endParaRPr sz="1600" b="1">
                <a:solidFill>
                  <a:schemeClr val="dk2"/>
                </a:solidFill>
                <a:latin typeface="Krona One"/>
                <a:ea typeface="Krona One"/>
                <a:cs typeface="Krona One"/>
                <a:sym typeface="Krona One"/>
              </a:endParaRPr>
            </a:p>
          </p:txBody>
        </p:sp>
        <p:sp>
          <p:nvSpPr>
            <p:cNvPr id="1178" name="Google Shape;1178;p52"/>
            <p:cNvSpPr txBox="1"/>
            <p:nvPr/>
          </p:nvSpPr>
          <p:spPr>
            <a:xfrm>
              <a:off x="2603054" y="1681287"/>
              <a:ext cx="1909800" cy="653700"/>
            </a:xfrm>
            <a:prstGeom prst="rect">
              <a:avLst/>
            </a:prstGeom>
            <a:noFill/>
            <a:ln>
              <a:noFill/>
            </a:ln>
          </p:spPr>
          <p:txBody>
            <a:bodyPr spcFirstLastPara="1" wrap="square" lIns="91425" tIns="91425" rIns="91425" bIns="91425" anchor="ctr" anchorCtr="0">
              <a:noAutofit/>
            </a:bodyPr>
            <a:lstStyle/>
            <a:p>
              <a:pPr marL="228600" lvl="0" indent="-2032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End of </a:t>
              </a:r>
              <a:r>
                <a:rPr lang="en" b="1" u="sng">
                  <a:solidFill>
                    <a:schemeClr val="dk1"/>
                  </a:solidFill>
                  <a:latin typeface="Open Sans"/>
                  <a:ea typeface="Open Sans"/>
                  <a:cs typeface="Open Sans"/>
                  <a:sym typeface="Open Sans"/>
                </a:rPr>
                <a:t>UI</a:t>
              </a:r>
              <a:r>
                <a:rPr lang="en" b="1">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Design</a:t>
              </a:r>
              <a:endParaRPr>
                <a:solidFill>
                  <a:schemeClr val="dk1"/>
                </a:solidFill>
                <a:latin typeface="Open Sans"/>
                <a:ea typeface="Open Sans"/>
                <a:cs typeface="Open Sans"/>
                <a:sym typeface="Open Sans"/>
              </a:endParaRPr>
            </a:p>
          </p:txBody>
        </p:sp>
      </p:grpSp>
      <p:grpSp>
        <p:nvGrpSpPr>
          <p:cNvPr id="1179" name="Google Shape;1179;p52"/>
          <p:cNvGrpSpPr/>
          <p:nvPr/>
        </p:nvGrpSpPr>
        <p:grpSpPr>
          <a:xfrm>
            <a:off x="6362166" y="1681275"/>
            <a:ext cx="1810504" cy="991625"/>
            <a:chOff x="6362145" y="1681284"/>
            <a:chExt cx="1612203" cy="991625"/>
          </a:xfrm>
        </p:grpSpPr>
        <p:sp>
          <p:nvSpPr>
            <p:cNvPr id="1180" name="Google Shape;1180;p52"/>
            <p:cNvSpPr txBox="1"/>
            <p:nvPr/>
          </p:nvSpPr>
          <p:spPr>
            <a:xfrm>
              <a:off x="6362145" y="2360009"/>
              <a:ext cx="1612200" cy="31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2"/>
                  </a:solidFill>
                  <a:latin typeface="Krona One"/>
                  <a:ea typeface="Krona One"/>
                  <a:cs typeface="Krona One"/>
                  <a:sym typeface="Krona One"/>
                </a:rPr>
                <a:t>WEEK 13</a:t>
              </a:r>
              <a:endParaRPr sz="1600" b="1">
                <a:solidFill>
                  <a:schemeClr val="dk2"/>
                </a:solidFill>
                <a:latin typeface="Krona One"/>
                <a:ea typeface="Krona One"/>
                <a:cs typeface="Krona One"/>
                <a:sym typeface="Krona One"/>
              </a:endParaRPr>
            </a:p>
          </p:txBody>
        </p:sp>
        <p:sp>
          <p:nvSpPr>
            <p:cNvPr id="1181" name="Google Shape;1181;p52"/>
            <p:cNvSpPr txBox="1"/>
            <p:nvPr/>
          </p:nvSpPr>
          <p:spPr>
            <a:xfrm>
              <a:off x="6362148" y="1681284"/>
              <a:ext cx="1612200" cy="653700"/>
            </a:xfrm>
            <a:prstGeom prst="rect">
              <a:avLst/>
            </a:prstGeom>
            <a:noFill/>
            <a:ln>
              <a:noFill/>
            </a:ln>
          </p:spPr>
          <p:txBody>
            <a:bodyPr spcFirstLastPara="1" wrap="square" lIns="91425" tIns="91425" rIns="91425" bIns="91425" anchor="ctr" anchorCtr="0">
              <a:noAutofit/>
            </a:bodyPr>
            <a:lstStyle/>
            <a:p>
              <a:pPr marL="228600" lvl="0" indent="-2032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End of </a:t>
              </a:r>
              <a:r>
                <a:rPr lang="en" b="1" u="sng">
                  <a:solidFill>
                    <a:schemeClr val="dk1"/>
                  </a:solidFill>
                  <a:latin typeface="Open Sans"/>
                  <a:ea typeface="Open Sans"/>
                  <a:cs typeface="Open Sans"/>
                  <a:sym typeface="Open Sans"/>
                </a:rPr>
                <a:t>Version 2</a:t>
              </a:r>
              <a:r>
                <a:rPr lang="en">
                  <a:solidFill>
                    <a:schemeClr val="dk1"/>
                  </a:solidFill>
                  <a:latin typeface="Open Sans"/>
                  <a:ea typeface="Open Sans"/>
                  <a:cs typeface="Open Sans"/>
                  <a:sym typeface="Open Sans"/>
                </a:rPr>
                <a:t> Development</a:t>
              </a:r>
              <a:endParaRPr>
                <a:solidFill>
                  <a:schemeClr val="dk1"/>
                </a:solidFill>
                <a:latin typeface="Open Sans"/>
                <a:ea typeface="Open Sans"/>
                <a:cs typeface="Open Sans"/>
                <a:sym typeface="Open Sans"/>
              </a:endParaRPr>
            </a:p>
          </p:txBody>
        </p:sp>
      </p:grpSp>
      <p:cxnSp>
        <p:nvCxnSpPr>
          <p:cNvPr id="1182" name="Google Shape;1182;p52"/>
          <p:cNvCxnSpPr/>
          <p:nvPr/>
        </p:nvCxnSpPr>
        <p:spPr>
          <a:xfrm>
            <a:off x="5437445" y="2853903"/>
            <a:ext cx="0" cy="427200"/>
          </a:xfrm>
          <a:prstGeom prst="straightConnector1">
            <a:avLst/>
          </a:prstGeom>
          <a:noFill/>
          <a:ln w="38100" cap="flat" cmpd="sng">
            <a:solidFill>
              <a:schemeClr val="accent1"/>
            </a:solidFill>
            <a:prstDash val="solid"/>
            <a:round/>
            <a:headEnd type="none" w="med" len="med"/>
            <a:tailEnd type="none" w="med" len="med"/>
          </a:ln>
        </p:spPr>
      </p:cxnSp>
      <p:cxnSp>
        <p:nvCxnSpPr>
          <p:cNvPr id="1183" name="Google Shape;1183;p52"/>
          <p:cNvCxnSpPr/>
          <p:nvPr/>
        </p:nvCxnSpPr>
        <p:spPr>
          <a:xfrm>
            <a:off x="3706698" y="2723034"/>
            <a:ext cx="0" cy="444300"/>
          </a:xfrm>
          <a:prstGeom prst="straightConnector1">
            <a:avLst/>
          </a:prstGeom>
          <a:noFill/>
          <a:ln w="38100" cap="flat" cmpd="sng">
            <a:solidFill>
              <a:schemeClr val="dk2"/>
            </a:solidFill>
            <a:prstDash val="solid"/>
            <a:round/>
            <a:headEnd type="none" w="med" len="med"/>
            <a:tailEnd type="none" w="med" len="med"/>
          </a:ln>
        </p:spPr>
      </p:cxnSp>
      <p:cxnSp>
        <p:nvCxnSpPr>
          <p:cNvPr id="1184" name="Google Shape;1184;p52"/>
          <p:cNvCxnSpPr/>
          <p:nvPr/>
        </p:nvCxnSpPr>
        <p:spPr>
          <a:xfrm>
            <a:off x="7168198" y="2725084"/>
            <a:ext cx="0" cy="442200"/>
          </a:xfrm>
          <a:prstGeom prst="straightConnector1">
            <a:avLst/>
          </a:prstGeom>
          <a:noFill/>
          <a:ln w="38100" cap="flat" cmpd="sng">
            <a:solidFill>
              <a:schemeClr val="dk2"/>
            </a:solidFill>
            <a:prstDash val="solid"/>
            <a:round/>
            <a:headEnd type="none" w="med" len="med"/>
            <a:tailEnd type="none" w="med" len="med"/>
          </a:ln>
        </p:spPr>
      </p:cxnSp>
      <p:cxnSp>
        <p:nvCxnSpPr>
          <p:cNvPr id="1185" name="Google Shape;1185;p52"/>
          <p:cNvCxnSpPr/>
          <p:nvPr/>
        </p:nvCxnSpPr>
        <p:spPr>
          <a:xfrm>
            <a:off x="1976095" y="2853903"/>
            <a:ext cx="0" cy="429300"/>
          </a:xfrm>
          <a:prstGeom prst="straightConnector1">
            <a:avLst/>
          </a:prstGeom>
          <a:noFill/>
          <a:ln w="38100" cap="flat" cmpd="sng">
            <a:solidFill>
              <a:schemeClr val="accent1"/>
            </a:solidFill>
            <a:prstDash val="solid"/>
            <a:round/>
            <a:headEnd type="none" w="med" len="med"/>
            <a:tailEnd type="none" w="med" len="med"/>
          </a:ln>
        </p:spPr>
      </p:cxnSp>
      <p:sp>
        <p:nvSpPr>
          <p:cNvPr id="1186" name="Google Shape;1186;p52"/>
          <p:cNvSpPr/>
          <p:nvPr/>
        </p:nvSpPr>
        <p:spPr>
          <a:xfrm>
            <a:off x="1890888" y="3117808"/>
            <a:ext cx="170400" cy="170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2"/>
          <p:cNvSpPr/>
          <p:nvPr/>
        </p:nvSpPr>
        <p:spPr>
          <a:xfrm>
            <a:off x="5352238" y="3117305"/>
            <a:ext cx="170400" cy="170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2"/>
          <p:cNvSpPr/>
          <p:nvPr/>
        </p:nvSpPr>
        <p:spPr>
          <a:xfrm>
            <a:off x="3621563" y="2719267"/>
            <a:ext cx="170400" cy="170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2"/>
          <p:cNvSpPr/>
          <p:nvPr/>
        </p:nvSpPr>
        <p:spPr>
          <a:xfrm>
            <a:off x="7082913" y="2719267"/>
            <a:ext cx="170400" cy="170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2"/>
          <p:cNvSpPr txBox="1">
            <a:spLocks noGrp="1"/>
          </p:cNvSpPr>
          <p:nvPr>
            <p:ph type="title" idx="4294967295"/>
          </p:nvPr>
        </p:nvSpPr>
        <p:spPr>
          <a:xfrm>
            <a:off x="3033950" y="1024850"/>
            <a:ext cx="1902900" cy="51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rPr>
              <a:t>1st UI Demo !</a:t>
            </a:r>
            <a:endParaRPr sz="1600">
              <a:solidFill>
                <a:srgbClr val="980000"/>
              </a:solidFill>
            </a:endParaRPr>
          </a:p>
        </p:txBody>
      </p:sp>
      <p:sp>
        <p:nvSpPr>
          <p:cNvPr id="1191" name="Google Shape;1191;p52"/>
          <p:cNvSpPr txBox="1">
            <a:spLocks noGrp="1"/>
          </p:cNvSpPr>
          <p:nvPr>
            <p:ph type="title" idx="4294967295"/>
          </p:nvPr>
        </p:nvSpPr>
        <p:spPr>
          <a:xfrm>
            <a:off x="909000" y="4537325"/>
            <a:ext cx="2134200" cy="51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rPr>
              <a:t>1st Prototype !</a:t>
            </a:r>
            <a:endParaRPr sz="1600">
              <a:solidFill>
                <a:srgbClr val="980000"/>
              </a:solidFill>
            </a:endParaRPr>
          </a:p>
        </p:txBody>
      </p:sp>
      <p:sp>
        <p:nvSpPr>
          <p:cNvPr id="1192" name="Google Shape;1192;p52"/>
          <p:cNvSpPr txBox="1">
            <a:spLocks noGrp="1"/>
          </p:cNvSpPr>
          <p:nvPr>
            <p:ph type="title" idx="4294967295"/>
          </p:nvPr>
        </p:nvSpPr>
        <p:spPr>
          <a:xfrm>
            <a:off x="4419800" y="4537325"/>
            <a:ext cx="2197500" cy="51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rPr>
              <a:t>1st Live Demo !</a:t>
            </a:r>
            <a:endParaRPr sz="1600">
              <a:solidFill>
                <a:srgbClr val="980000"/>
              </a:solidFill>
            </a:endParaRPr>
          </a:p>
        </p:txBody>
      </p:sp>
      <p:sp>
        <p:nvSpPr>
          <p:cNvPr id="1193" name="Google Shape;1193;p52"/>
          <p:cNvSpPr txBox="1">
            <a:spLocks noGrp="1"/>
          </p:cNvSpPr>
          <p:nvPr>
            <p:ph type="title" idx="4294967295"/>
          </p:nvPr>
        </p:nvSpPr>
        <p:spPr>
          <a:xfrm>
            <a:off x="6129975" y="1024850"/>
            <a:ext cx="2274900" cy="51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rPr>
              <a:t>Finish Our App !</a:t>
            </a:r>
            <a:endParaRPr sz="1600">
              <a:solidFill>
                <a:srgbClr val="980000"/>
              </a:solidFill>
            </a:endParaRPr>
          </a:p>
        </p:txBody>
      </p:sp>
      <p:pic>
        <p:nvPicPr>
          <p:cNvPr id="1194" name="Google Shape;1194;p52"/>
          <p:cNvPicPr preferRelativeResize="0"/>
          <p:nvPr/>
        </p:nvPicPr>
        <p:blipFill rotWithShape="1">
          <a:blip r:embed="rId3">
            <a:alphaModFix/>
          </a:blip>
          <a:srcRect r="77579"/>
          <a:stretch/>
        </p:blipFill>
        <p:spPr>
          <a:xfrm>
            <a:off x="5445087" y="1711816"/>
            <a:ext cx="548700" cy="689509"/>
          </a:xfrm>
          <a:prstGeom prst="rect">
            <a:avLst/>
          </a:prstGeom>
          <a:noFill/>
          <a:ln>
            <a:noFill/>
          </a:ln>
        </p:spPr>
      </p:pic>
      <p:pic>
        <p:nvPicPr>
          <p:cNvPr id="1195" name="Google Shape;1195;p52"/>
          <p:cNvPicPr preferRelativeResize="0"/>
          <p:nvPr/>
        </p:nvPicPr>
        <p:blipFill>
          <a:blip r:embed="rId4">
            <a:alphaModFix/>
          </a:blip>
          <a:stretch>
            <a:fillRect/>
          </a:stretch>
        </p:blipFill>
        <p:spPr>
          <a:xfrm>
            <a:off x="3412174" y="3542675"/>
            <a:ext cx="658411" cy="572701"/>
          </a:xfrm>
          <a:prstGeom prst="rect">
            <a:avLst/>
          </a:prstGeom>
          <a:noFill/>
          <a:ln>
            <a:noFill/>
          </a:ln>
        </p:spPr>
      </p:pic>
      <p:pic>
        <p:nvPicPr>
          <p:cNvPr id="1196" name="Google Shape;1196;p52"/>
          <p:cNvPicPr preferRelativeResize="0"/>
          <p:nvPr/>
        </p:nvPicPr>
        <p:blipFill>
          <a:blip r:embed="rId5">
            <a:alphaModFix/>
          </a:blip>
          <a:stretch>
            <a:fillRect/>
          </a:stretch>
        </p:blipFill>
        <p:spPr>
          <a:xfrm>
            <a:off x="1933684" y="1718788"/>
            <a:ext cx="450602" cy="675574"/>
          </a:xfrm>
          <a:prstGeom prst="rect">
            <a:avLst/>
          </a:prstGeom>
          <a:noFill/>
          <a:ln>
            <a:noFill/>
          </a:ln>
        </p:spPr>
      </p:pic>
      <p:pic>
        <p:nvPicPr>
          <p:cNvPr id="1197" name="Google Shape;1197;p52"/>
          <p:cNvPicPr preferRelativeResize="0"/>
          <p:nvPr/>
        </p:nvPicPr>
        <p:blipFill>
          <a:blip r:embed="rId6">
            <a:alphaModFix/>
          </a:blip>
          <a:stretch>
            <a:fillRect/>
          </a:stretch>
        </p:blipFill>
        <p:spPr>
          <a:xfrm>
            <a:off x="1058044" y="1718799"/>
            <a:ext cx="692881" cy="675575"/>
          </a:xfrm>
          <a:prstGeom prst="rect">
            <a:avLst/>
          </a:prstGeom>
          <a:noFill/>
          <a:ln>
            <a:noFill/>
          </a:ln>
        </p:spPr>
      </p:pic>
      <p:pic>
        <p:nvPicPr>
          <p:cNvPr id="1198" name="Google Shape;1198;p52"/>
          <p:cNvPicPr preferRelativeResize="0"/>
          <p:nvPr/>
        </p:nvPicPr>
        <p:blipFill>
          <a:blip r:embed="rId7">
            <a:alphaModFix/>
          </a:blip>
          <a:stretch>
            <a:fillRect/>
          </a:stretch>
        </p:blipFill>
        <p:spPr>
          <a:xfrm>
            <a:off x="6871975" y="3520988"/>
            <a:ext cx="548700" cy="616069"/>
          </a:xfrm>
          <a:prstGeom prst="rect">
            <a:avLst/>
          </a:prstGeom>
          <a:noFill/>
          <a:ln>
            <a:noFill/>
          </a:ln>
        </p:spPr>
      </p:pic>
      <p:pic>
        <p:nvPicPr>
          <p:cNvPr id="1199" name="Google Shape;1199;p52"/>
          <p:cNvPicPr preferRelativeResize="0"/>
          <p:nvPr/>
        </p:nvPicPr>
        <p:blipFill>
          <a:blip r:embed="rId8">
            <a:alphaModFix/>
          </a:blip>
          <a:stretch>
            <a:fillRect/>
          </a:stretch>
        </p:blipFill>
        <p:spPr>
          <a:xfrm>
            <a:off x="7623977" y="3538256"/>
            <a:ext cx="548700" cy="57303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53"/>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23</a:t>
            </a:fld>
            <a:endParaRPr/>
          </a:p>
        </p:txBody>
      </p:sp>
      <p:sp>
        <p:nvSpPr>
          <p:cNvPr id="1205" name="Google Shape;1205;p53"/>
          <p:cNvSpPr txBox="1">
            <a:spLocks noGrp="1"/>
          </p:cNvSpPr>
          <p:nvPr>
            <p:ph type="title"/>
          </p:nvPr>
        </p:nvSpPr>
        <p:spPr>
          <a:xfrm>
            <a:off x="1603050" y="843675"/>
            <a:ext cx="5937900" cy="83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1206" name="Google Shape;1206;p53"/>
          <p:cNvSpPr txBox="1">
            <a:spLocks noGrp="1"/>
          </p:cNvSpPr>
          <p:nvPr>
            <p:ph type="subTitle" idx="1"/>
          </p:nvPr>
        </p:nvSpPr>
        <p:spPr>
          <a:xfrm>
            <a:off x="1893750" y="2061588"/>
            <a:ext cx="5356500" cy="1039800"/>
          </a:xfrm>
          <a:prstGeom prst="rect">
            <a:avLst/>
          </a:prstGeom>
        </p:spPr>
        <p:txBody>
          <a:bodyPr spcFirstLastPara="1" wrap="square" lIns="91425" tIns="91425" rIns="91425" bIns="91425" anchor="ctr" anchorCtr="0">
            <a:noAutofit/>
          </a:bodyPr>
          <a:lstStyle/>
          <a:p>
            <a:pPr marL="0" lvl="0" indent="0" algn="ctr" rtl="0">
              <a:spcBef>
                <a:spcPts val="0"/>
              </a:spcBef>
              <a:spcAft>
                <a:spcPts val="1000"/>
              </a:spcAft>
              <a:buClr>
                <a:schemeClr val="dk1"/>
              </a:buClr>
              <a:buSzPts val="1100"/>
              <a:buFont typeface="Arial"/>
              <a:buNone/>
            </a:pPr>
            <a:r>
              <a:rPr lang="en" sz="1600" b="1">
                <a:solidFill>
                  <a:schemeClr val="dk2"/>
                </a:solidFill>
                <a:latin typeface="Krona One"/>
                <a:ea typeface="Krona One"/>
                <a:cs typeface="Krona One"/>
                <a:sym typeface="Krona One"/>
              </a:rPr>
              <a:t>DO YOU HAVE ANY QUESTIONS?</a:t>
            </a:r>
            <a:endParaRPr/>
          </a:p>
        </p:txBody>
      </p:sp>
      <p:grpSp>
        <p:nvGrpSpPr>
          <p:cNvPr id="1207" name="Google Shape;1207;p53"/>
          <p:cNvGrpSpPr/>
          <p:nvPr/>
        </p:nvGrpSpPr>
        <p:grpSpPr>
          <a:xfrm>
            <a:off x="6841461" y="1383050"/>
            <a:ext cx="1606392" cy="2356116"/>
            <a:chOff x="6841461" y="1383050"/>
            <a:chExt cx="1606392" cy="2356116"/>
          </a:xfrm>
        </p:grpSpPr>
        <p:sp>
          <p:nvSpPr>
            <p:cNvPr id="1208" name="Google Shape;1208;p53"/>
            <p:cNvSpPr/>
            <p:nvPr/>
          </p:nvSpPr>
          <p:spPr>
            <a:xfrm>
              <a:off x="6841461" y="1608464"/>
              <a:ext cx="1514781" cy="2130702"/>
            </a:xfrm>
            <a:custGeom>
              <a:avLst/>
              <a:gdLst/>
              <a:ahLst/>
              <a:cxnLst/>
              <a:rect l="l" t="t" r="r" b="b"/>
              <a:pathLst>
                <a:path w="127480" h="179352" extrusionOk="0">
                  <a:moveTo>
                    <a:pt x="60840" y="0"/>
                  </a:moveTo>
                  <a:cubicBezTo>
                    <a:pt x="52000" y="222"/>
                    <a:pt x="43666" y="3803"/>
                    <a:pt x="37392" y="10140"/>
                  </a:cubicBezTo>
                  <a:cubicBezTo>
                    <a:pt x="33241" y="14323"/>
                    <a:pt x="30325" y="19361"/>
                    <a:pt x="28741" y="24843"/>
                  </a:cubicBezTo>
                  <a:cubicBezTo>
                    <a:pt x="28773" y="24463"/>
                    <a:pt x="28741" y="24051"/>
                    <a:pt x="28678" y="23639"/>
                  </a:cubicBezTo>
                  <a:cubicBezTo>
                    <a:pt x="28424" y="22086"/>
                    <a:pt x="27569" y="20724"/>
                    <a:pt x="26301" y="19773"/>
                  </a:cubicBezTo>
                  <a:lnTo>
                    <a:pt x="22245" y="16858"/>
                  </a:lnTo>
                  <a:cubicBezTo>
                    <a:pt x="21199" y="16097"/>
                    <a:pt x="19995" y="15717"/>
                    <a:pt x="18760" y="15717"/>
                  </a:cubicBezTo>
                  <a:cubicBezTo>
                    <a:pt x="16858" y="15717"/>
                    <a:pt x="15052" y="16636"/>
                    <a:pt x="13943" y="18189"/>
                  </a:cubicBezTo>
                  <a:cubicBezTo>
                    <a:pt x="12992" y="19456"/>
                    <a:pt x="12644" y="21041"/>
                    <a:pt x="12897" y="22593"/>
                  </a:cubicBezTo>
                  <a:cubicBezTo>
                    <a:pt x="13119" y="24178"/>
                    <a:pt x="13975" y="25540"/>
                    <a:pt x="15274" y="26459"/>
                  </a:cubicBezTo>
                  <a:lnTo>
                    <a:pt x="16890" y="27632"/>
                  </a:lnTo>
                  <a:lnTo>
                    <a:pt x="16541" y="27632"/>
                  </a:lnTo>
                  <a:cubicBezTo>
                    <a:pt x="13690" y="27632"/>
                    <a:pt x="11218" y="29660"/>
                    <a:pt x="10648" y="32385"/>
                  </a:cubicBezTo>
                  <a:cubicBezTo>
                    <a:pt x="10299" y="34159"/>
                    <a:pt x="10743" y="35966"/>
                    <a:pt x="11883" y="37360"/>
                  </a:cubicBezTo>
                  <a:cubicBezTo>
                    <a:pt x="13024" y="38722"/>
                    <a:pt x="14704" y="39515"/>
                    <a:pt x="16478" y="39515"/>
                  </a:cubicBezTo>
                  <a:lnTo>
                    <a:pt x="16985" y="39515"/>
                  </a:lnTo>
                  <a:lnTo>
                    <a:pt x="15274" y="40782"/>
                  </a:lnTo>
                  <a:cubicBezTo>
                    <a:pt x="13975" y="41701"/>
                    <a:pt x="13119" y="43095"/>
                    <a:pt x="12897" y="44648"/>
                  </a:cubicBezTo>
                  <a:cubicBezTo>
                    <a:pt x="12644" y="46232"/>
                    <a:pt x="12992" y="47785"/>
                    <a:pt x="13943" y="49084"/>
                  </a:cubicBezTo>
                  <a:cubicBezTo>
                    <a:pt x="15052" y="50605"/>
                    <a:pt x="16858" y="51524"/>
                    <a:pt x="18760" y="51524"/>
                  </a:cubicBezTo>
                  <a:cubicBezTo>
                    <a:pt x="19995" y="51524"/>
                    <a:pt x="21199" y="51144"/>
                    <a:pt x="22245" y="50415"/>
                  </a:cubicBezTo>
                  <a:lnTo>
                    <a:pt x="26301" y="47468"/>
                  </a:lnTo>
                  <a:cubicBezTo>
                    <a:pt x="27569" y="46549"/>
                    <a:pt x="28424" y="45155"/>
                    <a:pt x="28678" y="43602"/>
                  </a:cubicBezTo>
                  <a:cubicBezTo>
                    <a:pt x="28678" y="43571"/>
                    <a:pt x="28678" y="43539"/>
                    <a:pt x="28678" y="43539"/>
                  </a:cubicBezTo>
                  <a:cubicBezTo>
                    <a:pt x="29850" y="47690"/>
                    <a:pt x="31783" y="51588"/>
                    <a:pt x="34476" y="55073"/>
                  </a:cubicBezTo>
                  <a:cubicBezTo>
                    <a:pt x="35966" y="57006"/>
                    <a:pt x="37328" y="59098"/>
                    <a:pt x="38501" y="61316"/>
                  </a:cubicBezTo>
                  <a:lnTo>
                    <a:pt x="35490" y="61316"/>
                  </a:lnTo>
                  <a:cubicBezTo>
                    <a:pt x="33431" y="61506"/>
                    <a:pt x="31530" y="62266"/>
                    <a:pt x="29977" y="63470"/>
                  </a:cubicBezTo>
                  <a:cubicBezTo>
                    <a:pt x="28868" y="62361"/>
                    <a:pt x="27347" y="61696"/>
                    <a:pt x="25699" y="61696"/>
                  </a:cubicBezTo>
                  <a:lnTo>
                    <a:pt x="19647" y="61696"/>
                  </a:lnTo>
                  <a:cubicBezTo>
                    <a:pt x="18284" y="61696"/>
                    <a:pt x="16985" y="62171"/>
                    <a:pt x="15971" y="62995"/>
                  </a:cubicBezTo>
                  <a:cubicBezTo>
                    <a:pt x="14925" y="62171"/>
                    <a:pt x="13626" y="61696"/>
                    <a:pt x="12232" y="61696"/>
                  </a:cubicBezTo>
                  <a:lnTo>
                    <a:pt x="6180" y="61696"/>
                  </a:lnTo>
                  <a:cubicBezTo>
                    <a:pt x="4373" y="61696"/>
                    <a:pt x="2726" y="62488"/>
                    <a:pt x="1585" y="63882"/>
                  </a:cubicBezTo>
                  <a:cubicBezTo>
                    <a:pt x="444" y="65277"/>
                    <a:pt x="1" y="67083"/>
                    <a:pt x="349" y="68826"/>
                  </a:cubicBezTo>
                  <a:cubicBezTo>
                    <a:pt x="888" y="71582"/>
                    <a:pt x="3391" y="73579"/>
                    <a:pt x="6243" y="73579"/>
                  </a:cubicBezTo>
                  <a:lnTo>
                    <a:pt x="12295" y="73579"/>
                  </a:lnTo>
                  <a:cubicBezTo>
                    <a:pt x="13658" y="73579"/>
                    <a:pt x="14957" y="73135"/>
                    <a:pt x="16003" y="72311"/>
                  </a:cubicBezTo>
                  <a:cubicBezTo>
                    <a:pt x="17017" y="73103"/>
                    <a:pt x="18316" y="73579"/>
                    <a:pt x="19710" y="73579"/>
                  </a:cubicBezTo>
                  <a:lnTo>
                    <a:pt x="25160" y="73579"/>
                  </a:lnTo>
                  <a:lnTo>
                    <a:pt x="18031" y="103048"/>
                  </a:lnTo>
                  <a:cubicBezTo>
                    <a:pt x="17334" y="106027"/>
                    <a:pt x="17999" y="109101"/>
                    <a:pt x="19900" y="111477"/>
                  </a:cubicBezTo>
                  <a:cubicBezTo>
                    <a:pt x="21706" y="113822"/>
                    <a:pt x="25382" y="114773"/>
                    <a:pt x="26872" y="115089"/>
                  </a:cubicBezTo>
                  <a:lnTo>
                    <a:pt x="27252" y="115185"/>
                  </a:lnTo>
                  <a:lnTo>
                    <a:pt x="28614" y="115185"/>
                  </a:lnTo>
                  <a:lnTo>
                    <a:pt x="27220" y="137905"/>
                  </a:lnTo>
                  <a:cubicBezTo>
                    <a:pt x="27062" y="140630"/>
                    <a:pt x="28012" y="143323"/>
                    <a:pt x="29882" y="145319"/>
                  </a:cubicBezTo>
                  <a:cubicBezTo>
                    <a:pt x="31751" y="147316"/>
                    <a:pt x="34413" y="148457"/>
                    <a:pt x="37138" y="148457"/>
                  </a:cubicBezTo>
                  <a:lnTo>
                    <a:pt x="49465" y="148457"/>
                  </a:lnTo>
                  <a:lnTo>
                    <a:pt x="49465" y="158470"/>
                  </a:lnTo>
                  <a:cubicBezTo>
                    <a:pt x="49084" y="158406"/>
                    <a:pt x="48672" y="158343"/>
                    <a:pt x="48292" y="158343"/>
                  </a:cubicBezTo>
                  <a:lnTo>
                    <a:pt x="42208" y="158343"/>
                  </a:lnTo>
                  <a:cubicBezTo>
                    <a:pt x="40877" y="158343"/>
                    <a:pt x="39578" y="158818"/>
                    <a:pt x="38532" y="159642"/>
                  </a:cubicBezTo>
                  <a:cubicBezTo>
                    <a:pt x="37518" y="158818"/>
                    <a:pt x="36219" y="158343"/>
                    <a:pt x="34825" y="158343"/>
                  </a:cubicBezTo>
                  <a:lnTo>
                    <a:pt x="28741" y="158343"/>
                  </a:lnTo>
                  <a:cubicBezTo>
                    <a:pt x="26967" y="158343"/>
                    <a:pt x="25287" y="159135"/>
                    <a:pt x="24146" y="160529"/>
                  </a:cubicBezTo>
                  <a:cubicBezTo>
                    <a:pt x="23037" y="161924"/>
                    <a:pt x="22562" y="163730"/>
                    <a:pt x="22942" y="165473"/>
                  </a:cubicBezTo>
                  <a:cubicBezTo>
                    <a:pt x="23481" y="168230"/>
                    <a:pt x="25953" y="170226"/>
                    <a:pt x="28836" y="170226"/>
                  </a:cubicBezTo>
                  <a:lnTo>
                    <a:pt x="34888" y="170226"/>
                  </a:lnTo>
                  <a:cubicBezTo>
                    <a:pt x="36251" y="170226"/>
                    <a:pt x="37518" y="169782"/>
                    <a:pt x="38564" y="168958"/>
                  </a:cubicBezTo>
                  <a:cubicBezTo>
                    <a:pt x="39610" y="169751"/>
                    <a:pt x="40909" y="170226"/>
                    <a:pt x="42303" y="170226"/>
                  </a:cubicBezTo>
                  <a:lnTo>
                    <a:pt x="48356" y="170226"/>
                  </a:lnTo>
                  <a:cubicBezTo>
                    <a:pt x="50130" y="170226"/>
                    <a:pt x="51810" y="169434"/>
                    <a:pt x="52950" y="168071"/>
                  </a:cubicBezTo>
                  <a:cubicBezTo>
                    <a:pt x="52982" y="168039"/>
                    <a:pt x="53014" y="167976"/>
                    <a:pt x="53045" y="167944"/>
                  </a:cubicBezTo>
                  <a:cubicBezTo>
                    <a:pt x="54756" y="169370"/>
                    <a:pt x="56975" y="170226"/>
                    <a:pt x="59351" y="170226"/>
                  </a:cubicBezTo>
                  <a:lnTo>
                    <a:pt x="74403" y="170226"/>
                  </a:lnTo>
                  <a:lnTo>
                    <a:pt x="74403" y="173300"/>
                  </a:lnTo>
                  <a:cubicBezTo>
                    <a:pt x="74403" y="176627"/>
                    <a:pt x="77128" y="179352"/>
                    <a:pt x="80487" y="179352"/>
                  </a:cubicBezTo>
                  <a:lnTo>
                    <a:pt x="96806" y="179352"/>
                  </a:lnTo>
                  <a:cubicBezTo>
                    <a:pt x="98073" y="179352"/>
                    <a:pt x="99341" y="178813"/>
                    <a:pt x="100228" y="177863"/>
                  </a:cubicBezTo>
                  <a:cubicBezTo>
                    <a:pt x="100957" y="177102"/>
                    <a:pt x="101495" y="176183"/>
                    <a:pt x="101812" y="175264"/>
                  </a:cubicBezTo>
                  <a:cubicBezTo>
                    <a:pt x="102034" y="175930"/>
                    <a:pt x="102383" y="176595"/>
                    <a:pt x="102858" y="177165"/>
                  </a:cubicBezTo>
                  <a:cubicBezTo>
                    <a:pt x="103999" y="178560"/>
                    <a:pt x="105646" y="179352"/>
                    <a:pt x="107453" y="179352"/>
                  </a:cubicBezTo>
                  <a:lnTo>
                    <a:pt x="117846" y="179352"/>
                  </a:lnTo>
                  <a:cubicBezTo>
                    <a:pt x="123170" y="179352"/>
                    <a:pt x="127479" y="175011"/>
                    <a:pt x="127479" y="169719"/>
                  </a:cubicBezTo>
                  <a:lnTo>
                    <a:pt x="127479" y="142277"/>
                  </a:lnTo>
                  <a:cubicBezTo>
                    <a:pt x="127479" y="136954"/>
                    <a:pt x="123170" y="132613"/>
                    <a:pt x="117846" y="132613"/>
                  </a:cubicBezTo>
                  <a:lnTo>
                    <a:pt x="96267" y="132613"/>
                  </a:lnTo>
                  <a:cubicBezTo>
                    <a:pt x="98327" y="131662"/>
                    <a:pt x="99753" y="129602"/>
                    <a:pt x="99753" y="127194"/>
                  </a:cubicBezTo>
                  <a:lnTo>
                    <a:pt x="99753" y="113188"/>
                  </a:lnTo>
                  <a:cubicBezTo>
                    <a:pt x="102541" y="113188"/>
                    <a:pt x="104664" y="112871"/>
                    <a:pt x="106312" y="112269"/>
                  </a:cubicBezTo>
                  <a:cubicBezTo>
                    <a:pt x="111192" y="110463"/>
                    <a:pt x="115438" y="106787"/>
                    <a:pt x="118195" y="101971"/>
                  </a:cubicBezTo>
                  <a:cubicBezTo>
                    <a:pt x="124184" y="91641"/>
                    <a:pt x="121680" y="79029"/>
                    <a:pt x="112649" y="73801"/>
                  </a:cubicBezTo>
                  <a:cubicBezTo>
                    <a:pt x="111921" y="73389"/>
                    <a:pt x="111128" y="73008"/>
                    <a:pt x="110336" y="72691"/>
                  </a:cubicBezTo>
                  <a:cubicBezTo>
                    <a:pt x="110526" y="72596"/>
                    <a:pt x="110685" y="72438"/>
                    <a:pt x="110875" y="72311"/>
                  </a:cubicBezTo>
                  <a:cubicBezTo>
                    <a:pt x="111921" y="73103"/>
                    <a:pt x="113220" y="73579"/>
                    <a:pt x="114614" y="73579"/>
                  </a:cubicBezTo>
                  <a:lnTo>
                    <a:pt x="120666" y="73579"/>
                  </a:lnTo>
                  <a:cubicBezTo>
                    <a:pt x="122441" y="73579"/>
                    <a:pt x="124120" y="72787"/>
                    <a:pt x="125261" y="71424"/>
                  </a:cubicBezTo>
                  <a:cubicBezTo>
                    <a:pt x="126402" y="70030"/>
                    <a:pt x="126845" y="68224"/>
                    <a:pt x="126497" y="66449"/>
                  </a:cubicBezTo>
                  <a:cubicBezTo>
                    <a:pt x="125926" y="63724"/>
                    <a:pt x="123455" y="61696"/>
                    <a:pt x="120571" y="61696"/>
                  </a:cubicBezTo>
                  <a:lnTo>
                    <a:pt x="114519" y="61696"/>
                  </a:lnTo>
                  <a:cubicBezTo>
                    <a:pt x="113188" y="61696"/>
                    <a:pt x="111889" y="62171"/>
                    <a:pt x="110843" y="62995"/>
                  </a:cubicBezTo>
                  <a:cubicBezTo>
                    <a:pt x="109829" y="62171"/>
                    <a:pt x="108498" y="61696"/>
                    <a:pt x="107104" y="61696"/>
                  </a:cubicBezTo>
                  <a:lnTo>
                    <a:pt x="101052" y="61696"/>
                  </a:lnTo>
                  <a:cubicBezTo>
                    <a:pt x="99277" y="61696"/>
                    <a:pt x="97598" y="62488"/>
                    <a:pt x="96457" y="63882"/>
                  </a:cubicBezTo>
                  <a:cubicBezTo>
                    <a:pt x="96457" y="63882"/>
                    <a:pt x="96457" y="63914"/>
                    <a:pt x="96425" y="63914"/>
                  </a:cubicBezTo>
                  <a:cubicBezTo>
                    <a:pt x="94746" y="62456"/>
                    <a:pt x="92591" y="61506"/>
                    <a:pt x="90278" y="61316"/>
                  </a:cubicBezTo>
                  <a:lnTo>
                    <a:pt x="84986" y="61316"/>
                  </a:lnTo>
                  <a:cubicBezTo>
                    <a:pt x="86222" y="59002"/>
                    <a:pt x="87616" y="56753"/>
                    <a:pt x="89169" y="54661"/>
                  </a:cubicBezTo>
                  <a:cubicBezTo>
                    <a:pt x="91260" y="51873"/>
                    <a:pt x="92876" y="48799"/>
                    <a:pt x="94017" y="45567"/>
                  </a:cubicBezTo>
                  <a:cubicBezTo>
                    <a:pt x="94429" y="46296"/>
                    <a:pt x="94999" y="46961"/>
                    <a:pt x="95728" y="47468"/>
                  </a:cubicBezTo>
                  <a:lnTo>
                    <a:pt x="99784" y="50415"/>
                  </a:lnTo>
                  <a:cubicBezTo>
                    <a:pt x="100798" y="51144"/>
                    <a:pt x="102002" y="51524"/>
                    <a:pt x="103270" y="51524"/>
                  </a:cubicBezTo>
                  <a:cubicBezTo>
                    <a:pt x="105171" y="51524"/>
                    <a:pt x="106946" y="50605"/>
                    <a:pt x="108086" y="49084"/>
                  </a:cubicBezTo>
                  <a:cubicBezTo>
                    <a:pt x="109005" y="47785"/>
                    <a:pt x="109386" y="46232"/>
                    <a:pt x="109132" y="44648"/>
                  </a:cubicBezTo>
                  <a:cubicBezTo>
                    <a:pt x="108879" y="43095"/>
                    <a:pt x="108023" y="41701"/>
                    <a:pt x="106724" y="40782"/>
                  </a:cubicBezTo>
                  <a:lnTo>
                    <a:pt x="105013" y="39515"/>
                  </a:lnTo>
                  <a:lnTo>
                    <a:pt x="105456" y="39515"/>
                  </a:lnTo>
                  <a:cubicBezTo>
                    <a:pt x="108308" y="39515"/>
                    <a:pt x="110811" y="37518"/>
                    <a:pt x="111350" y="34761"/>
                  </a:cubicBezTo>
                  <a:cubicBezTo>
                    <a:pt x="111699" y="33019"/>
                    <a:pt x="111255" y="31212"/>
                    <a:pt x="110114" y="29818"/>
                  </a:cubicBezTo>
                  <a:cubicBezTo>
                    <a:pt x="108974" y="28424"/>
                    <a:pt x="107326" y="27632"/>
                    <a:pt x="105520" y="27632"/>
                  </a:cubicBezTo>
                  <a:lnTo>
                    <a:pt x="105108" y="27632"/>
                  </a:lnTo>
                  <a:lnTo>
                    <a:pt x="106724" y="26491"/>
                  </a:lnTo>
                  <a:cubicBezTo>
                    <a:pt x="109386" y="24558"/>
                    <a:pt x="109988" y="20819"/>
                    <a:pt x="108086" y="18189"/>
                  </a:cubicBezTo>
                  <a:cubicBezTo>
                    <a:pt x="106946" y="16636"/>
                    <a:pt x="105171" y="15717"/>
                    <a:pt x="103270" y="15717"/>
                  </a:cubicBezTo>
                  <a:cubicBezTo>
                    <a:pt x="102002" y="15717"/>
                    <a:pt x="100798" y="16097"/>
                    <a:pt x="99784" y="16858"/>
                  </a:cubicBezTo>
                  <a:lnTo>
                    <a:pt x="95728" y="19773"/>
                  </a:lnTo>
                  <a:cubicBezTo>
                    <a:pt x="94809" y="20439"/>
                    <a:pt x="94176" y="21263"/>
                    <a:pt x="93764" y="22213"/>
                  </a:cubicBezTo>
                  <a:cubicBezTo>
                    <a:pt x="92021" y="17587"/>
                    <a:pt x="89264" y="13309"/>
                    <a:pt x="85620" y="9760"/>
                  </a:cubicBezTo>
                  <a:cubicBezTo>
                    <a:pt x="79156" y="3454"/>
                    <a:pt x="70664" y="0"/>
                    <a:pt x="61664" y="0"/>
                  </a:cubicBezTo>
                  <a:close/>
                </a:path>
              </a:pathLst>
            </a:custGeom>
            <a:solidFill>
              <a:schemeClr val="lt1"/>
            </a:solidFill>
            <a:ln>
              <a:noFill/>
            </a:ln>
            <a:effectLst>
              <a:outerShdw dist="76200" dir="960000" algn="bl" rotWithShape="0">
                <a:srgbClr val="000000">
                  <a:alpha val="26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09" name="Google Shape;1209;p53"/>
            <p:cNvSpPr/>
            <p:nvPr/>
          </p:nvSpPr>
          <p:spPr>
            <a:xfrm>
              <a:off x="7117420" y="2407343"/>
              <a:ext cx="1122053" cy="1153073"/>
            </a:xfrm>
            <a:custGeom>
              <a:avLst/>
              <a:gdLst/>
              <a:ahLst/>
              <a:cxnLst/>
              <a:rect l="l" t="t" r="r" b="b"/>
              <a:pathLst>
                <a:path w="94429" h="97060" extrusionOk="0">
                  <a:moveTo>
                    <a:pt x="12707" y="0"/>
                  </a:moveTo>
                  <a:cubicBezTo>
                    <a:pt x="10869" y="0"/>
                    <a:pt x="9253" y="1268"/>
                    <a:pt x="8841" y="3042"/>
                  </a:cubicBezTo>
                  <a:lnTo>
                    <a:pt x="603" y="37075"/>
                  </a:lnTo>
                  <a:cubicBezTo>
                    <a:pt x="0" y="39578"/>
                    <a:pt x="1902" y="41986"/>
                    <a:pt x="4468" y="41986"/>
                  </a:cubicBezTo>
                  <a:lnTo>
                    <a:pt x="12105" y="41986"/>
                  </a:lnTo>
                  <a:lnTo>
                    <a:pt x="10331" y="71044"/>
                  </a:lnTo>
                  <a:cubicBezTo>
                    <a:pt x="10172" y="73325"/>
                    <a:pt x="12010" y="75258"/>
                    <a:pt x="14291" y="75258"/>
                  </a:cubicBezTo>
                  <a:lnTo>
                    <a:pt x="32575" y="75258"/>
                  </a:lnTo>
                  <a:lnTo>
                    <a:pt x="32575" y="93098"/>
                  </a:lnTo>
                  <a:cubicBezTo>
                    <a:pt x="32575" y="95285"/>
                    <a:pt x="34350" y="97059"/>
                    <a:pt x="36536" y="97059"/>
                  </a:cubicBezTo>
                  <a:lnTo>
                    <a:pt x="67019" y="97059"/>
                  </a:lnTo>
                  <a:cubicBezTo>
                    <a:pt x="69206" y="97059"/>
                    <a:pt x="70980" y="95285"/>
                    <a:pt x="70980" y="93098"/>
                  </a:cubicBezTo>
                  <a:lnTo>
                    <a:pt x="70980" y="38849"/>
                  </a:lnTo>
                  <a:cubicBezTo>
                    <a:pt x="71012" y="38881"/>
                    <a:pt x="71044" y="38881"/>
                    <a:pt x="71075" y="38913"/>
                  </a:cubicBezTo>
                  <a:cubicBezTo>
                    <a:pt x="72794" y="39908"/>
                    <a:pt x="74694" y="40380"/>
                    <a:pt x="76634" y="40380"/>
                  </a:cubicBezTo>
                  <a:cubicBezTo>
                    <a:pt x="81672" y="40380"/>
                    <a:pt x="86986" y="37204"/>
                    <a:pt x="90119" y="31783"/>
                  </a:cubicBezTo>
                  <a:cubicBezTo>
                    <a:pt x="94429" y="24273"/>
                    <a:pt x="92908" y="15274"/>
                    <a:pt x="86729" y="11693"/>
                  </a:cubicBezTo>
                  <a:cubicBezTo>
                    <a:pt x="85008" y="10703"/>
                    <a:pt x="83104" y="10232"/>
                    <a:pt x="81157" y="10232"/>
                  </a:cubicBezTo>
                  <a:cubicBezTo>
                    <a:pt x="77620" y="10232"/>
                    <a:pt x="73944" y="11787"/>
                    <a:pt x="70980" y="14608"/>
                  </a:cubicBezTo>
                  <a:lnTo>
                    <a:pt x="70980" y="3961"/>
                  </a:lnTo>
                  <a:cubicBezTo>
                    <a:pt x="70980" y="1775"/>
                    <a:pt x="69237" y="0"/>
                    <a:pt x="670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3"/>
            <p:cNvSpPr/>
            <p:nvPr/>
          </p:nvSpPr>
          <p:spPr>
            <a:xfrm>
              <a:off x="7800730" y="3254411"/>
              <a:ext cx="489488" cy="414101"/>
            </a:xfrm>
            <a:custGeom>
              <a:avLst/>
              <a:gdLst/>
              <a:ahLst/>
              <a:cxnLst/>
              <a:rect l="l" t="t" r="r" b="b"/>
              <a:pathLst>
                <a:path w="41194" h="34857" extrusionOk="0">
                  <a:moveTo>
                    <a:pt x="3708" y="0"/>
                  </a:moveTo>
                  <a:cubicBezTo>
                    <a:pt x="1680" y="0"/>
                    <a:pt x="0" y="1680"/>
                    <a:pt x="0" y="3708"/>
                  </a:cubicBezTo>
                  <a:lnTo>
                    <a:pt x="0" y="31181"/>
                  </a:lnTo>
                  <a:cubicBezTo>
                    <a:pt x="0" y="33209"/>
                    <a:pt x="1680" y="34857"/>
                    <a:pt x="3708" y="34857"/>
                  </a:cubicBezTo>
                  <a:lnTo>
                    <a:pt x="37518" y="34857"/>
                  </a:lnTo>
                  <a:cubicBezTo>
                    <a:pt x="39546" y="34857"/>
                    <a:pt x="41194" y="33209"/>
                    <a:pt x="41194" y="31181"/>
                  </a:cubicBezTo>
                  <a:lnTo>
                    <a:pt x="41194" y="3708"/>
                  </a:lnTo>
                  <a:cubicBezTo>
                    <a:pt x="41194" y="1680"/>
                    <a:pt x="39546" y="0"/>
                    <a:pt x="37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3"/>
            <p:cNvSpPr/>
            <p:nvPr/>
          </p:nvSpPr>
          <p:spPr>
            <a:xfrm>
              <a:off x="7892214" y="3344005"/>
              <a:ext cx="131040" cy="47069"/>
            </a:xfrm>
            <a:custGeom>
              <a:avLst/>
              <a:gdLst/>
              <a:ahLst/>
              <a:cxnLst/>
              <a:rect l="l" t="t" r="r" b="b"/>
              <a:pathLst>
                <a:path w="11028" h="3962" extrusionOk="0">
                  <a:moveTo>
                    <a:pt x="2187" y="1"/>
                  </a:moveTo>
                  <a:cubicBezTo>
                    <a:pt x="982" y="1"/>
                    <a:pt x="0" y="1110"/>
                    <a:pt x="254" y="2378"/>
                  </a:cubicBezTo>
                  <a:cubicBezTo>
                    <a:pt x="444" y="3328"/>
                    <a:pt x="1331" y="3962"/>
                    <a:pt x="2282" y="3962"/>
                  </a:cubicBezTo>
                  <a:lnTo>
                    <a:pt x="8809" y="3962"/>
                  </a:lnTo>
                  <a:cubicBezTo>
                    <a:pt x="10045" y="3962"/>
                    <a:pt x="11027" y="2853"/>
                    <a:pt x="10742" y="1554"/>
                  </a:cubicBezTo>
                  <a:cubicBezTo>
                    <a:pt x="10584" y="635"/>
                    <a:pt x="9696" y="1"/>
                    <a:pt x="8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3"/>
            <p:cNvSpPr/>
            <p:nvPr/>
          </p:nvSpPr>
          <p:spPr>
            <a:xfrm>
              <a:off x="7800730" y="3386170"/>
              <a:ext cx="489488" cy="282352"/>
            </a:xfrm>
            <a:custGeom>
              <a:avLst/>
              <a:gdLst/>
              <a:ahLst/>
              <a:cxnLst/>
              <a:rect l="l" t="t" r="r" b="b"/>
              <a:pathLst>
                <a:path w="41194" h="23767" extrusionOk="0">
                  <a:moveTo>
                    <a:pt x="41194" y="1"/>
                  </a:moveTo>
                  <a:lnTo>
                    <a:pt x="35934" y="5198"/>
                  </a:lnTo>
                  <a:cubicBezTo>
                    <a:pt x="35585" y="5546"/>
                    <a:pt x="35141" y="5831"/>
                    <a:pt x="34698" y="6022"/>
                  </a:cubicBezTo>
                  <a:cubicBezTo>
                    <a:pt x="34191" y="6243"/>
                    <a:pt x="33652" y="6338"/>
                    <a:pt x="33113" y="6338"/>
                  </a:cubicBezTo>
                  <a:lnTo>
                    <a:pt x="17935" y="6338"/>
                  </a:lnTo>
                  <a:cubicBezTo>
                    <a:pt x="16858" y="6338"/>
                    <a:pt x="15844" y="6782"/>
                    <a:pt x="15115" y="7511"/>
                  </a:cubicBezTo>
                  <a:lnTo>
                    <a:pt x="9823" y="12739"/>
                  </a:lnTo>
                  <a:cubicBezTo>
                    <a:pt x="9094" y="13468"/>
                    <a:pt x="8080" y="13880"/>
                    <a:pt x="7003" y="13880"/>
                  </a:cubicBezTo>
                  <a:lnTo>
                    <a:pt x="0" y="13880"/>
                  </a:lnTo>
                  <a:lnTo>
                    <a:pt x="0" y="20091"/>
                  </a:lnTo>
                  <a:cubicBezTo>
                    <a:pt x="0" y="22119"/>
                    <a:pt x="1680" y="23767"/>
                    <a:pt x="3708" y="23767"/>
                  </a:cubicBezTo>
                  <a:lnTo>
                    <a:pt x="37518" y="23767"/>
                  </a:lnTo>
                  <a:cubicBezTo>
                    <a:pt x="39546" y="23767"/>
                    <a:pt x="41194" y="22119"/>
                    <a:pt x="41194" y="20091"/>
                  </a:cubicBezTo>
                  <a:lnTo>
                    <a:pt x="411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3"/>
            <p:cNvSpPr/>
            <p:nvPr/>
          </p:nvSpPr>
          <p:spPr>
            <a:xfrm>
              <a:off x="7417854" y="3041697"/>
              <a:ext cx="160034" cy="160012"/>
            </a:xfrm>
            <a:custGeom>
              <a:avLst/>
              <a:gdLst/>
              <a:ahLst/>
              <a:cxnLst/>
              <a:rect l="l" t="t" r="r" b="b"/>
              <a:pathLst>
                <a:path w="13468" h="13469" extrusionOk="0">
                  <a:moveTo>
                    <a:pt x="6749" y="1"/>
                  </a:moveTo>
                  <a:cubicBezTo>
                    <a:pt x="3010" y="1"/>
                    <a:pt x="0" y="3011"/>
                    <a:pt x="0" y="6750"/>
                  </a:cubicBezTo>
                  <a:cubicBezTo>
                    <a:pt x="0" y="9095"/>
                    <a:pt x="1204" y="11155"/>
                    <a:pt x="3042" y="12359"/>
                  </a:cubicBezTo>
                  <a:cubicBezTo>
                    <a:pt x="4088" y="13056"/>
                    <a:pt x="5387" y="13468"/>
                    <a:pt x="6749" y="13468"/>
                  </a:cubicBezTo>
                  <a:cubicBezTo>
                    <a:pt x="10267" y="13468"/>
                    <a:pt x="13182" y="10775"/>
                    <a:pt x="13467" y="7321"/>
                  </a:cubicBezTo>
                  <a:cubicBezTo>
                    <a:pt x="13467" y="7131"/>
                    <a:pt x="13467" y="6940"/>
                    <a:pt x="13467" y="6750"/>
                  </a:cubicBezTo>
                  <a:cubicBezTo>
                    <a:pt x="13467" y="3011"/>
                    <a:pt x="10457" y="1"/>
                    <a:pt x="67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3"/>
            <p:cNvSpPr/>
            <p:nvPr/>
          </p:nvSpPr>
          <p:spPr>
            <a:xfrm>
              <a:off x="7394508" y="3018363"/>
              <a:ext cx="207100" cy="207057"/>
            </a:xfrm>
            <a:custGeom>
              <a:avLst/>
              <a:gdLst/>
              <a:ahLst/>
              <a:cxnLst/>
              <a:rect l="l" t="t" r="r" b="b"/>
              <a:pathLst>
                <a:path w="17429" h="17429" extrusionOk="0">
                  <a:moveTo>
                    <a:pt x="8714" y="3961"/>
                  </a:moveTo>
                  <a:cubicBezTo>
                    <a:pt x="11344" y="3961"/>
                    <a:pt x="13468" y="6084"/>
                    <a:pt x="13468" y="8714"/>
                  </a:cubicBezTo>
                  <a:cubicBezTo>
                    <a:pt x="13468" y="8841"/>
                    <a:pt x="13468" y="8968"/>
                    <a:pt x="13436" y="9095"/>
                  </a:cubicBezTo>
                  <a:cubicBezTo>
                    <a:pt x="13246" y="11566"/>
                    <a:pt x="11154" y="13467"/>
                    <a:pt x="8714" y="13467"/>
                  </a:cubicBezTo>
                  <a:cubicBezTo>
                    <a:pt x="7764" y="13467"/>
                    <a:pt x="6877" y="13182"/>
                    <a:pt x="6084" y="12675"/>
                  </a:cubicBezTo>
                  <a:cubicBezTo>
                    <a:pt x="4754" y="11788"/>
                    <a:pt x="3961" y="10299"/>
                    <a:pt x="3961" y="8714"/>
                  </a:cubicBezTo>
                  <a:cubicBezTo>
                    <a:pt x="3961" y="6084"/>
                    <a:pt x="6084" y="3961"/>
                    <a:pt x="8714" y="3961"/>
                  </a:cubicBezTo>
                  <a:close/>
                  <a:moveTo>
                    <a:pt x="8714" y="0"/>
                  </a:moveTo>
                  <a:cubicBezTo>
                    <a:pt x="3898" y="0"/>
                    <a:pt x="0" y="3898"/>
                    <a:pt x="0" y="8714"/>
                  </a:cubicBezTo>
                  <a:cubicBezTo>
                    <a:pt x="0" y="11661"/>
                    <a:pt x="1458" y="14355"/>
                    <a:pt x="3898" y="15971"/>
                  </a:cubicBezTo>
                  <a:cubicBezTo>
                    <a:pt x="5324" y="16921"/>
                    <a:pt x="7003" y="17428"/>
                    <a:pt x="8714" y="17428"/>
                  </a:cubicBezTo>
                  <a:cubicBezTo>
                    <a:pt x="13214" y="17428"/>
                    <a:pt x="17017" y="13911"/>
                    <a:pt x="17397" y="9411"/>
                  </a:cubicBezTo>
                  <a:cubicBezTo>
                    <a:pt x="17428" y="9158"/>
                    <a:pt x="17428" y="8936"/>
                    <a:pt x="17428" y="8714"/>
                  </a:cubicBezTo>
                  <a:cubicBezTo>
                    <a:pt x="17428" y="3898"/>
                    <a:pt x="13531" y="0"/>
                    <a:pt x="87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3"/>
            <p:cNvSpPr/>
            <p:nvPr/>
          </p:nvSpPr>
          <p:spPr>
            <a:xfrm>
              <a:off x="7241279" y="1676885"/>
              <a:ext cx="673999" cy="895301"/>
            </a:xfrm>
            <a:custGeom>
              <a:avLst/>
              <a:gdLst/>
              <a:ahLst/>
              <a:cxnLst/>
              <a:rect l="l" t="t" r="r" b="b"/>
              <a:pathLst>
                <a:path w="56722" h="75362" extrusionOk="0">
                  <a:moveTo>
                    <a:pt x="28420" y="0"/>
                  </a:moveTo>
                  <a:cubicBezTo>
                    <a:pt x="28190" y="0"/>
                    <a:pt x="27959" y="3"/>
                    <a:pt x="27727" y="8"/>
                  </a:cubicBezTo>
                  <a:cubicBezTo>
                    <a:pt x="12644" y="357"/>
                    <a:pt x="349" y="12715"/>
                    <a:pt x="96" y="27830"/>
                  </a:cubicBezTo>
                  <a:cubicBezTo>
                    <a:pt x="1" y="34484"/>
                    <a:pt x="2187" y="40632"/>
                    <a:pt x="5926" y="45512"/>
                  </a:cubicBezTo>
                  <a:cubicBezTo>
                    <a:pt x="12517" y="54099"/>
                    <a:pt x="16130" y="64556"/>
                    <a:pt x="16478" y="75361"/>
                  </a:cubicBezTo>
                  <a:lnTo>
                    <a:pt x="40339" y="75361"/>
                  </a:lnTo>
                  <a:cubicBezTo>
                    <a:pt x="40719" y="64429"/>
                    <a:pt x="44616" y="53972"/>
                    <a:pt x="51144" y="45163"/>
                  </a:cubicBezTo>
                  <a:cubicBezTo>
                    <a:pt x="54661" y="40473"/>
                    <a:pt x="56721" y="34611"/>
                    <a:pt x="56721" y="28305"/>
                  </a:cubicBezTo>
                  <a:cubicBezTo>
                    <a:pt x="56721" y="12660"/>
                    <a:pt x="44073" y="0"/>
                    <a:pt x="28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3"/>
            <p:cNvSpPr/>
            <p:nvPr/>
          </p:nvSpPr>
          <p:spPr>
            <a:xfrm>
              <a:off x="7400912" y="2553418"/>
              <a:ext cx="357711" cy="249219"/>
            </a:xfrm>
            <a:custGeom>
              <a:avLst/>
              <a:gdLst/>
              <a:ahLst/>
              <a:cxnLst/>
              <a:rect l="l" t="t" r="r" b="b"/>
              <a:pathLst>
                <a:path w="30104" h="20978" extrusionOk="0">
                  <a:moveTo>
                    <a:pt x="3961" y="0"/>
                  </a:moveTo>
                  <a:cubicBezTo>
                    <a:pt x="1775" y="0"/>
                    <a:pt x="0" y="1775"/>
                    <a:pt x="0" y="3961"/>
                  </a:cubicBezTo>
                  <a:lnTo>
                    <a:pt x="0" y="17016"/>
                  </a:lnTo>
                  <a:cubicBezTo>
                    <a:pt x="0" y="19203"/>
                    <a:pt x="1775" y="20977"/>
                    <a:pt x="3961" y="20977"/>
                  </a:cubicBezTo>
                  <a:lnTo>
                    <a:pt x="26142" y="20977"/>
                  </a:lnTo>
                  <a:cubicBezTo>
                    <a:pt x="28329" y="20977"/>
                    <a:pt x="30103" y="19203"/>
                    <a:pt x="30103" y="17016"/>
                  </a:cubicBezTo>
                  <a:lnTo>
                    <a:pt x="30103" y="3961"/>
                  </a:lnTo>
                  <a:cubicBezTo>
                    <a:pt x="30103" y="1775"/>
                    <a:pt x="28329" y="0"/>
                    <a:pt x="26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3"/>
            <p:cNvSpPr/>
            <p:nvPr/>
          </p:nvSpPr>
          <p:spPr>
            <a:xfrm>
              <a:off x="8020968" y="2388512"/>
              <a:ext cx="125016" cy="47069"/>
            </a:xfrm>
            <a:custGeom>
              <a:avLst/>
              <a:gdLst/>
              <a:ahLst/>
              <a:cxnLst/>
              <a:rect l="l" t="t" r="r" b="b"/>
              <a:pathLst>
                <a:path w="10521" h="3962" extrusionOk="0">
                  <a:moveTo>
                    <a:pt x="2187" y="1"/>
                  </a:moveTo>
                  <a:cubicBezTo>
                    <a:pt x="951" y="1"/>
                    <a:pt x="0" y="1142"/>
                    <a:pt x="254" y="2409"/>
                  </a:cubicBezTo>
                  <a:cubicBezTo>
                    <a:pt x="412" y="3328"/>
                    <a:pt x="1299" y="3962"/>
                    <a:pt x="2250" y="3962"/>
                  </a:cubicBezTo>
                  <a:lnTo>
                    <a:pt x="8302" y="3962"/>
                  </a:lnTo>
                  <a:cubicBezTo>
                    <a:pt x="9538" y="3962"/>
                    <a:pt x="10520" y="2853"/>
                    <a:pt x="10267" y="1585"/>
                  </a:cubicBezTo>
                  <a:cubicBezTo>
                    <a:pt x="10077" y="666"/>
                    <a:pt x="9190" y="1"/>
                    <a:pt x="8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3"/>
            <p:cNvSpPr/>
            <p:nvPr/>
          </p:nvSpPr>
          <p:spPr>
            <a:xfrm>
              <a:off x="8180969" y="2388512"/>
              <a:ext cx="125016" cy="47069"/>
            </a:xfrm>
            <a:custGeom>
              <a:avLst/>
              <a:gdLst/>
              <a:ahLst/>
              <a:cxnLst/>
              <a:rect l="l" t="t" r="r" b="b"/>
              <a:pathLst>
                <a:path w="10521" h="3962" extrusionOk="0">
                  <a:moveTo>
                    <a:pt x="2187" y="1"/>
                  </a:moveTo>
                  <a:cubicBezTo>
                    <a:pt x="951" y="1"/>
                    <a:pt x="0" y="1142"/>
                    <a:pt x="254" y="2409"/>
                  </a:cubicBezTo>
                  <a:cubicBezTo>
                    <a:pt x="412" y="3328"/>
                    <a:pt x="1300" y="3962"/>
                    <a:pt x="2250" y="3962"/>
                  </a:cubicBezTo>
                  <a:lnTo>
                    <a:pt x="8302" y="3962"/>
                  </a:lnTo>
                  <a:cubicBezTo>
                    <a:pt x="9538" y="3962"/>
                    <a:pt x="10521" y="2853"/>
                    <a:pt x="10267" y="1585"/>
                  </a:cubicBezTo>
                  <a:cubicBezTo>
                    <a:pt x="10077" y="666"/>
                    <a:pt x="9190" y="1"/>
                    <a:pt x="8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3"/>
            <p:cNvSpPr/>
            <p:nvPr/>
          </p:nvSpPr>
          <p:spPr>
            <a:xfrm>
              <a:off x="6893417" y="2388512"/>
              <a:ext cx="125016" cy="47069"/>
            </a:xfrm>
            <a:custGeom>
              <a:avLst/>
              <a:gdLst/>
              <a:ahLst/>
              <a:cxnLst/>
              <a:rect l="l" t="t" r="r" b="b"/>
              <a:pathLst>
                <a:path w="10521" h="3962" extrusionOk="0">
                  <a:moveTo>
                    <a:pt x="2187" y="1"/>
                  </a:moveTo>
                  <a:cubicBezTo>
                    <a:pt x="983" y="1"/>
                    <a:pt x="0" y="1142"/>
                    <a:pt x="254" y="2409"/>
                  </a:cubicBezTo>
                  <a:cubicBezTo>
                    <a:pt x="444" y="3328"/>
                    <a:pt x="1331" y="3962"/>
                    <a:pt x="2282" y="3962"/>
                  </a:cubicBezTo>
                  <a:lnTo>
                    <a:pt x="8334" y="3962"/>
                  </a:lnTo>
                  <a:cubicBezTo>
                    <a:pt x="9570" y="3962"/>
                    <a:pt x="10521" y="2853"/>
                    <a:pt x="10267" y="1585"/>
                  </a:cubicBezTo>
                  <a:cubicBezTo>
                    <a:pt x="10077" y="666"/>
                    <a:pt x="9221" y="1"/>
                    <a:pt x="8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3"/>
            <p:cNvSpPr/>
            <p:nvPr/>
          </p:nvSpPr>
          <p:spPr>
            <a:xfrm>
              <a:off x="7053418" y="2388512"/>
              <a:ext cx="125016" cy="47069"/>
            </a:xfrm>
            <a:custGeom>
              <a:avLst/>
              <a:gdLst/>
              <a:ahLst/>
              <a:cxnLst/>
              <a:rect l="l" t="t" r="r" b="b"/>
              <a:pathLst>
                <a:path w="10521" h="3962" extrusionOk="0">
                  <a:moveTo>
                    <a:pt x="2187" y="1"/>
                  </a:moveTo>
                  <a:cubicBezTo>
                    <a:pt x="983" y="1"/>
                    <a:pt x="1" y="1142"/>
                    <a:pt x="254" y="2409"/>
                  </a:cubicBezTo>
                  <a:cubicBezTo>
                    <a:pt x="444" y="3328"/>
                    <a:pt x="1331" y="3962"/>
                    <a:pt x="2282" y="3962"/>
                  </a:cubicBezTo>
                  <a:lnTo>
                    <a:pt x="8334" y="3962"/>
                  </a:lnTo>
                  <a:cubicBezTo>
                    <a:pt x="9570" y="3962"/>
                    <a:pt x="10521" y="2853"/>
                    <a:pt x="10267" y="1585"/>
                  </a:cubicBezTo>
                  <a:cubicBezTo>
                    <a:pt x="10077" y="666"/>
                    <a:pt x="9222" y="1"/>
                    <a:pt x="8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3"/>
            <p:cNvSpPr/>
            <p:nvPr/>
          </p:nvSpPr>
          <p:spPr>
            <a:xfrm>
              <a:off x="7161843" y="3536759"/>
              <a:ext cx="125016" cy="47069"/>
            </a:xfrm>
            <a:custGeom>
              <a:avLst/>
              <a:gdLst/>
              <a:ahLst/>
              <a:cxnLst/>
              <a:rect l="l" t="t" r="r" b="b"/>
              <a:pathLst>
                <a:path w="10521" h="3962" extrusionOk="0">
                  <a:moveTo>
                    <a:pt x="2187" y="1"/>
                  </a:moveTo>
                  <a:cubicBezTo>
                    <a:pt x="951" y="1"/>
                    <a:pt x="1" y="1142"/>
                    <a:pt x="254" y="2409"/>
                  </a:cubicBezTo>
                  <a:cubicBezTo>
                    <a:pt x="444" y="3328"/>
                    <a:pt x="1300" y="3962"/>
                    <a:pt x="2250" y="3962"/>
                  </a:cubicBezTo>
                  <a:lnTo>
                    <a:pt x="8303" y="3962"/>
                  </a:lnTo>
                  <a:cubicBezTo>
                    <a:pt x="9538" y="3962"/>
                    <a:pt x="10521" y="2853"/>
                    <a:pt x="10267" y="1585"/>
                  </a:cubicBezTo>
                  <a:cubicBezTo>
                    <a:pt x="10077" y="666"/>
                    <a:pt x="9190" y="1"/>
                    <a:pt x="8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3"/>
            <p:cNvSpPr/>
            <p:nvPr/>
          </p:nvSpPr>
          <p:spPr>
            <a:xfrm>
              <a:off x="7321844" y="3536759"/>
              <a:ext cx="125016" cy="47069"/>
            </a:xfrm>
            <a:custGeom>
              <a:avLst/>
              <a:gdLst/>
              <a:ahLst/>
              <a:cxnLst/>
              <a:rect l="l" t="t" r="r" b="b"/>
              <a:pathLst>
                <a:path w="10521" h="3962" extrusionOk="0">
                  <a:moveTo>
                    <a:pt x="2187" y="1"/>
                  </a:moveTo>
                  <a:cubicBezTo>
                    <a:pt x="951" y="1"/>
                    <a:pt x="1" y="1142"/>
                    <a:pt x="254" y="2409"/>
                  </a:cubicBezTo>
                  <a:cubicBezTo>
                    <a:pt x="444" y="3328"/>
                    <a:pt x="1300" y="3962"/>
                    <a:pt x="2251" y="3962"/>
                  </a:cubicBezTo>
                  <a:lnTo>
                    <a:pt x="8303" y="3962"/>
                  </a:lnTo>
                  <a:cubicBezTo>
                    <a:pt x="9539" y="3962"/>
                    <a:pt x="10521" y="2853"/>
                    <a:pt x="10267" y="1585"/>
                  </a:cubicBezTo>
                  <a:cubicBezTo>
                    <a:pt x="10077" y="666"/>
                    <a:pt x="9190" y="1"/>
                    <a:pt x="8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3"/>
            <p:cNvSpPr/>
            <p:nvPr/>
          </p:nvSpPr>
          <p:spPr>
            <a:xfrm>
              <a:off x="7488629" y="2952103"/>
              <a:ext cx="178855" cy="179198"/>
            </a:xfrm>
            <a:custGeom>
              <a:avLst/>
              <a:gdLst/>
              <a:ahLst/>
              <a:cxnLst/>
              <a:rect l="l" t="t" r="r" b="b"/>
              <a:pathLst>
                <a:path w="15052" h="15084" extrusionOk="0">
                  <a:moveTo>
                    <a:pt x="1965" y="0"/>
                  </a:moveTo>
                  <a:cubicBezTo>
                    <a:pt x="887" y="0"/>
                    <a:pt x="0" y="887"/>
                    <a:pt x="0" y="1996"/>
                  </a:cubicBezTo>
                  <a:cubicBezTo>
                    <a:pt x="0" y="3074"/>
                    <a:pt x="887" y="3961"/>
                    <a:pt x="1965" y="3961"/>
                  </a:cubicBezTo>
                  <a:cubicBezTo>
                    <a:pt x="7003" y="3961"/>
                    <a:pt x="11091" y="8080"/>
                    <a:pt x="11091" y="13087"/>
                  </a:cubicBezTo>
                  <a:cubicBezTo>
                    <a:pt x="11091" y="14196"/>
                    <a:pt x="11978" y="15083"/>
                    <a:pt x="13087" y="15083"/>
                  </a:cubicBezTo>
                  <a:cubicBezTo>
                    <a:pt x="14165" y="15083"/>
                    <a:pt x="15052" y="14196"/>
                    <a:pt x="15052" y="13087"/>
                  </a:cubicBezTo>
                  <a:cubicBezTo>
                    <a:pt x="15052" y="5894"/>
                    <a:pt x="9190" y="0"/>
                    <a:pt x="1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3"/>
            <p:cNvSpPr/>
            <p:nvPr/>
          </p:nvSpPr>
          <p:spPr>
            <a:xfrm>
              <a:off x="7490126" y="2233027"/>
              <a:ext cx="178867" cy="344948"/>
            </a:xfrm>
            <a:custGeom>
              <a:avLst/>
              <a:gdLst/>
              <a:ahLst/>
              <a:cxnLst/>
              <a:rect l="l" t="t" r="r" b="b"/>
              <a:pathLst>
                <a:path w="15053" h="29036" extrusionOk="0">
                  <a:moveTo>
                    <a:pt x="11092" y="9919"/>
                  </a:moveTo>
                  <a:lnTo>
                    <a:pt x="11092" y="15908"/>
                  </a:lnTo>
                  <a:cubicBezTo>
                    <a:pt x="10014" y="16542"/>
                    <a:pt x="8810" y="16890"/>
                    <a:pt x="7543" y="16890"/>
                  </a:cubicBezTo>
                  <a:cubicBezTo>
                    <a:pt x="6275" y="16890"/>
                    <a:pt x="5071" y="16542"/>
                    <a:pt x="3962" y="15908"/>
                  </a:cubicBezTo>
                  <a:lnTo>
                    <a:pt x="3962" y="9919"/>
                  </a:lnTo>
                  <a:cubicBezTo>
                    <a:pt x="5103" y="10299"/>
                    <a:pt x="6307" y="10521"/>
                    <a:pt x="7543" y="10521"/>
                  </a:cubicBezTo>
                  <a:cubicBezTo>
                    <a:pt x="8778" y="10521"/>
                    <a:pt x="9983" y="10299"/>
                    <a:pt x="11092" y="9919"/>
                  </a:cubicBezTo>
                  <a:close/>
                  <a:moveTo>
                    <a:pt x="13088" y="1"/>
                  </a:moveTo>
                  <a:cubicBezTo>
                    <a:pt x="11979" y="1"/>
                    <a:pt x="11092" y="888"/>
                    <a:pt x="11092" y="1997"/>
                  </a:cubicBezTo>
                  <a:lnTo>
                    <a:pt x="11092" y="5641"/>
                  </a:lnTo>
                  <a:cubicBezTo>
                    <a:pt x="10014" y="6275"/>
                    <a:pt x="8810" y="6624"/>
                    <a:pt x="7543" y="6624"/>
                  </a:cubicBezTo>
                  <a:cubicBezTo>
                    <a:pt x="6275" y="6624"/>
                    <a:pt x="5071" y="6275"/>
                    <a:pt x="3962" y="5641"/>
                  </a:cubicBezTo>
                  <a:lnTo>
                    <a:pt x="3962" y="2061"/>
                  </a:lnTo>
                  <a:cubicBezTo>
                    <a:pt x="3962" y="1110"/>
                    <a:pt x="3328" y="254"/>
                    <a:pt x="2409" y="64"/>
                  </a:cubicBezTo>
                  <a:cubicBezTo>
                    <a:pt x="2270" y="36"/>
                    <a:pt x="2132" y="23"/>
                    <a:pt x="1997" y="23"/>
                  </a:cubicBezTo>
                  <a:cubicBezTo>
                    <a:pt x="905" y="23"/>
                    <a:pt x="1" y="897"/>
                    <a:pt x="1" y="1997"/>
                  </a:cubicBezTo>
                  <a:lnTo>
                    <a:pt x="1" y="26967"/>
                  </a:lnTo>
                  <a:cubicBezTo>
                    <a:pt x="1" y="27918"/>
                    <a:pt x="666" y="28805"/>
                    <a:pt x="1585" y="28995"/>
                  </a:cubicBezTo>
                  <a:cubicBezTo>
                    <a:pt x="1721" y="29022"/>
                    <a:pt x="1856" y="29035"/>
                    <a:pt x="1987" y="29035"/>
                  </a:cubicBezTo>
                  <a:cubicBezTo>
                    <a:pt x="3078" y="29035"/>
                    <a:pt x="3962" y="28137"/>
                    <a:pt x="3962" y="27062"/>
                  </a:cubicBezTo>
                  <a:lnTo>
                    <a:pt x="3962" y="20218"/>
                  </a:lnTo>
                  <a:cubicBezTo>
                    <a:pt x="5103" y="20598"/>
                    <a:pt x="6307" y="20788"/>
                    <a:pt x="7543" y="20788"/>
                  </a:cubicBezTo>
                  <a:cubicBezTo>
                    <a:pt x="8778" y="20788"/>
                    <a:pt x="9983" y="20598"/>
                    <a:pt x="11092" y="20218"/>
                  </a:cubicBezTo>
                  <a:lnTo>
                    <a:pt x="11092" y="26967"/>
                  </a:lnTo>
                  <a:cubicBezTo>
                    <a:pt x="11092" y="27918"/>
                    <a:pt x="11757" y="28805"/>
                    <a:pt x="12676" y="28995"/>
                  </a:cubicBezTo>
                  <a:cubicBezTo>
                    <a:pt x="12812" y="29022"/>
                    <a:pt x="12946" y="29035"/>
                    <a:pt x="13077" y="29035"/>
                  </a:cubicBezTo>
                  <a:cubicBezTo>
                    <a:pt x="14169" y="29035"/>
                    <a:pt x="15053" y="28137"/>
                    <a:pt x="15053" y="27062"/>
                  </a:cubicBezTo>
                  <a:lnTo>
                    <a:pt x="15053" y="1997"/>
                  </a:lnTo>
                  <a:cubicBezTo>
                    <a:pt x="15053" y="888"/>
                    <a:pt x="14165" y="1"/>
                    <a:pt x="13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3"/>
            <p:cNvSpPr/>
            <p:nvPr/>
          </p:nvSpPr>
          <p:spPr>
            <a:xfrm>
              <a:off x="7101227" y="1655417"/>
              <a:ext cx="1212811" cy="2036695"/>
            </a:xfrm>
            <a:custGeom>
              <a:avLst/>
              <a:gdLst/>
              <a:ahLst/>
              <a:cxnLst/>
              <a:rect l="l" t="t" r="r" b="b"/>
              <a:pathLst>
                <a:path w="102067" h="171439" extrusionOk="0">
                  <a:moveTo>
                    <a:pt x="40182" y="3868"/>
                  </a:moveTo>
                  <a:cubicBezTo>
                    <a:pt x="47119" y="3868"/>
                    <a:pt x="53633" y="6519"/>
                    <a:pt x="58591" y="11385"/>
                  </a:cubicBezTo>
                  <a:cubicBezTo>
                    <a:pt x="63724" y="16360"/>
                    <a:pt x="66544" y="23078"/>
                    <a:pt x="66544" y="30207"/>
                  </a:cubicBezTo>
                  <a:cubicBezTo>
                    <a:pt x="66544" y="35911"/>
                    <a:pt x="64738" y="41361"/>
                    <a:pt x="61348" y="45924"/>
                  </a:cubicBezTo>
                  <a:cubicBezTo>
                    <a:pt x="55200" y="54195"/>
                    <a:pt x="51430" y="63733"/>
                    <a:pt x="50416" y="73588"/>
                  </a:cubicBezTo>
                  <a:lnTo>
                    <a:pt x="30009" y="73588"/>
                  </a:lnTo>
                  <a:cubicBezTo>
                    <a:pt x="29027" y="63543"/>
                    <a:pt x="25351" y="54100"/>
                    <a:pt x="19299" y="46210"/>
                  </a:cubicBezTo>
                  <a:cubicBezTo>
                    <a:pt x="15654" y="41488"/>
                    <a:pt x="13785" y="35784"/>
                    <a:pt x="13880" y="29764"/>
                  </a:cubicBezTo>
                  <a:cubicBezTo>
                    <a:pt x="13975" y="22983"/>
                    <a:pt x="16700" y="16582"/>
                    <a:pt x="21548" y="11702"/>
                  </a:cubicBezTo>
                  <a:cubicBezTo>
                    <a:pt x="26365" y="6822"/>
                    <a:pt x="32766" y="4065"/>
                    <a:pt x="39578" y="3875"/>
                  </a:cubicBezTo>
                  <a:cubicBezTo>
                    <a:pt x="39780" y="3871"/>
                    <a:pt x="39981" y="3868"/>
                    <a:pt x="40182" y="3868"/>
                  </a:cubicBezTo>
                  <a:close/>
                  <a:moveTo>
                    <a:pt x="51366" y="77549"/>
                  </a:moveTo>
                  <a:cubicBezTo>
                    <a:pt x="52444" y="77549"/>
                    <a:pt x="53331" y="78436"/>
                    <a:pt x="53331" y="79545"/>
                  </a:cubicBezTo>
                  <a:lnTo>
                    <a:pt x="53331" y="92600"/>
                  </a:lnTo>
                  <a:cubicBezTo>
                    <a:pt x="53331" y="93709"/>
                    <a:pt x="52444" y="94597"/>
                    <a:pt x="51366" y="94597"/>
                  </a:cubicBezTo>
                  <a:lnTo>
                    <a:pt x="29185" y="94597"/>
                  </a:lnTo>
                  <a:cubicBezTo>
                    <a:pt x="28076" y="94597"/>
                    <a:pt x="27189" y="93709"/>
                    <a:pt x="27189" y="92600"/>
                  </a:cubicBezTo>
                  <a:lnTo>
                    <a:pt x="27189" y="79545"/>
                  </a:lnTo>
                  <a:cubicBezTo>
                    <a:pt x="27189" y="78436"/>
                    <a:pt x="28076" y="77549"/>
                    <a:pt x="29185" y="77549"/>
                  </a:cubicBezTo>
                  <a:close/>
                  <a:moveTo>
                    <a:pt x="96394" y="136583"/>
                  </a:moveTo>
                  <a:cubicBezTo>
                    <a:pt x="97345" y="136583"/>
                    <a:pt x="98105" y="137343"/>
                    <a:pt x="98105" y="138294"/>
                  </a:cubicBezTo>
                  <a:lnTo>
                    <a:pt x="98105" y="144726"/>
                  </a:lnTo>
                  <a:lnTo>
                    <a:pt x="93415" y="149479"/>
                  </a:lnTo>
                  <a:cubicBezTo>
                    <a:pt x="93225" y="149638"/>
                    <a:pt x="93035" y="149796"/>
                    <a:pt x="92782" y="149891"/>
                  </a:cubicBezTo>
                  <a:cubicBezTo>
                    <a:pt x="92528" y="149986"/>
                    <a:pt x="92275" y="150050"/>
                    <a:pt x="92021" y="150050"/>
                  </a:cubicBezTo>
                  <a:lnTo>
                    <a:pt x="76621" y="150050"/>
                  </a:lnTo>
                  <a:cubicBezTo>
                    <a:pt x="75037" y="150050"/>
                    <a:pt x="73547" y="150652"/>
                    <a:pt x="72438" y="151761"/>
                  </a:cubicBezTo>
                  <a:lnTo>
                    <a:pt x="67210" y="156989"/>
                  </a:lnTo>
                  <a:cubicBezTo>
                    <a:pt x="66861" y="157370"/>
                    <a:pt x="66354" y="157560"/>
                    <a:pt x="65816" y="157560"/>
                  </a:cubicBezTo>
                  <a:lnTo>
                    <a:pt x="60872" y="157560"/>
                  </a:lnTo>
                  <a:lnTo>
                    <a:pt x="60872" y="138294"/>
                  </a:lnTo>
                  <a:cubicBezTo>
                    <a:pt x="60872" y="137343"/>
                    <a:pt x="61633" y="136583"/>
                    <a:pt x="62584" y="136583"/>
                  </a:cubicBezTo>
                  <a:close/>
                  <a:moveTo>
                    <a:pt x="40204" y="1"/>
                  </a:moveTo>
                  <a:cubicBezTo>
                    <a:pt x="39964" y="1"/>
                    <a:pt x="39724" y="4"/>
                    <a:pt x="39483" y="9"/>
                  </a:cubicBezTo>
                  <a:cubicBezTo>
                    <a:pt x="31657" y="199"/>
                    <a:pt x="24305" y="3400"/>
                    <a:pt x="18728" y="8977"/>
                  </a:cubicBezTo>
                  <a:cubicBezTo>
                    <a:pt x="13183" y="14585"/>
                    <a:pt x="10046" y="21969"/>
                    <a:pt x="9919" y="29795"/>
                  </a:cubicBezTo>
                  <a:cubicBezTo>
                    <a:pt x="9792" y="36703"/>
                    <a:pt x="11947" y="43263"/>
                    <a:pt x="16161" y="48713"/>
                  </a:cubicBezTo>
                  <a:cubicBezTo>
                    <a:pt x="19172" y="52642"/>
                    <a:pt x="21517" y="56952"/>
                    <a:pt x="23228" y="61325"/>
                  </a:cubicBezTo>
                  <a:lnTo>
                    <a:pt x="14387" y="61325"/>
                  </a:lnTo>
                  <a:cubicBezTo>
                    <a:pt x="11630" y="61578"/>
                    <a:pt x="9254" y="63448"/>
                    <a:pt x="8620" y="66109"/>
                  </a:cubicBezTo>
                  <a:lnTo>
                    <a:pt x="413" y="100015"/>
                  </a:lnTo>
                  <a:cubicBezTo>
                    <a:pt x="1" y="101790"/>
                    <a:pt x="381" y="103659"/>
                    <a:pt x="1522" y="105085"/>
                  </a:cubicBezTo>
                  <a:cubicBezTo>
                    <a:pt x="2663" y="106543"/>
                    <a:pt x="6212" y="107272"/>
                    <a:pt x="6212" y="107272"/>
                  </a:cubicBezTo>
                  <a:lnTo>
                    <a:pt x="11345" y="107272"/>
                  </a:lnTo>
                  <a:lnTo>
                    <a:pt x="9697" y="134206"/>
                  </a:lnTo>
                  <a:cubicBezTo>
                    <a:pt x="9602" y="135822"/>
                    <a:pt x="10204" y="137470"/>
                    <a:pt x="11313" y="138674"/>
                  </a:cubicBezTo>
                  <a:cubicBezTo>
                    <a:pt x="12454" y="139846"/>
                    <a:pt x="14038" y="140544"/>
                    <a:pt x="15654" y="140544"/>
                  </a:cubicBezTo>
                  <a:lnTo>
                    <a:pt x="31942" y="140544"/>
                  </a:lnTo>
                  <a:lnTo>
                    <a:pt x="31942" y="156387"/>
                  </a:lnTo>
                  <a:cubicBezTo>
                    <a:pt x="31942" y="159651"/>
                    <a:pt x="34604" y="162313"/>
                    <a:pt x="37899" y="162313"/>
                  </a:cubicBezTo>
                  <a:lnTo>
                    <a:pt x="56911" y="162313"/>
                  </a:lnTo>
                  <a:lnTo>
                    <a:pt x="56911" y="169348"/>
                  </a:lnTo>
                  <a:cubicBezTo>
                    <a:pt x="56911" y="170488"/>
                    <a:pt x="57862" y="171439"/>
                    <a:pt x="59003" y="171439"/>
                  </a:cubicBezTo>
                  <a:lnTo>
                    <a:pt x="75322" y="171439"/>
                  </a:lnTo>
                  <a:cubicBezTo>
                    <a:pt x="75544" y="171439"/>
                    <a:pt x="75734" y="171344"/>
                    <a:pt x="75892" y="171185"/>
                  </a:cubicBezTo>
                  <a:cubicBezTo>
                    <a:pt x="77508" y="169474"/>
                    <a:pt x="76336" y="167478"/>
                    <a:pt x="74688" y="167478"/>
                  </a:cubicBezTo>
                  <a:lnTo>
                    <a:pt x="61506" y="167478"/>
                  </a:lnTo>
                  <a:cubicBezTo>
                    <a:pt x="61158" y="167478"/>
                    <a:pt x="60872" y="167193"/>
                    <a:pt x="60872" y="166844"/>
                  </a:cubicBezTo>
                  <a:lnTo>
                    <a:pt x="60872" y="161521"/>
                  </a:lnTo>
                  <a:lnTo>
                    <a:pt x="65879" y="161521"/>
                  </a:lnTo>
                  <a:cubicBezTo>
                    <a:pt x="67463" y="161521"/>
                    <a:pt x="68984" y="160887"/>
                    <a:pt x="70093" y="159810"/>
                  </a:cubicBezTo>
                  <a:lnTo>
                    <a:pt x="75385" y="154581"/>
                  </a:lnTo>
                  <a:cubicBezTo>
                    <a:pt x="75765" y="154201"/>
                    <a:pt x="76272" y="154011"/>
                    <a:pt x="76811" y="154011"/>
                  </a:cubicBezTo>
                  <a:lnTo>
                    <a:pt x="92021" y="154011"/>
                  </a:lnTo>
                  <a:cubicBezTo>
                    <a:pt x="92813" y="154011"/>
                    <a:pt x="93606" y="153852"/>
                    <a:pt x="94334" y="153535"/>
                  </a:cubicBezTo>
                  <a:cubicBezTo>
                    <a:pt x="95063" y="153219"/>
                    <a:pt x="95697" y="152807"/>
                    <a:pt x="96236" y="152268"/>
                  </a:cubicBezTo>
                  <a:lnTo>
                    <a:pt x="98105" y="150430"/>
                  </a:lnTo>
                  <a:lnTo>
                    <a:pt x="98105" y="165767"/>
                  </a:lnTo>
                  <a:cubicBezTo>
                    <a:pt x="98105" y="166718"/>
                    <a:pt x="97345" y="167478"/>
                    <a:pt x="96394" y="167478"/>
                  </a:cubicBezTo>
                  <a:lnTo>
                    <a:pt x="86064" y="167478"/>
                  </a:lnTo>
                  <a:cubicBezTo>
                    <a:pt x="85113" y="167478"/>
                    <a:pt x="84226" y="168112"/>
                    <a:pt x="84036" y="169031"/>
                  </a:cubicBezTo>
                  <a:cubicBezTo>
                    <a:pt x="83782" y="170330"/>
                    <a:pt x="84765" y="171439"/>
                    <a:pt x="85969" y="171439"/>
                  </a:cubicBezTo>
                  <a:lnTo>
                    <a:pt x="96394" y="171439"/>
                  </a:lnTo>
                  <a:cubicBezTo>
                    <a:pt x="99531" y="171439"/>
                    <a:pt x="102066" y="168904"/>
                    <a:pt x="102066" y="165767"/>
                  </a:cubicBezTo>
                  <a:lnTo>
                    <a:pt x="102066" y="138325"/>
                  </a:lnTo>
                  <a:cubicBezTo>
                    <a:pt x="102066" y="135188"/>
                    <a:pt x="99499" y="132622"/>
                    <a:pt x="96362" y="132622"/>
                  </a:cubicBezTo>
                  <a:lnTo>
                    <a:pt x="62584" y="132622"/>
                  </a:lnTo>
                  <a:cubicBezTo>
                    <a:pt x="59446" y="132622"/>
                    <a:pt x="56911" y="135157"/>
                    <a:pt x="56911" y="138294"/>
                  </a:cubicBezTo>
                  <a:lnTo>
                    <a:pt x="56911" y="158352"/>
                  </a:lnTo>
                  <a:lnTo>
                    <a:pt x="37899" y="158352"/>
                  </a:lnTo>
                  <a:cubicBezTo>
                    <a:pt x="36790" y="158352"/>
                    <a:pt x="35903" y="157465"/>
                    <a:pt x="35903" y="156387"/>
                  </a:cubicBezTo>
                  <a:lnTo>
                    <a:pt x="35903" y="140544"/>
                  </a:lnTo>
                  <a:lnTo>
                    <a:pt x="45536" y="140544"/>
                  </a:lnTo>
                  <a:cubicBezTo>
                    <a:pt x="46074" y="140544"/>
                    <a:pt x="46613" y="140322"/>
                    <a:pt x="47025" y="139941"/>
                  </a:cubicBezTo>
                  <a:lnTo>
                    <a:pt x="49940" y="136995"/>
                  </a:lnTo>
                  <a:cubicBezTo>
                    <a:pt x="50099" y="136868"/>
                    <a:pt x="50162" y="136646"/>
                    <a:pt x="50162" y="136456"/>
                  </a:cubicBezTo>
                  <a:cubicBezTo>
                    <a:pt x="50120" y="134864"/>
                    <a:pt x="49097" y="134083"/>
                    <a:pt x="48073" y="134083"/>
                  </a:cubicBezTo>
                  <a:cubicBezTo>
                    <a:pt x="47569" y="134083"/>
                    <a:pt x="47064" y="134273"/>
                    <a:pt x="46676" y="134650"/>
                  </a:cubicBezTo>
                  <a:lnTo>
                    <a:pt x="44965" y="136361"/>
                  </a:lnTo>
                  <a:cubicBezTo>
                    <a:pt x="44839" y="136519"/>
                    <a:pt x="44648" y="136583"/>
                    <a:pt x="44458" y="136583"/>
                  </a:cubicBezTo>
                  <a:lnTo>
                    <a:pt x="15718" y="136583"/>
                  </a:lnTo>
                  <a:cubicBezTo>
                    <a:pt x="15274" y="136583"/>
                    <a:pt x="14831" y="136456"/>
                    <a:pt x="14482" y="136202"/>
                  </a:cubicBezTo>
                  <a:cubicBezTo>
                    <a:pt x="13912" y="135759"/>
                    <a:pt x="13626" y="135125"/>
                    <a:pt x="13658" y="134460"/>
                  </a:cubicBezTo>
                  <a:lnTo>
                    <a:pt x="15338" y="107272"/>
                  </a:lnTo>
                  <a:lnTo>
                    <a:pt x="19869" y="107272"/>
                  </a:lnTo>
                  <a:cubicBezTo>
                    <a:pt x="20693" y="107272"/>
                    <a:pt x="21422" y="106796"/>
                    <a:pt x="21770" y="106036"/>
                  </a:cubicBezTo>
                  <a:lnTo>
                    <a:pt x="23291" y="102709"/>
                  </a:lnTo>
                  <a:cubicBezTo>
                    <a:pt x="23355" y="102518"/>
                    <a:pt x="23355" y="102328"/>
                    <a:pt x="23291" y="102138"/>
                  </a:cubicBezTo>
                  <a:cubicBezTo>
                    <a:pt x="22851" y="100996"/>
                    <a:pt x="22015" y="100509"/>
                    <a:pt x="21213" y="100509"/>
                  </a:cubicBezTo>
                  <a:cubicBezTo>
                    <a:pt x="20457" y="100509"/>
                    <a:pt x="19732" y="100941"/>
                    <a:pt x="19394" y="101663"/>
                  </a:cubicBezTo>
                  <a:lnTo>
                    <a:pt x="18855" y="102899"/>
                  </a:lnTo>
                  <a:cubicBezTo>
                    <a:pt x="18728" y="103152"/>
                    <a:pt x="18475" y="103311"/>
                    <a:pt x="18221" y="103311"/>
                  </a:cubicBezTo>
                  <a:lnTo>
                    <a:pt x="6212" y="103311"/>
                  </a:lnTo>
                  <a:cubicBezTo>
                    <a:pt x="5831" y="103311"/>
                    <a:pt x="5419" y="103216"/>
                    <a:pt x="5103" y="102994"/>
                  </a:cubicBezTo>
                  <a:cubicBezTo>
                    <a:pt x="4374" y="102487"/>
                    <a:pt x="4057" y="101663"/>
                    <a:pt x="4247" y="100839"/>
                  </a:cubicBezTo>
                  <a:lnTo>
                    <a:pt x="12486" y="66807"/>
                  </a:lnTo>
                  <a:cubicBezTo>
                    <a:pt x="12676" y="65919"/>
                    <a:pt x="13500" y="65286"/>
                    <a:pt x="14387" y="65286"/>
                  </a:cubicBezTo>
                  <a:lnTo>
                    <a:pt x="24527" y="65286"/>
                  </a:lnTo>
                  <a:cubicBezTo>
                    <a:pt x="25319" y="68232"/>
                    <a:pt x="25858" y="71274"/>
                    <a:pt x="26143" y="74380"/>
                  </a:cubicBezTo>
                  <a:cubicBezTo>
                    <a:pt x="24400" y="75426"/>
                    <a:pt x="23228" y="77327"/>
                    <a:pt x="23228" y="79513"/>
                  </a:cubicBezTo>
                  <a:lnTo>
                    <a:pt x="23228" y="92600"/>
                  </a:lnTo>
                  <a:cubicBezTo>
                    <a:pt x="23228" y="95896"/>
                    <a:pt x="25890" y="98558"/>
                    <a:pt x="29185" y="98558"/>
                  </a:cubicBezTo>
                  <a:lnTo>
                    <a:pt x="51366" y="98558"/>
                  </a:lnTo>
                  <a:cubicBezTo>
                    <a:pt x="54662" y="98558"/>
                    <a:pt x="57292" y="95896"/>
                    <a:pt x="57292" y="92600"/>
                  </a:cubicBezTo>
                  <a:lnTo>
                    <a:pt x="57292" y="79513"/>
                  </a:lnTo>
                  <a:cubicBezTo>
                    <a:pt x="57292" y="77327"/>
                    <a:pt x="56151" y="75426"/>
                    <a:pt x="54408" y="74380"/>
                  </a:cubicBezTo>
                  <a:cubicBezTo>
                    <a:pt x="54693" y="71306"/>
                    <a:pt x="55264" y="68264"/>
                    <a:pt x="56119" y="65286"/>
                  </a:cubicBezTo>
                  <a:lnTo>
                    <a:pt x="68382" y="65286"/>
                  </a:lnTo>
                  <a:cubicBezTo>
                    <a:pt x="69491" y="65286"/>
                    <a:pt x="70379" y="66173"/>
                    <a:pt x="70379" y="67250"/>
                  </a:cubicBezTo>
                  <a:lnTo>
                    <a:pt x="70379" y="77580"/>
                  </a:lnTo>
                  <a:cubicBezTo>
                    <a:pt x="70379" y="78151"/>
                    <a:pt x="70600" y="78721"/>
                    <a:pt x="71044" y="79101"/>
                  </a:cubicBezTo>
                  <a:cubicBezTo>
                    <a:pt x="71427" y="79454"/>
                    <a:pt x="71899" y="79621"/>
                    <a:pt x="72363" y="79621"/>
                  </a:cubicBezTo>
                  <a:cubicBezTo>
                    <a:pt x="72859" y="79621"/>
                    <a:pt x="73346" y="79430"/>
                    <a:pt x="73706" y="79070"/>
                  </a:cubicBezTo>
                  <a:cubicBezTo>
                    <a:pt x="76330" y="76589"/>
                    <a:pt x="79512" y="75275"/>
                    <a:pt x="82504" y="75275"/>
                  </a:cubicBezTo>
                  <a:cubicBezTo>
                    <a:pt x="84136" y="75275"/>
                    <a:pt x="85712" y="75666"/>
                    <a:pt x="87110" y="76471"/>
                  </a:cubicBezTo>
                  <a:cubicBezTo>
                    <a:pt x="92370" y="79482"/>
                    <a:pt x="93542" y="87277"/>
                    <a:pt x="89771" y="93804"/>
                  </a:cubicBezTo>
                  <a:cubicBezTo>
                    <a:pt x="87902" y="97037"/>
                    <a:pt x="85145" y="99476"/>
                    <a:pt x="81976" y="100649"/>
                  </a:cubicBezTo>
                  <a:cubicBezTo>
                    <a:pt x="80633" y="101152"/>
                    <a:pt x="79297" y="101403"/>
                    <a:pt x="78010" y="101403"/>
                  </a:cubicBezTo>
                  <a:cubicBezTo>
                    <a:pt x="76382" y="101403"/>
                    <a:pt x="74833" y="101002"/>
                    <a:pt x="73452" y="100205"/>
                  </a:cubicBezTo>
                  <a:lnTo>
                    <a:pt x="73389" y="100174"/>
                  </a:lnTo>
                  <a:cubicBezTo>
                    <a:pt x="73072" y="99983"/>
                    <a:pt x="72692" y="99857"/>
                    <a:pt x="72312" y="99857"/>
                  </a:cubicBezTo>
                  <a:cubicBezTo>
                    <a:pt x="71171" y="99920"/>
                    <a:pt x="70379" y="100839"/>
                    <a:pt x="70379" y="101853"/>
                  </a:cubicBezTo>
                  <a:lnTo>
                    <a:pt x="70379" y="123179"/>
                  </a:lnTo>
                  <a:cubicBezTo>
                    <a:pt x="70379" y="124129"/>
                    <a:pt x="71012" y="124985"/>
                    <a:pt x="71963" y="125175"/>
                  </a:cubicBezTo>
                  <a:cubicBezTo>
                    <a:pt x="72102" y="125203"/>
                    <a:pt x="72240" y="125216"/>
                    <a:pt x="72374" y="125216"/>
                  </a:cubicBezTo>
                  <a:cubicBezTo>
                    <a:pt x="73461" y="125216"/>
                    <a:pt x="74340" y="124342"/>
                    <a:pt x="74340" y="123242"/>
                  </a:cubicBezTo>
                  <a:lnTo>
                    <a:pt x="74340" y="105085"/>
                  </a:lnTo>
                  <a:cubicBezTo>
                    <a:pt x="74340" y="105085"/>
                    <a:pt x="76094" y="105278"/>
                    <a:pt x="78194" y="105278"/>
                  </a:cubicBezTo>
                  <a:cubicBezTo>
                    <a:pt x="79994" y="105278"/>
                    <a:pt x="82047" y="105136"/>
                    <a:pt x="83466" y="104610"/>
                  </a:cubicBezTo>
                  <a:cubicBezTo>
                    <a:pt x="87490" y="103121"/>
                    <a:pt x="90975" y="100079"/>
                    <a:pt x="93320" y="96054"/>
                  </a:cubicBezTo>
                  <a:cubicBezTo>
                    <a:pt x="98168" y="87625"/>
                    <a:pt x="96331" y="77390"/>
                    <a:pt x="89201" y="73271"/>
                  </a:cubicBezTo>
                  <a:cubicBezTo>
                    <a:pt x="87192" y="72115"/>
                    <a:pt x="84940" y="71552"/>
                    <a:pt x="82658" y="71552"/>
                  </a:cubicBezTo>
                  <a:cubicBezTo>
                    <a:pt x="79934" y="71552"/>
                    <a:pt x="77168" y="72353"/>
                    <a:pt x="74720" y="73905"/>
                  </a:cubicBezTo>
                  <a:lnTo>
                    <a:pt x="74720" y="67504"/>
                  </a:lnTo>
                  <a:cubicBezTo>
                    <a:pt x="74435" y="64240"/>
                    <a:pt x="71773" y="61578"/>
                    <a:pt x="68509" y="61325"/>
                  </a:cubicBezTo>
                  <a:lnTo>
                    <a:pt x="57292" y="61325"/>
                  </a:lnTo>
                  <a:cubicBezTo>
                    <a:pt x="59035" y="56920"/>
                    <a:pt x="61474" y="52484"/>
                    <a:pt x="64516" y="48364"/>
                  </a:cubicBezTo>
                  <a:cubicBezTo>
                    <a:pt x="68446" y="43104"/>
                    <a:pt x="70505" y="36862"/>
                    <a:pt x="70505" y="30302"/>
                  </a:cubicBezTo>
                  <a:cubicBezTo>
                    <a:pt x="70505" y="22064"/>
                    <a:pt x="67273" y="14364"/>
                    <a:pt x="61379" y="8628"/>
                  </a:cubicBezTo>
                  <a:cubicBezTo>
                    <a:pt x="55658" y="3060"/>
                    <a:pt x="48174" y="1"/>
                    <a:pt x="40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3"/>
            <p:cNvSpPr/>
            <p:nvPr/>
          </p:nvSpPr>
          <p:spPr>
            <a:xfrm>
              <a:off x="8025483" y="1983803"/>
              <a:ext cx="100550" cy="47069"/>
            </a:xfrm>
            <a:custGeom>
              <a:avLst/>
              <a:gdLst/>
              <a:ahLst/>
              <a:cxnLst/>
              <a:rect l="l" t="t" r="r" b="b"/>
              <a:pathLst>
                <a:path w="8462" h="3962" extrusionOk="0">
                  <a:moveTo>
                    <a:pt x="2219" y="1"/>
                  </a:moveTo>
                  <a:cubicBezTo>
                    <a:pt x="983" y="1"/>
                    <a:pt x="0" y="1141"/>
                    <a:pt x="254" y="2409"/>
                  </a:cubicBezTo>
                  <a:cubicBezTo>
                    <a:pt x="444" y="3328"/>
                    <a:pt x="1331" y="3962"/>
                    <a:pt x="2282" y="3962"/>
                  </a:cubicBezTo>
                  <a:lnTo>
                    <a:pt x="6180" y="3962"/>
                  </a:lnTo>
                  <a:cubicBezTo>
                    <a:pt x="7130" y="3962"/>
                    <a:pt x="8017" y="3328"/>
                    <a:pt x="8208" y="2409"/>
                  </a:cubicBezTo>
                  <a:cubicBezTo>
                    <a:pt x="8461" y="1141"/>
                    <a:pt x="7479" y="1"/>
                    <a:pt x="6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3"/>
            <p:cNvSpPr/>
            <p:nvPr/>
          </p:nvSpPr>
          <p:spPr>
            <a:xfrm>
              <a:off x="7998002" y="1842338"/>
              <a:ext cx="101667" cy="81996"/>
            </a:xfrm>
            <a:custGeom>
              <a:avLst/>
              <a:gdLst/>
              <a:ahLst/>
              <a:cxnLst/>
              <a:rect l="l" t="t" r="r" b="b"/>
              <a:pathLst>
                <a:path w="8556" h="6902" extrusionOk="0">
                  <a:moveTo>
                    <a:pt x="6297" y="0"/>
                  </a:moveTo>
                  <a:cubicBezTo>
                    <a:pt x="5893" y="0"/>
                    <a:pt x="5486" y="122"/>
                    <a:pt x="5134" y="373"/>
                  </a:cubicBezTo>
                  <a:lnTo>
                    <a:pt x="1078" y="3320"/>
                  </a:lnTo>
                  <a:cubicBezTo>
                    <a:pt x="190" y="3954"/>
                    <a:pt x="0" y="5190"/>
                    <a:pt x="634" y="6077"/>
                  </a:cubicBezTo>
                  <a:cubicBezTo>
                    <a:pt x="1046" y="6616"/>
                    <a:pt x="1648" y="6901"/>
                    <a:pt x="2250" y="6901"/>
                  </a:cubicBezTo>
                  <a:cubicBezTo>
                    <a:pt x="2662" y="6901"/>
                    <a:pt x="3074" y="6774"/>
                    <a:pt x="3423" y="6521"/>
                  </a:cubicBezTo>
                  <a:lnTo>
                    <a:pt x="7479" y="3574"/>
                  </a:lnTo>
                  <a:cubicBezTo>
                    <a:pt x="8366" y="2940"/>
                    <a:pt x="8556" y="1704"/>
                    <a:pt x="7922" y="817"/>
                  </a:cubicBezTo>
                  <a:cubicBezTo>
                    <a:pt x="7521" y="282"/>
                    <a:pt x="6912" y="0"/>
                    <a:pt x="6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3"/>
            <p:cNvSpPr/>
            <p:nvPr/>
          </p:nvSpPr>
          <p:spPr>
            <a:xfrm>
              <a:off x="7998002" y="2091776"/>
              <a:ext cx="101667" cy="81782"/>
            </a:xfrm>
            <a:custGeom>
              <a:avLst/>
              <a:gdLst/>
              <a:ahLst/>
              <a:cxnLst/>
              <a:rect l="l" t="t" r="r" b="b"/>
              <a:pathLst>
                <a:path w="8556" h="6884" extrusionOk="0">
                  <a:moveTo>
                    <a:pt x="2266" y="0"/>
                  </a:moveTo>
                  <a:cubicBezTo>
                    <a:pt x="1649" y="0"/>
                    <a:pt x="1037" y="294"/>
                    <a:pt x="634" y="831"/>
                  </a:cubicBezTo>
                  <a:cubicBezTo>
                    <a:pt x="0" y="1718"/>
                    <a:pt x="190" y="2954"/>
                    <a:pt x="1078" y="3588"/>
                  </a:cubicBezTo>
                  <a:lnTo>
                    <a:pt x="5134" y="6503"/>
                  </a:lnTo>
                  <a:cubicBezTo>
                    <a:pt x="5514" y="6788"/>
                    <a:pt x="5894" y="6883"/>
                    <a:pt x="6306" y="6883"/>
                  </a:cubicBezTo>
                  <a:cubicBezTo>
                    <a:pt x="6908" y="6883"/>
                    <a:pt x="7542" y="6598"/>
                    <a:pt x="7922" y="6059"/>
                  </a:cubicBezTo>
                  <a:cubicBezTo>
                    <a:pt x="8556" y="5204"/>
                    <a:pt x="8366" y="3936"/>
                    <a:pt x="7479" y="3303"/>
                  </a:cubicBezTo>
                  <a:lnTo>
                    <a:pt x="3423" y="387"/>
                  </a:lnTo>
                  <a:cubicBezTo>
                    <a:pt x="3073" y="125"/>
                    <a:pt x="2668" y="0"/>
                    <a:pt x="2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3"/>
            <p:cNvSpPr/>
            <p:nvPr/>
          </p:nvSpPr>
          <p:spPr>
            <a:xfrm>
              <a:off x="7015767" y="1983803"/>
              <a:ext cx="100550" cy="47069"/>
            </a:xfrm>
            <a:custGeom>
              <a:avLst/>
              <a:gdLst/>
              <a:ahLst/>
              <a:cxnLst/>
              <a:rect l="l" t="t" r="r" b="b"/>
              <a:pathLst>
                <a:path w="8462" h="3962" extrusionOk="0">
                  <a:moveTo>
                    <a:pt x="2282" y="1"/>
                  </a:moveTo>
                  <a:cubicBezTo>
                    <a:pt x="1332" y="1"/>
                    <a:pt x="444" y="666"/>
                    <a:pt x="254" y="1585"/>
                  </a:cubicBezTo>
                  <a:cubicBezTo>
                    <a:pt x="1" y="2853"/>
                    <a:pt x="983" y="3962"/>
                    <a:pt x="2219" y="3962"/>
                  </a:cubicBezTo>
                  <a:lnTo>
                    <a:pt x="6275" y="3962"/>
                  </a:lnTo>
                  <a:cubicBezTo>
                    <a:pt x="7479" y="3962"/>
                    <a:pt x="8461" y="2853"/>
                    <a:pt x="8208" y="1585"/>
                  </a:cubicBezTo>
                  <a:cubicBezTo>
                    <a:pt x="8018" y="666"/>
                    <a:pt x="7131" y="1"/>
                    <a:pt x="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3"/>
            <p:cNvSpPr/>
            <p:nvPr/>
          </p:nvSpPr>
          <p:spPr>
            <a:xfrm>
              <a:off x="7042119" y="1842338"/>
              <a:ext cx="101679" cy="81996"/>
            </a:xfrm>
            <a:custGeom>
              <a:avLst/>
              <a:gdLst/>
              <a:ahLst/>
              <a:cxnLst/>
              <a:rect l="l" t="t" r="r" b="b"/>
              <a:pathLst>
                <a:path w="8557" h="6902" extrusionOk="0">
                  <a:moveTo>
                    <a:pt x="2262" y="0"/>
                  </a:moveTo>
                  <a:cubicBezTo>
                    <a:pt x="1650" y="0"/>
                    <a:pt x="1049" y="282"/>
                    <a:pt x="666" y="817"/>
                  </a:cubicBezTo>
                  <a:cubicBezTo>
                    <a:pt x="1" y="1704"/>
                    <a:pt x="223" y="2940"/>
                    <a:pt x="1110" y="3574"/>
                  </a:cubicBezTo>
                  <a:lnTo>
                    <a:pt x="5166" y="6521"/>
                  </a:lnTo>
                  <a:cubicBezTo>
                    <a:pt x="5515" y="6774"/>
                    <a:pt x="5895" y="6901"/>
                    <a:pt x="6307" y="6901"/>
                  </a:cubicBezTo>
                  <a:cubicBezTo>
                    <a:pt x="6941" y="6901"/>
                    <a:pt x="7543" y="6616"/>
                    <a:pt x="7923" y="6077"/>
                  </a:cubicBezTo>
                  <a:cubicBezTo>
                    <a:pt x="8557" y="5190"/>
                    <a:pt x="8366" y="3954"/>
                    <a:pt x="7479" y="3320"/>
                  </a:cubicBezTo>
                  <a:lnTo>
                    <a:pt x="3423" y="373"/>
                  </a:lnTo>
                  <a:cubicBezTo>
                    <a:pt x="3071" y="122"/>
                    <a:pt x="2664" y="0"/>
                    <a:pt x="2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3"/>
            <p:cNvSpPr/>
            <p:nvPr/>
          </p:nvSpPr>
          <p:spPr>
            <a:xfrm>
              <a:off x="7042119" y="2091776"/>
              <a:ext cx="101679" cy="81782"/>
            </a:xfrm>
            <a:custGeom>
              <a:avLst/>
              <a:gdLst/>
              <a:ahLst/>
              <a:cxnLst/>
              <a:rect l="l" t="t" r="r" b="b"/>
              <a:pathLst>
                <a:path w="8557" h="6884" extrusionOk="0">
                  <a:moveTo>
                    <a:pt x="6320" y="0"/>
                  </a:moveTo>
                  <a:cubicBezTo>
                    <a:pt x="5920" y="0"/>
                    <a:pt x="5516" y="125"/>
                    <a:pt x="5166" y="387"/>
                  </a:cubicBezTo>
                  <a:lnTo>
                    <a:pt x="1110" y="3303"/>
                  </a:lnTo>
                  <a:cubicBezTo>
                    <a:pt x="223" y="3936"/>
                    <a:pt x="1" y="5204"/>
                    <a:pt x="666" y="6059"/>
                  </a:cubicBezTo>
                  <a:cubicBezTo>
                    <a:pt x="1047" y="6598"/>
                    <a:pt x="1649" y="6883"/>
                    <a:pt x="2251" y="6883"/>
                  </a:cubicBezTo>
                  <a:cubicBezTo>
                    <a:pt x="2663" y="6883"/>
                    <a:pt x="3075" y="6756"/>
                    <a:pt x="3423" y="6503"/>
                  </a:cubicBezTo>
                  <a:lnTo>
                    <a:pt x="7479" y="3588"/>
                  </a:lnTo>
                  <a:cubicBezTo>
                    <a:pt x="8366" y="2954"/>
                    <a:pt x="8557" y="1718"/>
                    <a:pt x="7923" y="831"/>
                  </a:cubicBezTo>
                  <a:cubicBezTo>
                    <a:pt x="7539" y="294"/>
                    <a:pt x="6935" y="0"/>
                    <a:pt x="6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3"/>
            <p:cNvSpPr/>
            <p:nvPr/>
          </p:nvSpPr>
          <p:spPr>
            <a:xfrm>
              <a:off x="7468301" y="2614402"/>
              <a:ext cx="219517" cy="47069"/>
            </a:xfrm>
            <a:custGeom>
              <a:avLst/>
              <a:gdLst/>
              <a:ahLst/>
              <a:cxnLst/>
              <a:rect l="l" t="t" r="r" b="b"/>
              <a:pathLst>
                <a:path w="18474" h="3962" extrusionOk="0">
                  <a:moveTo>
                    <a:pt x="2187" y="0"/>
                  </a:moveTo>
                  <a:cubicBezTo>
                    <a:pt x="982" y="0"/>
                    <a:pt x="0" y="1141"/>
                    <a:pt x="254" y="2409"/>
                  </a:cubicBezTo>
                  <a:cubicBezTo>
                    <a:pt x="444" y="3328"/>
                    <a:pt x="1331" y="3961"/>
                    <a:pt x="2282" y="3961"/>
                  </a:cubicBezTo>
                  <a:lnTo>
                    <a:pt x="16256" y="3961"/>
                  </a:lnTo>
                  <a:cubicBezTo>
                    <a:pt x="17492" y="3961"/>
                    <a:pt x="18474" y="2852"/>
                    <a:pt x="18220" y="1585"/>
                  </a:cubicBezTo>
                  <a:cubicBezTo>
                    <a:pt x="18030" y="666"/>
                    <a:pt x="17143" y="0"/>
                    <a:pt x="16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3"/>
            <p:cNvSpPr/>
            <p:nvPr/>
          </p:nvSpPr>
          <p:spPr>
            <a:xfrm>
              <a:off x="7468301" y="2694586"/>
              <a:ext cx="219517" cy="47069"/>
            </a:xfrm>
            <a:custGeom>
              <a:avLst/>
              <a:gdLst/>
              <a:ahLst/>
              <a:cxnLst/>
              <a:rect l="l" t="t" r="r" b="b"/>
              <a:pathLst>
                <a:path w="18474" h="3962" extrusionOk="0">
                  <a:moveTo>
                    <a:pt x="2187" y="1"/>
                  </a:moveTo>
                  <a:cubicBezTo>
                    <a:pt x="982" y="1"/>
                    <a:pt x="0" y="1110"/>
                    <a:pt x="254" y="2377"/>
                  </a:cubicBezTo>
                  <a:cubicBezTo>
                    <a:pt x="444" y="3328"/>
                    <a:pt x="1331" y="3962"/>
                    <a:pt x="2282" y="3962"/>
                  </a:cubicBezTo>
                  <a:lnTo>
                    <a:pt x="16256" y="3962"/>
                  </a:lnTo>
                  <a:cubicBezTo>
                    <a:pt x="17492" y="3962"/>
                    <a:pt x="18474" y="2853"/>
                    <a:pt x="18220" y="1585"/>
                  </a:cubicBezTo>
                  <a:cubicBezTo>
                    <a:pt x="18030" y="635"/>
                    <a:pt x="17143" y="1"/>
                    <a:pt x="16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3"/>
            <p:cNvSpPr/>
            <p:nvPr/>
          </p:nvSpPr>
          <p:spPr>
            <a:xfrm>
              <a:off x="8361587" y="1916282"/>
              <a:ext cx="86266" cy="86504"/>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235" name="Google Shape;1235;p53"/>
            <p:cNvSpPr/>
            <p:nvPr/>
          </p:nvSpPr>
          <p:spPr>
            <a:xfrm>
              <a:off x="7846476" y="1383050"/>
              <a:ext cx="95100" cy="95119"/>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236" name="Google Shape;1236;p53"/>
            <p:cNvSpPr/>
            <p:nvPr/>
          </p:nvSpPr>
          <p:spPr>
            <a:xfrm>
              <a:off x="8317675" y="2989620"/>
              <a:ext cx="87821" cy="58560"/>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237" name="Google Shape;1237;p53"/>
            <p:cNvSpPr/>
            <p:nvPr/>
          </p:nvSpPr>
          <p:spPr>
            <a:xfrm>
              <a:off x="6917097" y="3100284"/>
              <a:ext cx="86266" cy="86504"/>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pic>
        <p:nvPicPr>
          <p:cNvPr id="1238" name="Google Shape;1238;p53"/>
          <p:cNvPicPr preferRelativeResize="0"/>
          <p:nvPr/>
        </p:nvPicPr>
        <p:blipFill>
          <a:blip r:embed="rId3">
            <a:alphaModFix/>
          </a:blip>
          <a:stretch>
            <a:fillRect/>
          </a:stretch>
        </p:blipFill>
        <p:spPr>
          <a:xfrm>
            <a:off x="2334249" y="3212224"/>
            <a:ext cx="4452875" cy="921475"/>
          </a:xfrm>
          <a:prstGeom prst="rect">
            <a:avLst/>
          </a:prstGeom>
          <a:noFill/>
          <a:ln>
            <a:noFill/>
          </a:ln>
        </p:spPr>
      </p:pic>
      <p:sp>
        <p:nvSpPr>
          <p:cNvPr id="1239" name="Google Shape;1239;p53"/>
          <p:cNvSpPr txBox="1">
            <a:spLocks noGrp="1"/>
          </p:cNvSpPr>
          <p:nvPr>
            <p:ph type="subTitle" idx="1"/>
          </p:nvPr>
        </p:nvSpPr>
        <p:spPr>
          <a:xfrm>
            <a:off x="2931900" y="3941825"/>
            <a:ext cx="32802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1000"/>
              </a:spcAft>
              <a:buClr>
                <a:schemeClr val="dk1"/>
              </a:buClr>
              <a:buSzPts val="1100"/>
              <a:buFont typeface="Arial"/>
              <a:buNone/>
            </a:pPr>
            <a:r>
              <a:rPr lang="en" sz="1600" b="1">
                <a:solidFill>
                  <a:schemeClr val="dk2"/>
                </a:solidFill>
                <a:latin typeface="Krona One"/>
                <a:ea typeface="Krona One"/>
                <a:cs typeface="Krona One"/>
                <a:sym typeface="Krona One"/>
              </a:rPr>
              <a:t>IEM DIP GROUP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3"/>
          <p:cNvSpPr/>
          <p:nvPr/>
        </p:nvSpPr>
        <p:spPr>
          <a:xfrm>
            <a:off x="6885752" y="1401805"/>
            <a:ext cx="1429800" cy="1429800"/>
          </a:xfrm>
          <a:prstGeom prst="ellipse">
            <a:avLst/>
          </a:prstGeom>
          <a:solidFill>
            <a:schemeClr val="accent1"/>
          </a:solidFill>
          <a:ln w="38100" cap="flat" cmpd="sng">
            <a:solidFill>
              <a:schemeClr val="lt1"/>
            </a:solidFill>
            <a:prstDash val="solid"/>
            <a:round/>
            <a:headEnd type="none" w="sm" len="sm"/>
            <a:tailEnd type="none" w="sm" len="sm"/>
          </a:ln>
          <a:effectLst>
            <a:outerShdw dist="66675" dir="102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3</a:t>
            </a:fld>
            <a:endParaRPr/>
          </a:p>
        </p:txBody>
      </p:sp>
      <p:sp>
        <p:nvSpPr>
          <p:cNvPr id="545" name="Google Shape;545;p33"/>
          <p:cNvSpPr txBox="1">
            <a:spLocks noGrp="1"/>
          </p:cNvSpPr>
          <p:nvPr>
            <p:ph type="title"/>
          </p:nvPr>
        </p:nvSpPr>
        <p:spPr>
          <a:xfrm>
            <a:off x="3136050" y="3088250"/>
            <a:ext cx="5295000" cy="63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Introduction</a:t>
            </a:r>
            <a:endParaRPr/>
          </a:p>
        </p:txBody>
      </p:sp>
      <p:sp>
        <p:nvSpPr>
          <p:cNvPr id="546" name="Google Shape;546;p33"/>
          <p:cNvSpPr txBox="1">
            <a:spLocks noGrp="1"/>
          </p:cNvSpPr>
          <p:nvPr>
            <p:ph type="title" idx="2"/>
          </p:nvPr>
        </p:nvSpPr>
        <p:spPr>
          <a:xfrm>
            <a:off x="6842850" y="1754685"/>
            <a:ext cx="1588200" cy="77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547" name="Google Shape;547;p33"/>
          <p:cNvSpPr txBox="1">
            <a:spLocks noGrp="1"/>
          </p:cNvSpPr>
          <p:nvPr>
            <p:ph type="subTitle" idx="1"/>
          </p:nvPr>
        </p:nvSpPr>
        <p:spPr>
          <a:xfrm>
            <a:off x="3136050" y="3681850"/>
            <a:ext cx="5295000" cy="363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Presenter: Goh Jessie</a:t>
            </a:r>
            <a:endParaRPr/>
          </a:p>
        </p:txBody>
      </p:sp>
      <p:grpSp>
        <p:nvGrpSpPr>
          <p:cNvPr id="548" name="Google Shape;548;p33"/>
          <p:cNvGrpSpPr/>
          <p:nvPr/>
        </p:nvGrpSpPr>
        <p:grpSpPr>
          <a:xfrm>
            <a:off x="1049353" y="633975"/>
            <a:ext cx="2119681" cy="1898987"/>
            <a:chOff x="1049353" y="633975"/>
            <a:chExt cx="2119681" cy="1898987"/>
          </a:xfrm>
        </p:grpSpPr>
        <p:sp>
          <p:nvSpPr>
            <p:cNvPr id="549" name="Google Shape;549;p33"/>
            <p:cNvSpPr/>
            <p:nvPr/>
          </p:nvSpPr>
          <p:spPr>
            <a:xfrm>
              <a:off x="1117147" y="633975"/>
              <a:ext cx="1623765" cy="1898987"/>
            </a:xfrm>
            <a:custGeom>
              <a:avLst/>
              <a:gdLst/>
              <a:ahLst/>
              <a:cxnLst/>
              <a:rect l="l" t="t" r="r" b="b"/>
              <a:pathLst>
                <a:path w="151083" h="176691" extrusionOk="0">
                  <a:moveTo>
                    <a:pt x="28302" y="0"/>
                  </a:moveTo>
                  <a:cubicBezTo>
                    <a:pt x="24477" y="0"/>
                    <a:pt x="21295" y="2815"/>
                    <a:pt x="20745" y="6517"/>
                  </a:cubicBezTo>
                  <a:lnTo>
                    <a:pt x="13218" y="6517"/>
                  </a:lnTo>
                  <a:cubicBezTo>
                    <a:pt x="5936" y="6517"/>
                    <a:pt x="1" y="12422"/>
                    <a:pt x="1" y="19704"/>
                  </a:cubicBezTo>
                  <a:lnTo>
                    <a:pt x="1" y="31086"/>
                  </a:lnTo>
                  <a:cubicBezTo>
                    <a:pt x="1" y="32187"/>
                    <a:pt x="429" y="33227"/>
                    <a:pt x="1194" y="34023"/>
                  </a:cubicBezTo>
                  <a:cubicBezTo>
                    <a:pt x="1898" y="34788"/>
                    <a:pt x="2724" y="35338"/>
                    <a:pt x="3642" y="35675"/>
                  </a:cubicBezTo>
                  <a:cubicBezTo>
                    <a:pt x="1500" y="36501"/>
                    <a:pt x="1" y="38582"/>
                    <a:pt x="1" y="40999"/>
                  </a:cubicBezTo>
                  <a:lnTo>
                    <a:pt x="1" y="95245"/>
                  </a:lnTo>
                  <a:cubicBezTo>
                    <a:pt x="1" y="101058"/>
                    <a:pt x="3764" y="106045"/>
                    <a:pt x="8965" y="107881"/>
                  </a:cubicBezTo>
                  <a:cubicBezTo>
                    <a:pt x="3978" y="108187"/>
                    <a:pt x="1" y="112348"/>
                    <a:pt x="1" y="117427"/>
                  </a:cubicBezTo>
                  <a:lnTo>
                    <a:pt x="1" y="123913"/>
                  </a:lnTo>
                  <a:cubicBezTo>
                    <a:pt x="1" y="129176"/>
                    <a:pt x="4284" y="133490"/>
                    <a:pt x="9577" y="133490"/>
                  </a:cubicBezTo>
                  <a:lnTo>
                    <a:pt x="57765" y="133490"/>
                  </a:lnTo>
                  <a:lnTo>
                    <a:pt x="57765" y="134010"/>
                  </a:lnTo>
                  <a:cubicBezTo>
                    <a:pt x="56113" y="134775"/>
                    <a:pt x="54889" y="136243"/>
                    <a:pt x="54522" y="138079"/>
                  </a:cubicBezTo>
                  <a:cubicBezTo>
                    <a:pt x="54186" y="139762"/>
                    <a:pt x="54614" y="141506"/>
                    <a:pt x="55715" y="142852"/>
                  </a:cubicBezTo>
                  <a:cubicBezTo>
                    <a:pt x="56266" y="143525"/>
                    <a:pt x="56970" y="144076"/>
                    <a:pt x="57765" y="144412"/>
                  </a:cubicBezTo>
                  <a:lnTo>
                    <a:pt x="57765" y="145483"/>
                  </a:lnTo>
                  <a:cubicBezTo>
                    <a:pt x="56113" y="146248"/>
                    <a:pt x="54889" y="147717"/>
                    <a:pt x="54522" y="149552"/>
                  </a:cubicBezTo>
                  <a:cubicBezTo>
                    <a:pt x="54186" y="151235"/>
                    <a:pt x="54614" y="152979"/>
                    <a:pt x="55715" y="154325"/>
                  </a:cubicBezTo>
                  <a:cubicBezTo>
                    <a:pt x="56266" y="154998"/>
                    <a:pt x="56970" y="155549"/>
                    <a:pt x="57765" y="155886"/>
                  </a:cubicBezTo>
                  <a:lnTo>
                    <a:pt x="57765" y="167145"/>
                  </a:lnTo>
                  <a:cubicBezTo>
                    <a:pt x="57765" y="172407"/>
                    <a:pt x="62049" y="176691"/>
                    <a:pt x="67311" y="176691"/>
                  </a:cubicBezTo>
                  <a:lnTo>
                    <a:pt x="83772" y="176691"/>
                  </a:lnTo>
                  <a:cubicBezTo>
                    <a:pt x="89034" y="176691"/>
                    <a:pt x="93318" y="172407"/>
                    <a:pt x="93318" y="167145"/>
                  </a:cubicBezTo>
                  <a:lnTo>
                    <a:pt x="93318" y="155916"/>
                  </a:lnTo>
                  <a:cubicBezTo>
                    <a:pt x="95000" y="155182"/>
                    <a:pt x="96255" y="153683"/>
                    <a:pt x="96622" y="151816"/>
                  </a:cubicBezTo>
                  <a:cubicBezTo>
                    <a:pt x="96989" y="150134"/>
                    <a:pt x="96530" y="148390"/>
                    <a:pt x="95459" y="147043"/>
                  </a:cubicBezTo>
                  <a:cubicBezTo>
                    <a:pt x="94878" y="146340"/>
                    <a:pt x="94144" y="145789"/>
                    <a:pt x="93318" y="145422"/>
                  </a:cubicBezTo>
                  <a:lnTo>
                    <a:pt x="93318" y="144443"/>
                  </a:lnTo>
                  <a:cubicBezTo>
                    <a:pt x="95000" y="143708"/>
                    <a:pt x="96255" y="142209"/>
                    <a:pt x="96622" y="140343"/>
                  </a:cubicBezTo>
                  <a:cubicBezTo>
                    <a:pt x="96989" y="138660"/>
                    <a:pt x="96530" y="136916"/>
                    <a:pt x="95459" y="135570"/>
                  </a:cubicBezTo>
                  <a:cubicBezTo>
                    <a:pt x="94878" y="134866"/>
                    <a:pt x="94144" y="134316"/>
                    <a:pt x="93318" y="133948"/>
                  </a:cubicBezTo>
                  <a:lnTo>
                    <a:pt x="93318" y="133490"/>
                  </a:lnTo>
                  <a:lnTo>
                    <a:pt x="141506" y="133490"/>
                  </a:lnTo>
                  <a:cubicBezTo>
                    <a:pt x="146768" y="133490"/>
                    <a:pt x="151082" y="129176"/>
                    <a:pt x="151082" y="123913"/>
                  </a:cubicBezTo>
                  <a:lnTo>
                    <a:pt x="151082" y="117549"/>
                  </a:lnTo>
                  <a:cubicBezTo>
                    <a:pt x="151082" y="112440"/>
                    <a:pt x="147105" y="108248"/>
                    <a:pt x="142087" y="107881"/>
                  </a:cubicBezTo>
                  <a:cubicBezTo>
                    <a:pt x="147288" y="106045"/>
                    <a:pt x="151082" y="101058"/>
                    <a:pt x="151082" y="95245"/>
                  </a:cubicBezTo>
                  <a:lnTo>
                    <a:pt x="151082" y="19888"/>
                  </a:lnTo>
                  <a:cubicBezTo>
                    <a:pt x="151082" y="12514"/>
                    <a:pt x="145055" y="6517"/>
                    <a:pt x="137681" y="6517"/>
                  </a:cubicBezTo>
                  <a:lnTo>
                    <a:pt x="130338" y="6517"/>
                  </a:lnTo>
                  <a:cubicBezTo>
                    <a:pt x="129788" y="2815"/>
                    <a:pt x="126606" y="0"/>
                    <a:pt x="122781" y="0"/>
                  </a:cubicBezTo>
                  <a:lnTo>
                    <a:pt x="108615" y="0"/>
                  </a:lnTo>
                  <a:cubicBezTo>
                    <a:pt x="104791" y="0"/>
                    <a:pt x="101609" y="2815"/>
                    <a:pt x="101058" y="6517"/>
                  </a:cubicBezTo>
                  <a:lnTo>
                    <a:pt x="90166" y="6517"/>
                  </a:lnTo>
                  <a:cubicBezTo>
                    <a:pt x="89615" y="2815"/>
                    <a:pt x="86434" y="0"/>
                    <a:pt x="82609" y="0"/>
                  </a:cubicBezTo>
                  <a:lnTo>
                    <a:pt x="68474" y="0"/>
                  </a:lnTo>
                  <a:cubicBezTo>
                    <a:pt x="64619" y="0"/>
                    <a:pt x="61437" y="2815"/>
                    <a:pt x="60886" y="6517"/>
                  </a:cubicBezTo>
                  <a:lnTo>
                    <a:pt x="50025" y="6517"/>
                  </a:lnTo>
                  <a:cubicBezTo>
                    <a:pt x="49474" y="2815"/>
                    <a:pt x="46292" y="0"/>
                    <a:pt x="42467" y="0"/>
                  </a:cubicBezTo>
                  <a:close/>
                </a:path>
              </a:pathLst>
            </a:custGeom>
            <a:solidFill>
              <a:schemeClr val="lt1"/>
            </a:solidFill>
            <a:ln>
              <a:noFill/>
            </a:ln>
            <a:effectLst>
              <a:outerShdw dist="76200" dir="960000" algn="bl" rotWithShape="0">
                <a:srgbClr val="000000">
                  <a:alpha val="26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0" name="Google Shape;550;p33"/>
            <p:cNvSpPr/>
            <p:nvPr/>
          </p:nvSpPr>
          <p:spPr>
            <a:xfrm>
              <a:off x="1795347" y="1702939"/>
              <a:ext cx="259133" cy="768812"/>
            </a:xfrm>
            <a:custGeom>
              <a:avLst/>
              <a:gdLst/>
              <a:ahLst/>
              <a:cxnLst/>
              <a:rect l="l" t="t" r="r" b="b"/>
              <a:pathLst>
                <a:path w="24111" h="71534" extrusionOk="0">
                  <a:moveTo>
                    <a:pt x="1" y="0"/>
                  </a:moveTo>
                  <a:lnTo>
                    <a:pt x="1" y="67709"/>
                  </a:lnTo>
                  <a:cubicBezTo>
                    <a:pt x="1" y="69820"/>
                    <a:pt x="1714" y="71533"/>
                    <a:pt x="3825" y="71533"/>
                  </a:cubicBezTo>
                  <a:lnTo>
                    <a:pt x="20286" y="71533"/>
                  </a:lnTo>
                  <a:cubicBezTo>
                    <a:pt x="22397" y="71533"/>
                    <a:pt x="24110" y="69820"/>
                    <a:pt x="24110" y="67709"/>
                  </a:cubicBezTo>
                  <a:lnTo>
                    <a:pt x="24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1174703" y="765537"/>
              <a:ext cx="1500125" cy="974325"/>
            </a:xfrm>
            <a:custGeom>
              <a:avLst/>
              <a:gdLst/>
              <a:ahLst/>
              <a:cxnLst/>
              <a:rect l="l" t="t" r="r" b="b"/>
              <a:pathLst>
                <a:path w="139579" h="90656" extrusionOk="0">
                  <a:moveTo>
                    <a:pt x="7650" y="1"/>
                  </a:moveTo>
                  <a:cubicBezTo>
                    <a:pt x="3428" y="1"/>
                    <a:pt x="1" y="3427"/>
                    <a:pt x="1" y="7650"/>
                  </a:cubicBezTo>
                  <a:lnTo>
                    <a:pt x="1" y="83007"/>
                  </a:lnTo>
                  <a:cubicBezTo>
                    <a:pt x="1" y="87229"/>
                    <a:pt x="3428" y="90656"/>
                    <a:pt x="7650" y="90656"/>
                  </a:cubicBezTo>
                  <a:lnTo>
                    <a:pt x="131930" y="90656"/>
                  </a:lnTo>
                  <a:cubicBezTo>
                    <a:pt x="136152" y="90656"/>
                    <a:pt x="139579" y="87229"/>
                    <a:pt x="139579" y="83007"/>
                  </a:cubicBezTo>
                  <a:lnTo>
                    <a:pt x="139579" y="7650"/>
                  </a:lnTo>
                  <a:cubicBezTo>
                    <a:pt x="139579" y="3427"/>
                    <a:pt x="136152" y="1"/>
                    <a:pt x="1319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1663788" y="1102676"/>
              <a:ext cx="1011157" cy="328841"/>
            </a:xfrm>
            <a:custGeom>
              <a:avLst/>
              <a:gdLst/>
              <a:ahLst/>
              <a:cxnLst/>
              <a:rect l="l" t="t" r="r" b="b"/>
              <a:pathLst>
                <a:path w="94083" h="30597" extrusionOk="0">
                  <a:moveTo>
                    <a:pt x="1" y="0"/>
                  </a:moveTo>
                  <a:lnTo>
                    <a:pt x="1" y="30596"/>
                  </a:lnTo>
                  <a:lnTo>
                    <a:pt x="94083" y="30596"/>
                  </a:lnTo>
                  <a:lnTo>
                    <a:pt x="940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1271077" y="997098"/>
              <a:ext cx="529089" cy="529089"/>
            </a:xfrm>
            <a:custGeom>
              <a:avLst/>
              <a:gdLst/>
              <a:ahLst/>
              <a:cxnLst/>
              <a:rect l="l" t="t" r="r" b="b"/>
              <a:pathLst>
                <a:path w="49229" h="49229" extrusionOk="0">
                  <a:moveTo>
                    <a:pt x="24599" y="0"/>
                  </a:moveTo>
                  <a:cubicBezTo>
                    <a:pt x="11015" y="0"/>
                    <a:pt x="0" y="11015"/>
                    <a:pt x="0" y="24599"/>
                  </a:cubicBezTo>
                  <a:cubicBezTo>
                    <a:pt x="0" y="38214"/>
                    <a:pt x="11015" y="49229"/>
                    <a:pt x="24599" y="49229"/>
                  </a:cubicBezTo>
                  <a:cubicBezTo>
                    <a:pt x="38214" y="49229"/>
                    <a:pt x="49229" y="38214"/>
                    <a:pt x="49229" y="24599"/>
                  </a:cubicBezTo>
                  <a:cubicBezTo>
                    <a:pt x="49229" y="11015"/>
                    <a:pt x="38214" y="0"/>
                    <a:pt x="24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1174703" y="1855228"/>
              <a:ext cx="1500125" cy="151927"/>
            </a:xfrm>
            <a:custGeom>
              <a:avLst/>
              <a:gdLst/>
              <a:ahLst/>
              <a:cxnLst/>
              <a:rect l="l" t="t" r="r" b="b"/>
              <a:pathLst>
                <a:path w="139579" h="14136" extrusionOk="0">
                  <a:moveTo>
                    <a:pt x="3825" y="0"/>
                  </a:moveTo>
                  <a:cubicBezTo>
                    <a:pt x="1714" y="0"/>
                    <a:pt x="1" y="1714"/>
                    <a:pt x="1" y="3825"/>
                  </a:cubicBezTo>
                  <a:lnTo>
                    <a:pt x="1" y="10311"/>
                  </a:lnTo>
                  <a:cubicBezTo>
                    <a:pt x="1" y="12422"/>
                    <a:pt x="1714" y="14136"/>
                    <a:pt x="3825" y="14136"/>
                  </a:cubicBezTo>
                  <a:lnTo>
                    <a:pt x="135754" y="14136"/>
                  </a:lnTo>
                  <a:cubicBezTo>
                    <a:pt x="137865" y="14136"/>
                    <a:pt x="139579" y="12453"/>
                    <a:pt x="139579" y="10342"/>
                  </a:cubicBezTo>
                  <a:lnTo>
                    <a:pt x="139579" y="3825"/>
                  </a:lnTo>
                  <a:cubicBezTo>
                    <a:pt x="139579" y="1714"/>
                    <a:pt x="137865" y="0"/>
                    <a:pt x="135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1828243" y="695811"/>
              <a:ext cx="193358" cy="139760"/>
            </a:xfrm>
            <a:custGeom>
              <a:avLst/>
              <a:gdLst/>
              <a:ahLst/>
              <a:cxnLst/>
              <a:rect l="l" t="t" r="r" b="b"/>
              <a:pathLst>
                <a:path w="17991" h="13004" extrusionOk="0">
                  <a:moveTo>
                    <a:pt x="1928" y="0"/>
                  </a:moveTo>
                  <a:cubicBezTo>
                    <a:pt x="857" y="0"/>
                    <a:pt x="1" y="857"/>
                    <a:pt x="1" y="1897"/>
                  </a:cubicBezTo>
                  <a:lnTo>
                    <a:pt x="1" y="11076"/>
                  </a:lnTo>
                  <a:cubicBezTo>
                    <a:pt x="1" y="12147"/>
                    <a:pt x="857" y="13004"/>
                    <a:pt x="1928" y="13004"/>
                  </a:cubicBezTo>
                  <a:lnTo>
                    <a:pt x="16063" y="13004"/>
                  </a:lnTo>
                  <a:cubicBezTo>
                    <a:pt x="17134" y="13004"/>
                    <a:pt x="17991" y="12147"/>
                    <a:pt x="17991" y="11076"/>
                  </a:cubicBezTo>
                  <a:lnTo>
                    <a:pt x="17991" y="1897"/>
                  </a:lnTo>
                  <a:cubicBezTo>
                    <a:pt x="17991" y="857"/>
                    <a:pt x="17134" y="0"/>
                    <a:pt x="16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1396713" y="695811"/>
              <a:ext cx="193036" cy="139760"/>
            </a:xfrm>
            <a:custGeom>
              <a:avLst/>
              <a:gdLst/>
              <a:ahLst/>
              <a:cxnLst/>
              <a:rect l="l" t="t" r="r" b="b"/>
              <a:pathLst>
                <a:path w="17961" h="13004" extrusionOk="0">
                  <a:moveTo>
                    <a:pt x="1898" y="0"/>
                  </a:moveTo>
                  <a:cubicBezTo>
                    <a:pt x="858" y="0"/>
                    <a:pt x="1" y="857"/>
                    <a:pt x="1" y="1897"/>
                  </a:cubicBezTo>
                  <a:lnTo>
                    <a:pt x="1" y="11076"/>
                  </a:lnTo>
                  <a:cubicBezTo>
                    <a:pt x="1" y="12147"/>
                    <a:pt x="858" y="13004"/>
                    <a:pt x="1898" y="13004"/>
                  </a:cubicBezTo>
                  <a:lnTo>
                    <a:pt x="16064" y="13004"/>
                  </a:lnTo>
                  <a:cubicBezTo>
                    <a:pt x="17104" y="13004"/>
                    <a:pt x="17961" y="12147"/>
                    <a:pt x="17961" y="11076"/>
                  </a:cubicBezTo>
                  <a:lnTo>
                    <a:pt x="17961" y="1897"/>
                  </a:lnTo>
                  <a:cubicBezTo>
                    <a:pt x="17961" y="857"/>
                    <a:pt x="17104" y="0"/>
                    <a:pt x="16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2260094" y="695811"/>
              <a:ext cx="193036" cy="139760"/>
            </a:xfrm>
            <a:custGeom>
              <a:avLst/>
              <a:gdLst/>
              <a:ahLst/>
              <a:cxnLst/>
              <a:rect l="l" t="t" r="r" b="b"/>
              <a:pathLst>
                <a:path w="17961" h="13004" extrusionOk="0">
                  <a:moveTo>
                    <a:pt x="1898" y="0"/>
                  </a:moveTo>
                  <a:cubicBezTo>
                    <a:pt x="857" y="0"/>
                    <a:pt x="1" y="857"/>
                    <a:pt x="1" y="1897"/>
                  </a:cubicBezTo>
                  <a:lnTo>
                    <a:pt x="1" y="11076"/>
                  </a:lnTo>
                  <a:cubicBezTo>
                    <a:pt x="1" y="12147"/>
                    <a:pt x="857" y="13004"/>
                    <a:pt x="1898" y="13004"/>
                  </a:cubicBezTo>
                  <a:lnTo>
                    <a:pt x="16063" y="13004"/>
                  </a:lnTo>
                  <a:cubicBezTo>
                    <a:pt x="17104" y="13004"/>
                    <a:pt x="17960" y="12147"/>
                    <a:pt x="17960" y="11076"/>
                  </a:cubicBezTo>
                  <a:lnTo>
                    <a:pt x="17960" y="1897"/>
                  </a:lnTo>
                  <a:cubicBezTo>
                    <a:pt x="17960" y="857"/>
                    <a:pt x="17104" y="0"/>
                    <a:pt x="16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1868695" y="1470687"/>
              <a:ext cx="177914" cy="41120"/>
            </a:xfrm>
            <a:custGeom>
              <a:avLst/>
              <a:gdLst/>
              <a:ahLst/>
              <a:cxnLst/>
              <a:rect l="l" t="t" r="r" b="b"/>
              <a:pathLst>
                <a:path w="16554" h="3826" extrusionOk="0">
                  <a:moveTo>
                    <a:pt x="2112" y="1"/>
                  </a:moveTo>
                  <a:cubicBezTo>
                    <a:pt x="919" y="1"/>
                    <a:pt x="1" y="1102"/>
                    <a:pt x="246" y="2326"/>
                  </a:cubicBezTo>
                  <a:cubicBezTo>
                    <a:pt x="429" y="3213"/>
                    <a:pt x="1255" y="3825"/>
                    <a:pt x="2204" y="3825"/>
                  </a:cubicBezTo>
                  <a:lnTo>
                    <a:pt x="14442" y="3825"/>
                  </a:lnTo>
                  <a:cubicBezTo>
                    <a:pt x="15635" y="3825"/>
                    <a:pt x="16553" y="2754"/>
                    <a:pt x="16308" y="1530"/>
                  </a:cubicBezTo>
                  <a:cubicBezTo>
                    <a:pt x="16125" y="643"/>
                    <a:pt x="15299" y="1"/>
                    <a:pt x="14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1868695" y="1550984"/>
              <a:ext cx="547843" cy="41109"/>
            </a:xfrm>
            <a:custGeom>
              <a:avLst/>
              <a:gdLst/>
              <a:ahLst/>
              <a:cxnLst/>
              <a:rect l="l" t="t" r="r" b="b"/>
              <a:pathLst>
                <a:path w="50974" h="3825" extrusionOk="0">
                  <a:moveTo>
                    <a:pt x="2112" y="0"/>
                  </a:moveTo>
                  <a:cubicBezTo>
                    <a:pt x="919" y="0"/>
                    <a:pt x="1" y="1071"/>
                    <a:pt x="246" y="2295"/>
                  </a:cubicBezTo>
                  <a:cubicBezTo>
                    <a:pt x="429" y="3213"/>
                    <a:pt x="1255" y="3825"/>
                    <a:pt x="2204" y="3825"/>
                  </a:cubicBezTo>
                  <a:lnTo>
                    <a:pt x="48862" y="3825"/>
                  </a:lnTo>
                  <a:cubicBezTo>
                    <a:pt x="50055" y="3825"/>
                    <a:pt x="50973" y="2754"/>
                    <a:pt x="50729" y="1499"/>
                  </a:cubicBezTo>
                  <a:cubicBezTo>
                    <a:pt x="50545" y="612"/>
                    <a:pt x="49719" y="0"/>
                    <a:pt x="48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1868695" y="1620710"/>
              <a:ext cx="547843" cy="41120"/>
            </a:xfrm>
            <a:custGeom>
              <a:avLst/>
              <a:gdLst/>
              <a:ahLst/>
              <a:cxnLst/>
              <a:rect l="l" t="t" r="r" b="b"/>
              <a:pathLst>
                <a:path w="50974" h="3826" extrusionOk="0">
                  <a:moveTo>
                    <a:pt x="2112" y="1"/>
                  </a:moveTo>
                  <a:cubicBezTo>
                    <a:pt x="919" y="1"/>
                    <a:pt x="1" y="1102"/>
                    <a:pt x="246" y="2326"/>
                  </a:cubicBezTo>
                  <a:cubicBezTo>
                    <a:pt x="429" y="3213"/>
                    <a:pt x="1255" y="3825"/>
                    <a:pt x="2204" y="3825"/>
                  </a:cubicBezTo>
                  <a:lnTo>
                    <a:pt x="48862" y="3825"/>
                  </a:lnTo>
                  <a:cubicBezTo>
                    <a:pt x="50055" y="3825"/>
                    <a:pt x="50973" y="2754"/>
                    <a:pt x="50729" y="1530"/>
                  </a:cubicBezTo>
                  <a:cubicBezTo>
                    <a:pt x="50545" y="643"/>
                    <a:pt x="49719" y="1"/>
                    <a:pt x="48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1877575" y="1041163"/>
              <a:ext cx="65785" cy="119050"/>
            </a:xfrm>
            <a:custGeom>
              <a:avLst/>
              <a:gdLst/>
              <a:ahLst/>
              <a:cxnLst/>
              <a:rect l="l" t="t" r="r" b="b"/>
              <a:pathLst>
                <a:path w="6121" h="11077" extrusionOk="0">
                  <a:moveTo>
                    <a:pt x="1928" y="1"/>
                  </a:moveTo>
                  <a:cubicBezTo>
                    <a:pt x="858" y="1"/>
                    <a:pt x="1" y="858"/>
                    <a:pt x="1" y="1898"/>
                  </a:cubicBezTo>
                  <a:lnTo>
                    <a:pt x="1" y="9149"/>
                  </a:lnTo>
                  <a:cubicBezTo>
                    <a:pt x="1" y="10220"/>
                    <a:pt x="858" y="11077"/>
                    <a:pt x="1898" y="11077"/>
                  </a:cubicBezTo>
                  <a:lnTo>
                    <a:pt x="4223" y="11077"/>
                  </a:lnTo>
                  <a:cubicBezTo>
                    <a:pt x="5263" y="11077"/>
                    <a:pt x="6120" y="10220"/>
                    <a:pt x="6120" y="9180"/>
                  </a:cubicBezTo>
                  <a:lnTo>
                    <a:pt x="6120" y="1898"/>
                  </a:lnTo>
                  <a:cubicBezTo>
                    <a:pt x="6120" y="858"/>
                    <a:pt x="5263" y="1"/>
                    <a:pt x="4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1976249" y="1041163"/>
              <a:ext cx="65775" cy="242356"/>
            </a:xfrm>
            <a:custGeom>
              <a:avLst/>
              <a:gdLst/>
              <a:ahLst/>
              <a:cxnLst/>
              <a:rect l="l" t="t" r="r" b="b"/>
              <a:pathLst>
                <a:path w="6120" h="22550" extrusionOk="0">
                  <a:moveTo>
                    <a:pt x="1928" y="1"/>
                  </a:moveTo>
                  <a:cubicBezTo>
                    <a:pt x="857" y="1"/>
                    <a:pt x="1" y="858"/>
                    <a:pt x="1" y="1898"/>
                  </a:cubicBezTo>
                  <a:lnTo>
                    <a:pt x="1" y="20622"/>
                  </a:lnTo>
                  <a:cubicBezTo>
                    <a:pt x="1" y="21693"/>
                    <a:pt x="857" y="22550"/>
                    <a:pt x="1898" y="22550"/>
                  </a:cubicBezTo>
                  <a:lnTo>
                    <a:pt x="4223" y="22550"/>
                  </a:lnTo>
                  <a:cubicBezTo>
                    <a:pt x="5263" y="22550"/>
                    <a:pt x="6120" y="21693"/>
                    <a:pt x="6120" y="20653"/>
                  </a:cubicBezTo>
                  <a:lnTo>
                    <a:pt x="6120" y="1898"/>
                  </a:lnTo>
                  <a:cubicBezTo>
                    <a:pt x="6120" y="858"/>
                    <a:pt x="5263" y="1"/>
                    <a:pt x="4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2074924" y="1041163"/>
              <a:ext cx="65775" cy="242356"/>
            </a:xfrm>
            <a:custGeom>
              <a:avLst/>
              <a:gdLst/>
              <a:ahLst/>
              <a:cxnLst/>
              <a:rect l="l" t="t" r="r" b="b"/>
              <a:pathLst>
                <a:path w="6120" h="22550" extrusionOk="0">
                  <a:moveTo>
                    <a:pt x="1928" y="1"/>
                  </a:moveTo>
                  <a:cubicBezTo>
                    <a:pt x="857" y="1"/>
                    <a:pt x="0" y="858"/>
                    <a:pt x="0" y="1898"/>
                  </a:cubicBezTo>
                  <a:lnTo>
                    <a:pt x="0" y="20622"/>
                  </a:lnTo>
                  <a:cubicBezTo>
                    <a:pt x="0" y="21693"/>
                    <a:pt x="857" y="22550"/>
                    <a:pt x="1897" y="22550"/>
                  </a:cubicBezTo>
                  <a:lnTo>
                    <a:pt x="4223" y="22550"/>
                  </a:lnTo>
                  <a:cubicBezTo>
                    <a:pt x="5263" y="22550"/>
                    <a:pt x="6119" y="21693"/>
                    <a:pt x="6119" y="20653"/>
                  </a:cubicBezTo>
                  <a:lnTo>
                    <a:pt x="6119" y="1898"/>
                  </a:lnTo>
                  <a:cubicBezTo>
                    <a:pt x="6119" y="858"/>
                    <a:pt x="5263" y="1"/>
                    <a:pt x="4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2177867" y="1041163"/>
              <a:ext cx="65775" cy="119050"/>
            </a:xfrm>
            <a:custGeom>
              <a:avLst/>
              <a:gdLst/>
              <a:ahLst/>
              <a:cxnLst/>
              <a:rect l="l" t="t" r="r" b="b"/>
              <a:pathLst>
                <a:path w="6120" h="11077" extrusionOk="0">
                  <a:moveTo>
                    <a:pt x="1898" y="1"/>
                  </a:moveTo>
                  <a:cubicBezTo>
                    <a:pt x="857" y="1"/>
                    <a:pt x="1" y="858"/>
                    <a:pt x="1" y="1898"/>
                  </a:cubicBezTo>
                  <a:lnTo>
                    <a:pt x="1" y="9149"/>
                  </a:lnTo>
                  <a:cubicBezTo>
                    <a:pt x="1" y="10220"/>
                    <a:pt x="857" y="11077"/>
                    <a:pt x="1898" y="11077"/>
                  </a:cubicBezTo>
                  <a:lnTo>
                    <a:pt x="4192" y="11077"/>
                  </a:lnTo>
                  <a:cubicBezTo>
                    <a:pt x="5263" y="11077"/>
                    <a:pt x="6120" y="10220"/>
                    <a:pt x="6120" y="9180"/>
                  </a:cubicBezTo>
                  <a:lnTo>
                    <a:pt x="6120" y="1898"/>
                  </a:lnTo>
                  <a:cubicBezTo>
                    <a:pt x="6120" y="858"/>
                    <a:pt x="5263" y="1"/>
                    <a:pt x="4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1854466" y="1020447"/>
              <a:ext cx="106884" cy="160482"/>
            </a:xfrm>
            <a:custGeom>
              <a:avLst/>
              <a:gdLst/>
              <a:ahLst/>
              <a:cxnLst/>
              <a:rect l="l" t="t" r="r" b="b"/>
              <a:pathLst>
                <a:path w="9945" h="14932" extrusionOk="0">
                  <a:moveTo>
                    <a:pt x="6120" y="3825"/>
                  </a:moveTo>
                  <a:lnTo>
                    <a:pt x="6120" y="11107"/>
                  </a:lnTo>
                  <a:lnTo>
                    <a:pt x="3825" y="11107"/>
                  </a:lnTo>
                  <a:cubicBezTo>
                    <a:pt x="3825" y="11107"/>
                    <a:pt x="3825" y="11076"/>
                    <a:pt x="3825" y="11076"/>
                  </a:cubicBezTo>
                  <a:lnTo>
                    <a:pt x="3825" y="3825"/>
                  </a:lnTo>
                  <a:close/>
                  <a:moveTo>
                    <a:pt x="3825" y="0"/>
                  </a:moveTo>
                  <a:cubicBezTo>
                    <a:pt x="1714" y="0"/>
                    <a:pt x="1" y="1714"/>
                    <a:pt x="1" y="3825"/>
                  </a:cubicBezTo>
                  <a:lnTo>
                    <a:pt x="1" y="11076"/>
                  </a:lnTo>
                  <a:cubicBezTo>
                    <a:pt x="1" y="13187"/>
                    <a:pt x="1714" y="14931"/>
                    <a:pt x="3795" y="14931"/>
                  </a:cubicBezTo>
                  <a:lnTo>
                    <a:pt x="6120" y="14931"/>
                  </a:lnTo>
                  <a:cubicBezTo>
                    <a:pt x="8231" y="14931"/>
                    <a:pt x="9945" y="13218"/>
                    <a:pt x="9945" y="11107"/>
                  </a:cubicBezTo>
                  <a:lnTo>
                    <a:pt x="9945" y="3825"/>
                  </a:lnTo>
                  <a:cubicBezTo>
                    <a:pt x="9945" y="1714"/>
                    <a:pt x="8231" y="0"/>
                    <a:pt x="6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1955857" y="1020447"/>
              <a:ext cx="106884" cy="283788"/>
            </a:xfrm>
            <a:custGeom>
              <a:avLst/>
              <a:gdLst/>
              <a:ahLst/>
              <a:cxnLst/>
              <a:rect l="l" t="t" r="r" b="b"/>
              <a:pathLst>
                <a:path w="9945" h="26405" extrusionOk="0">
                  <a:moveTo>
                    <a:pt x="6120" y="3825"/>
                  </a:moveTo>
                  <a:lnTo>
                    <a:pt x="6120" y="22580"/>
                  </a:lnTo>
                  <a:lnTo>
                    <a:pt x="3795" y="22580"/>
                  </a:lnTo>
                  <a:lnTo>
                    <a:pt x="3825" y="22549"/>
                  </a:lnTo>
                  <a:lnTo>
                    <a:pt x="3825" y="3825"/>
                  </a:lnTo>
                  <a:close/>
                  <a:moveTo>
                    <a:pt x="3825" y="0"/>
                  </a:moveTo>
                  <a:cubicBezTo>
                    <a:pt x="1714" y="0"/>
                    <a:pt x="1" y="1714"/>
                    <a:pt x="1" y="3825"/>
                  </a:cubicBezTo>
                  <a:lnTo>
                    <a:pt x="1" y="22549"/>
                  </a:lnTo>
                  <a:cubicBezTo>
                    <a:pt x="1" y="24691"/>
                    <a:pt x="1714" y="26404"/>
                    <a:pt x="3795" y="26404"/>
                  </a:cubicBezTo>
                  <a:lnTo>
                    <a:pt x="6120" y="26404"/>
                  </a:lnTo>
                  <a:cubicBezTo>
                    <a:pt x="8231" y="26404"/>
                    <a:pt x="9944" y="24691"/>
                    <a:pt x="9944" y="22580"/>
                  </a:cubicBezTo>
                  <a:lnTo>
                    <a:pt x="9944" y="3825"/>
                  </a:lnTo>
                  <a:cubicBezTo>
                    <a:pt x="9944" y="1714"/>
                    <a:pt x="8231" y="0"/>
                    <a:pt x="6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2054531" y="1020447"/>
              <a:ext cx="106873" cy="283788"/>
            </a:xfrm>
            <a:custGeom>
              <a:avLst/>
              <a:gdLst/>
              <a:ahLst/>
              <a:cxnLst/>
              <a:rect l="l" t="t" r="r" b="b"/>
              <a:pathLst>
                <a:path w="9944" h="26405" extrusionOk="0">
                  <a:moveTo>
                    <a:pt x="6120" y="3825"/>
                  </a:moveTo>
                  <a:lnTo>
                    <a:pt x="6120" y="22580"/>
                  </a:lnTo>
                  <a:lnTo>
                    <a:pt x="3794" y="22580"/>
                  </a:lnTo>
                  <a:lnTo>
                    <a:pt x="3825" y="22549"/>
                  </a:lnTo>
                  <a:lnTo>
                    <a:pt x="3825" y="3825"/>
                  </a:lnTo>
                  <a:close/>
                  <a:moveTo>
                    <a:pt x="3825" y="0"/>
                  </a:moveTo>
                  <a:cubicBezTo>
                    <a:pt x="1714" y="0"/>
                    <a:pt x="0" y="1714"/>
                    <a:pt x="0" y="3825"/>
                  </a:cubicBezTo>
                  <a:lnTo>
                    <a:pt x="0" y="22549"/>
                  </a:lnTo>
                  <a:cubicBezTo>
                    <a:pt x="0" y="24691"/>
                    <a:pt x="1714" y="26404"/>
                    <a:pt x="3794" y="26404"/>
                  </a:cubicBezTo>
                  <a:lnTo>
                    <a:pt x="6120" y="26404"/>
                  </a:lnTo>
                  <a:cubicBezTo>
                    <a:pt x="8231" y="26404"/>
                    <a:pt x="9944" y="24691"/>
                    <a:pt x="9944" y="22580"/>
                  </a:cubicBezTo>
                  <a:lnTo>
                    <a:pt x="9944" y="3825"/>
                  </a:lnTo>
                  <a:cubicBezTo>
                    <a:pt x="9944" y="1714"/>
                    <a:pt x="8231" y="0"/>
                    <a:pt x="6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2157152" y="1020447"/>
              <a:ext cx="106873" cy="160482"/>
            </a:xfrm>
            <a:custGeom>
              <a:avLst/>
              <a:gdLst/>
              <a:ahLst/>
              <a:cxnLst/>
              <a:rect l="l" t="t" r="r" b="b"/>
              <a:pathLst>
                <a:path w="9944" h="14932" extrusionOk="0">
                  <a:moveTo>
                    <a:pt x="6119" y="3825"/>
                  </a:moveTo>
                  <a:lnTo>
                    <a:pt x="6119" y="11107"/>
                  </a:lnTo>
                  <a:lnTo>
                    <a:pt x="3855" y="11107"/>
                  </a:lnTo>
                  <a:cubicBezTo>
                    <a:pt x="3825" y="11107"/>
                    <a:pt x="3825" y="11076"/>
                    <a:pt x="3825" y="11076"/>
                  </a:cubicBezTo>
                  <a:lnTo>
                    <a:pt x="3825" y="3825"/>
                  </a:lnTo>
                  <a:close/>
                  <a:moveTo>
                    <a:pt x="3825" y="0"/>
                  </a:moveTo>
                  <a:cubicBezTo>
                    <a:pt x="1714" y="0"/>
                    <a:pt x="0" y="1714"/>
                    <a:pt x="0" y="3825"/>
                  </a:cubicBezTo>
                  <a:lnTo>
                    <a:pt x="0" y="11076"/>
                  </a:lnTo>
                  <a:cubicBezTo>
                    <a:pt x="0" y="13187"/>
                    <a:pt x="1714" y="14931"/>
                    <a:pt x="3825" y="14931"/>
                  </a:cubicBezTo>
                  <a:lnTo>
                    <a:pt x="6119" y="14931"/>
                  </a:lnTo>
                  <a:cubicBezTo>
                    <a:pt x="8231" y="14931"/>
                    <a:pt x="9944" y="13218"/>
                    <a:pt x="9944" y="11107"/>
                  </a:cubicBezTo>
                  <a:lnTo>
                    <a:pt x="9944" y="3825"/>
                  </a:lnTo>
                  <a:cubicBezTo>
                    <a:pt x="9944" y="1714"/>
                    <a:pt x="8231" y="0"/>
                    <a:pt x="6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1314164" y="1040185"/>
              <a:ext cx="442937" cy="442937"/>
            </a:xfrm>
            <a:custGeom>
              <a:avLst/>
              <a:gdLst/>
              <a:ahLst/>
              <a:cxnLst/>
              <a:rect l="l" t="t" r="r" b="b"/>
              <a:pathLst>
                <a:path w="41213" h="41213" extrusionOk="0">
                  <a:moveTo>
                    <a:pt x="20591" y="3825"/>
                  </a:moveTo>
                  <a:cubicBezTo>
                    <a:pt x="29862" y="3825"/>
                    <a:pt x="37388" y="11351"/>
                    <a:pt x="37388" y="20591"/>
                  </a:cubicBezTo>
                  <a:cubicBezTo>
                    <a:pt x="37388" y="29862"/>
                    <a:pt x="29862" y="37388"/>
                    <a:pt x="20591" y="37388"/>
                  </a:cubicBezTo>
                  <a:cubicBezTo>
                    <a:pt x="11351" y="37388"/>
                    <a:pt x="3825" y="29862"/>
                    <a:pt x="3825" y="20591"/>
                  </a:cubicBezTo>
                  <a:cubicBezTo>
                    <a:pt x="3825" y="11351"/>
                    <a:pt x="11351" y="3825"/>
                    <a:pt x="20591" y="3825"/>
                  </a:cubicBezTo>
                  <a:close/>
                  <a:moveTo>
                    <a:pt x="20591" y="0"/>
                  </a:moveTo>
                  <a:cubicBezTo>
                    <a:pt x="9240" y="0"/>
                    <a:pt x="0" y="9240"/>
                    <a:pt x="0" y="20591"/>
                  </a:cubicBezTo>
                  <a:cubicBezTo>
                    <a:pt x="0" y="31973"/>
                    <a:pt x="9240" y="41213"/>
                    <a:pt x="20591" y="41213"/>
                  </a:cubicBezTo>
                  <a:cubicBezTo>
                    <a:pt x="31973" y="41213"/>
                    <a:pt x="41213" y="31973"/>
                    <a:pt x="41213" y="20591"/>
                  </a:cubicBezTo>
                  <a:cubicBezTo>
                    <a:pt x="41213" y="9240"/>
                    <a:pt x="31973" y="0"/>
                    <a:pt x="20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1446712" y="1131186"/>
              <a:ext cx="179225" cy="259896"/>
            </a:xfrm>
            <a:custGeom>
              <a:avLst/>
              <a:gdLst/>
              <a:ahLst/>
              <a:cxnLst/>
              <a:rect l="l" t="t" r="r" b="b"/>
              <a:pathLst>
                <a:path w="16676" h="24182" extrusionOk="0">
                  <a:moveTo>
                    <a:pt x="6426" y="6527"/>
                  </a:moveTo>
                  <a:lnTo>
                    <a:pt x="6426" y="9984"/>
                  </a:lnTo>
                  <a:lnTo>
                    <a:pt x="5967" y="9984"/>
                  </a:lnTo>
                  <a:cubicBezTo>
                    <a:pt x="4988" y="9984"/>
                    <a:pt x="4162" y="9128"/>
                    <a:pt x="4253" y="8087"/>
                  </a:cubicBezTo>
                  <a:cubicBezTo>
                    <a:pt x="4345" y="7200"/>
                    <a:pt x="5171" y="6527"/>
                    <a:pt x="6058" y="6527"/>
                  </a:cubicBezTo>
                  <a:close/>
                  <a:moveTo>
                    <a:pt x="10709" y="14176"/>
                  </a:moveTo>
                  <a:cubicBezTo>
                    <a:pt x="11719" y="14176"/>
                    <a:pt x="12514" y="15033"/>
                    <a:pt x="12422" y="16073"/>
                  </a:cubicBezTo>
                  <a:cubicBezTo>
                    <a:pt x="12361" y="16960"/>
                    <a:pt x="11535" y="17633"/>
                    <a:pt x="10617" y="17633"/>
                  </a:cubicBezTo>
                  <a:lnTo>
                    <a:pt x="10250" y="17633"/>
                  </a:lnTo>
                  <a:lnTo>
                    <a:pt x="10250" y="14176"/>
                  </a:lnTo>
                  <a:close/>
                  <a:moveTo>
                    <a:pt x="8345" y="1"/>
                  </a:moveTo>
                  <a:cubicBezTo>
                    <a:pt x="7274" y="1"/>
                    <a:pt x="6426" y="842"/>
                    <a:pt x="6426" y="1876"/>
                  </a:cubicBezTo>
                  <a:lnTo>
                    <a:pt x="6426" y="2703"/>
                  </a:lnTo>
                  <a:lnTo>
                    <a:pt x="6058" y="2703"/>
                  </a:lnTo>
                  <a:cubicBezTo>
                    <a:pt x="3213" y="2703"/>
                    <a:pt x="704" y="4783"/>
                    <a:pt x="398" y="7628"/>
                  </a:cubicBezTo>
                  <a:cubicBezTo>
                    <a:pt x="1" y="10963"/>
                    <a:pt x="2662" y="13809"/>
                    <a:pt x="5967" y="13809"/>
                  </a:cubicBezTo>
                  <a:lnTo>
                    <a:pt x="6426" y="13809"/>
                  </a:lnTo>
                  <a:lnTo>
                    <a:pt x="6426" y="17633"/>
                  </a:lnTo>
                  <a:lnTo>
                    <a:pt x="4223" y="17633"/>
                  </a:lnTo>
                  <a:cubicBezTo>
                    <a:pt x="3305" y="17633"/>
                    <a:pt x="2448" y="18245"/>
                    <a:pt x="2265" y="19132"/>
                  </a:cubicBezTo>
                  <a:cubicBezTo>
                    <a:pt x="2020" y="20387"/>
                    <a:pt x="2968" y="21458"/>
                    <a:pt x="4162" y="21458"/>
                  </a:cubicBezTo>
                  <a:lnTo>
                    <a:pt x="6426" y="21458"/>
                  </a:lnTo>
                  <a:lnTo>
                    <a:pt x="6426" y="22192"/>
                  </a:lnTo>
                  <a:cubicBezTo>
                    <a:pt x="6426" y="23110"/>
                    <a:pt x="7068" y="23967"/>
                    <a:pt x="7955" y="24150"/>
                  </a:cubicBezTo>
                  <a:cubicBezTo>
                    <a:pt x="8076" y="24171"/>
                    <a:pt x="8195" y="24181"/>
                    <a:pt x="8311" y="24181"/>
                  </a:cubicBezTo>
                  <a:cubicBezTo>
                    <a:pt x="9380" y="24181"/>
                    <a:pt x="10250" y="23332"/>
                    <a:pt x="10250" y="22284"/>
                  </a:cubicBezTo>
                  <a:lnTo>
                    <a:pt x="10250" y="21458"/>
                  </a:lnTo>
                  <a:lnTo>
                    <a:pt x="10617" y="21458"/>
                  </a:lnTo>
                  <a:cubicBezTo>
                    <a:pt x="13493" y="21458"/>
                    <a:pt x="16002" y="19377"/>
                    <a:pt x="16308" y="16532"/>
                  </a:cubicBezTo>
                  <a:cubicBezTo>
                    <a:pt x="16675" y="13197"/>
                    <a:pt x="14044" y="10351"/>
                    <a:pt x="10740" y="10351"/>
                  </a:cubicBezTo>
                  <a:lnTo>
                    <a:pt x="10250" y="10351"/>
                  </a:lnTo>
                  <a:lnTo>
                    <a:pt x="10250" y="6527"/>
                  </a:lnTo>
                  <a:lnTo>
                    <a:pt x="12484" y="6527"/>
                  </a:lnTo>
                  <a:cubicBezTo>
                    <a:pt x="13401" y="6527"/>
                    <a:pt x="14228" y="5915"/>
                    <a:pt x="14411" y="5028"/>
                  </a:cubicBezTo>
                  <a:cubicBezTo>
                    <a:pt x="14656" y="3804"/>
                    <a:pt x="13738" y="2703"/>
                    <a:pt x="12545" y="2703"/>
                  </a:cubicBezTo>
                  <a:lnTo>
                    <a:pt x="10250" y="2703"/>
                  </a:lnTo>
                  <a:lnTo>
                    <a:pt x="10250" y="1968"/>
                  </a:lnTo>
                  <a:cubicBezTo>
                    <a:pt x="10250" y="1050"/>
                    <a:pt x="9638" y="194"/>
                    <a:pt x="8751" y="41"/>
                  </a:cubicBezTo>
                  <a:cubicBezTo>
                    <a:pt x="8613" y="14"/>
                    <a:pt x="8477" y="1"/>
                    <a:pt x="8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1153988" y="675084"/>
              <a:ext cx="1541557" cy="1816790"/>
            </a:xfrm>
            <a:custGeom>
              <a:avLst/>
              <a:gdLst/>
              <a:ahLst/>
              <a:cxnLst/>
              <a:rect l="l" t="t" r="r" b="b"/>
              <a:pathLst>
                <a:path w="143434" h="169043" extrusionOk="0">
                  <a:moveTo>
                    <a:pt x="38643" y="3825"/>
                  </a:moveTo>
                  <a:lnTo>
                    <a:pt x="38643" y="13004"/>
                  </a:lnTo>
                  <a:lnTo>
                    <a:pt x="24477" y="13004"/>
                  </a:lnTo>
                  <a:lnTo>
                    <a:pt x="24477" y="3825"/>
                  </a:lnTo>
                  <a:close/>
                  <a:moveTo>
                    <a:pt x="78784" y="3825"/>
                  </a:moveTo>
                  <a:lnTo>
                    <a:pt x="78784" y="13004"/>
                  </a:lnTo>
                  <a:lnTo>
                    <a:pt x="64649" y="13004"/>
                  </a:lnTo>
                  <a:lnTo>
                    <a:pt x="64649" y="3825"/>
                  </a:lnTo>
                  <a:close/>
                  <a:moveTo>
                    <a:pt x="118956" y="3825"/>
                  </a:moveTo>
                  <a:lnTo>
                    <a:pt x="118956" y="13004"/>
                  </a:lnTo>
                  <a:lnTo>
                    <a:pt x="104791" y="13004"/>
                  </a:lnTo>
                  <a:lnTo>
                    <a:pt x="104791" y="3825"/>
                  </a:lnTo>
                  <a:close/>
                  <a:moveTo>
                    <a:pt x="81844" y="100967"/>
                  </a:moveTo>
                  <a:lnTo>
                    <a:pt x="81844" y="107484"/>
                  </a:lnTo>
                  <a:lnTo>
                    <a:pt x="61590" y="107484"/>
                  </a:lnTo>
                  <a:lnTo>
                    <a:pt x="61590" y="100967"/>
                  </a:lnTo>
                  <a:close/>
                  <a:moveTo>
                    <a:pt x="137559" y="111675"/>
                  </a:moveTo>
                  <a:cubicBezTo>
                    <a:pt x="138691" y="111675"/>
                    <a:pt x="139609" y="112593"/>
                    <a:pt x="139609" y="113725"/>
                  </a:cubicBezTo>
                  <a:lnTo>
                    <a:pt x="139609" y="120089"/>
                  </a:lnTo>
                  <a:cubicBezTo>
                    <a:pt x="139609" y="121160"/>
                    <a:pt x="138752" y="122017"/>
                    <a:pt x="137681" y="122017"/>
                  </a:cubicBezTo>
                  <a:lnTo>
                    <a:pt x="5752" y="122017"/>
                  </a:lnTo>
                  <a:cubicBezTo>
                    <a:pt x="4682" y="122017"/>
                    <a:pt x="3825" y="121160"/>
                    <a:pt x="3825" y="120089"/>
                  </a:cubicBezTo>
                  <a:lnTo>
                    <a:pt x="3825" y="113603"/>
                  </a:lnTo>
                  <a:cubicBezTo>
                    <a:pt x="3825" y="112532"/>
                    <a:pt x="4682" y="111675"/>
                    <a:pt x="5752" y="111675"/>
                  </a:cubicBezTo>
                  <a:close/>
                  <a:moveTo>
                    <a:pt x="81844" y="125841"/>
                  </a:moveTo>
                  <a:lnTo>
                    <a:pt x="81844" y="133490"/>
                  </a:lnTo>
                  <a:lnTo>
                    <a:pt x="80589" y="133490"/>
                  </a:lnTo>
                  <a:cubicBezTo>
                    <a:pt x="79672" y="133490"/>
                    <a:pt x="78815" y="134102"/>
                    <a:pt x="78631" y="135020"/>
                  </a:cubicBezTo>
                  <a:cubicBezTo>
                    <a:pt x="78387" y="136244"/>
                    <a:pt x="79335" y="137314"/>
                    <a:pt x="80528" y="137314"/>
                  </a:cubicBezTo>
                  <a:lnTo>
                    <a:pt x="81844" y="137314"/>
                  </a:lnTo>
                  <a:lnTo>
                    <a:pt x="81844" y="144963"/>
                  </a:lnTo>
                  <a:lnTo>
                    <a:pt x="80589" y="144963"/>
                  </a:lnTo>
                  <a:cubicBezTo>
                    <a:pt x="79672" y="144963"/>
                    <a:pt x="78815" y="145575"/>
                    <a:pt x="78631" y="146493"/>
                  </a:cubicBezTo>
                  <a:cubicBezTo>
                    <a:pt x="78387" y="147717"/>
                    <a:pt x="79335" y="148788"/>
                    <a:pt x="80528" y="148788"/>
                  </a:cubicBezTo>
                  <a:lnTo>
                    <a:pt x="81844" y="148788"/>
                  </a:lnTo>
                  <a:lnTo>
                    <a:pt x="81844" y="163321"/>
                  </a:lnTo>
                  <a:cubicBezTo>
                    <a:pt x="81844" y="164361"/>
                    <a:pt x="80987" y="165218"/>
                    <a:pt x="79947" y="165218"/>
                  </a:cubicBezTo>
                  <a:lnTo>
                    <a:pt x="63486" y="165218"/>
                  </a:lnTo>
                  <a:cubicBezTo>
                    <a:pt x="62446" y="165218"/>
                    <a:pt x="61590" y="164361"/>
                    <a:pt x="61590" y="163321"/>
                  </a:cubicBezTo>
                  <a:lnTo>
                    <a:pt x="61590" y="148788"/>
                  </a:lnTo>
                  <a:lnTo>
                    <a:pt x="62936" y="148788"/>
                  </a:lnTo>
                  <a:cubicBezTo>
                    <a:pt x="63854" y="148788"/>
                    <a:pt x="64710" y="148176"/>
                    <a:pt x="64894" y="147258"/>
                  </a:cubicBezTo>
                  <a:cubicBezTo>
                    <a:pt x="65139" y="146034"/>
                    <a:pt x="64190" y="144963"/>
                    <a:pt x="63028" y="144963"/>
                  </a:cubicBezTo>
                  <a:lnTo>
                    <a:pt x="61590" y="144963"/>
                  </a:lnTo>
                  <a:lnTo>
                    <a:pt x="61590" y="137314"/>
                  </a:lnTo>
                  <a:lnTo>
                    <a:pt x="62936" y="137314"/>
                  </a:lnTo>
                  <a:cubicBezTo>
                    <a:pt x="63854" y="137314"/>
                    <a:pt x="64710" y="136703"/>
                    <a:pt x="64894" y="135785"/>
                  </a:cubicBezTo>
                  <a:cubicBezTo>
                    <a:pt x="65139" y="134561"/>
                    <a:pt x="64190" y="133490"/>
                    <a:pt x="63028" y="133490"/>
                  </a:cubicBezTo>
                  <a:lnTo>
                    <a:pt x="61590" y="133490"/>
                  </a:lnTo>
                  <a:lnTo>
                    <a:pt x="61590" y="125841"/>
                  </a:lnTo>
                  <a:close/>
                  <a:moveTo>
                    <a:pt x="24477" y="1"/>
                  </a:moveTo>
                  <a:cubicBezTo>
                    <a:pt x="22366" y="1"/>
                    <a:pt x="20652" y="1714"/>
                    <a:pt x="20652" y="3825"/>
                  </a:cubicBezTo>
                  <a:lnTo>
                    <a:pt x="20652" y="6518"/>
                  </a:lnTo>
                  <a:lnTo>
                    <a:pt x="9393" y="6518"/>
                  </a:lnTo>
                  <a:cubicBezTo>
                    <a:pt x="4223" y="6518"/>
                    <a:pt x="0" y="10709"/>
                    <a:pt x="0" y="15911"/>
                  </a:cubicBezTo>
                  <a:lnTo>
                    <a:pt x="0" y="27262"/>
                  </a:lnTo>
                  <a:cubicBezTo>
                    <a:pt x="0" y="27384"/>
                    <a:pt x="62" y="27476"/>
                    <a:pt x="123" y="27568"/>
                  </a:cubicBezTo>
                  <a:cubicBezTo>
                    <a:pt x="715" y="28182"/>
                    <a:pt x="1350" y="28436"/>
                    <a:pt x="1923" y="28436"/>
                  </a:cubicBezTo>
                  <a:cubicBezTo>
                    <a:pt x="2978" y="28436"/>
                    <a:pt x="3825" y="27578"/>
                    <a:pt x="3825" y="26527"/>
                  </a:cubicBezTo>
                  <a:lnTo>
                    <a:pt x="3825" y="15727"/>
                  </a:lnTo>
                  <a:cubicBezTo>
                    <a:pt x="3825" y="12759"/>
                    <a:pt x="6242" y="10342"/>
                    <a:pt x="9240" y="10342"/>
                  </a:cubicBezTo>
                  <a:lnTo>
                    <a:pt x="20652" y="10342"/>
                  </a:lnTo>
                  <a:lnTo>
                    <a:pt x="20652" y="13004"/>
                  </a:lnTo>
                  <a:cubicBezTo>
                    <a:pt x="20652" y="15115"/>
                    <a:pt x="22366" y="16829"/>
                    <a:pt x="24477" y="16829"/>
                  </a:cubicBezTo>
                  <a:lnTo>
                    <a:pt x="29464" y="16829"/>
                  </a:lnTo>
                  <a:lnTo>
                    <a:pt x="29464" y="19521"/>
                  </a:lnTo>
                  <a:lnTo>
                    <a:pt x="21417" y="19521"/>
                  </a:lnTo>
                  <a:cubicBezTo>
                    <a:pt x="20377" y="19521"/>
                    <a:pt x="19520" y="20378"/>
                    <a:pt x="19520" y="21418"/>
                  </a:cubicBezTo>
                  <a:lnTo>
                    <a:pt x="19520" y="24080"/>
                  </a:lnTo>
                  <a:cubicBezTo>
                    <a:pt x="19520" y="24998"/>
                    <a:pt x="20132" y="25824"/>
                    <a:pt x="21020" y="26007"/>
                  </a:cubicBezTo>
                  <a:cubicBezTo>
                    <a:pt x="21157" y="26034"/>
                    <a:pt x="21293" y="26047"/>
                    <a:pt x="21425" y="26047"/>
                  </a:cubicBezTo>
                  <a:cubicBezTo>
                    <a:pt x="22496" y="26047"/>
                    <a:pt x="23345" y="25203"/>
                    <a:pt x="23345" y="24141"/>
                  </a:cubicBezTo>
                  <a:lnTo>
                    <a:pt x="23345" y="23345"/>
                  </a:lnTo>
                  <a:lnTo>
                    <a:pt x="40173" y="23345"/>
                  </a:lnTo>
                  <a:lnTo>
                    <a:pt x="40173" y="24080"/>
                  </a:lnTo>
                  <a:cubicBezTo>
                    <a:pt x="40173" y="24998"/>
                    <a:pt x="40784" y="25824"/>
                    <a:pt x="41672" y="26007"/>
                  </a:cubicBezTo>
                  <a:cubicBezTo>
                    <a:pt x="41810" y="26034"/>
                    <a:pt x="41945" y="26047"/>
                    <a:pt x="42077" y="26047"/>
                  </a:cubicBezTo>
                  <a:cubicBezTo>
                    <a:pt x="43149" y="26047"/>
                    <a:pt x="43997" y="25203"/>
                    <a:pt x="43997" y="24141"/>
                  </a:cubicBezTo>
                  <a:lnTo>
                    <a:pt x="43997" y="21418"/>
                  </a:lnTo>
                  <a:cubicBezTo>
                    <a:pt x="43997" y="20378"/>
                    <a:pt x="43140" y="19521"/>
                    <a:pt x="42069" y="19521"/>
                  </a:cubicBezTo>
                  <a:lnTo>
                    <a:pt x="33656" y="19521"/>
                  </a:lnTo>
                  <a:lnTo>
                    <a:pt x="33656" y="16829"/>
                  </a:lnTo>
                  <a:lnTo>
                    <a:pt x="38643" y="16829"/>
                  </a:lnTo>
                  <a:cubicBezTo>
                    <a:pt x="40754" y="16829"/>
                    <a:pt x="42467" y="15115"/>
                    <a:pt x="42467" y="13004"/>
                  </a:cubicBezTo>
                  <a:lnTo>
                    <a:pt x="42467" y="10342"/>
                  </a:lnTo>
                  <a:lnTo>
                    <a:pt x="60825" y="10342"/>
                  </a:lnTo>
                  <a:lnTo>
                    <a:pt x="60825" y="13004"/>
                  </a:lnTo>
                  <a:cubicBezTo>
                    <a:pt x="60825" y="15115"/>
                    <a:pt x="62538" y="16829"/>
                    <a:pt x="64649" y="16829"/>
                  </a:cubicBezTo>
                  <a:lnTo>
                    <a:pt x="69606" y="16829"/>
                  </a:lnTo>
                  <a:lnTo>
                    <a:pt x="69606" y="19521"/>
                  </a:lnTo>
                  <a:lnTo>
                    <a:pt x="61590" y="19521"/>
                  </a:lnTo>
                  <a:cubicBezTo>
                    <a:pt x="60519" y="19521"/>
                    <a:pt x="59662" y="20378"/>
                    <a:pt x="59662" y="21418"/>
                  </a:cubicBezTo>
                  <a:lnTo>
                    <a:pt x="59662" y="24080"/>
                  </a:lnTo>
                  <a:cubicBezTo>
                    <a:pt x="59662" y="24998"/>
                    <a:pt x="60304" y="25824"/>
                    <a:pt x="61192" y="26007"/>
                  </a:cubicBezTo>
                  <a:cubicBezTo>
                    <a:pt x="61326" y="26034"/>
                    <a:pt x="61459" y="26047"/>
                    <a:pt x="61588" y="26047"/>
                  </a:cubicBezTo>
                  <a:cubicBezTo>
                    <a:pt x="62638" y="26047"/>
                    <a:pt x="63486" y="25203"/>
                    <a:pt x="63486" y="24141"/>
                  </a:cubicBezTo>
                  <a:lnTo>
                    <a:pt x="63486" y="23345"/>
                  </a:lnTo>
                  <a:lnTo>
                    <a:pt x="80314" y="23345"/>
                  </a:lnTo>
                  <a:lnTo>
                    <a:pt x="80314" y="24080"/>
                  </a:lnTo>
                  <a:cubicBezTo>
                    <a:pt x="80314" y="24998"/>
                    <a:pt x="80957" y="25824"/>
                    <a:pt x="81844" y="26007"/>
                  </a:cubicBezTo>
                  <a:cubicBezTo>
                    <a:pt x="81978" y="26034"/>
                    <a:pt x="82111" y="26047"/>
                    <a:pt x="82241" y="26047"/>
                  </a:cubicBezTo>
                  <a:cubicBezTo>
                    <a:pt x="83290" y="26047"/>
                    <a:pt x="84139" y="25203"/>
                    <a:pt x="84139" y="24141"/>
                  </a:cubicBezTo>
                  <a:lnTo>
                    <a:pt x="84139" y="21418"/>
                  </a:lnTo>
                  <a:cubicBezTo>
                    <a:pt x="84139" y="20378"/>
                    <a:pt x="83282" y="19521"/>
                    <a:pt x="82242" y="19521"/>
                  </a:cubicBezTo>
                  <a:lnTo>
                    <a:pt x="73828" y="19521"/>
                  </a:lnTo>
                  <a:lnTo>
                    <a:pt x="73828" y="16829"/>
                  </a:lnTo>
                  <a:lnTo>
                    <a:pt x="78784" y="16829"/>
                  </a:lnTo>
                  <a:cubicBezTo>
                    <a:pt x="80895" y="16829"/>
                    <a:pt x="82609" y="15115"/>
                    <a:pt x="82609" y="13004"/>
                  </a:cubicBezTo>
                  <a:lnTo>
                    <a:pt x="82609" y="10342"/>
                  </a:lnTo>
                  <a:lnTo>
                    <a:pt x="100966" y="10342"/>
                  </a:lnTo>
                  <a:lnTo>
                    <a:pt x="100966" y="13004"/>
                  </a:lnTo>
                  <a:cubicBezTo>
                    <a:pt x="100966" y="15115"/>
                    <a:pt x="102680" y="16829"/>
                    <a:pt x="104791" y="16829"/>
                  </a:cubicBezTo>
                  <a:lnTo>
                    <a:pt x="109778" y="16829"/>
                  </a:lnTo>
                  <a:lnTo>
                    <a:pt x="109778" y="19521"/>
                  </a:lnTo>
                  <a:lnTo>
                    <a:pt x="101731" y="19521"/>
                  </a:lnTo>
                  <a:cubicBezTo>
                    <a:pt x="100691" y="19521"/>
                    <a:pt x="99834" y="20378"/>
                    <a:pt x="99834" y="21418"/>
                  </a:cubicBezTo>
                  <a:lnTo>
                    <a:pt x="99834" y="24080"/>
                  </a:lnTo>
                  <a:cubicBezTo>
                    <a:pt x="99834" y="24998"/>
                    <a:pt x="100446" y="25824"/>
                    <a:pt x="101333" y="26007"/>
                  </a:cubicBezTo>
                  <a:cubicBezTo>
                    <a:pt x="101471" y="26034"/>
                    <a:pt x="101607" y="26047"/>
                    <a:pt x="101739" y="26047"/>
                  </a:cubicBezTo>
                  <a:cubicBezTo>
                    <a:pt x="102810" y="26047"/>
                    <a:pt x="103659" y="25203"/>
                    <a:pt x="103659" y="24141"/>
                  </a:cubicBezTo>
                  <a:lnTo>
                    <a:pt x="103659" y="23345"/>
                  </a:lnTo>
                  <a:lnTo>
                    <a:pt x="120486" y="23345"/>
                  </a:lnTo>
                  <a:lnTo>
                    <a:pt x="120486" y="24539"/>
                  </a:lnTo>
                  <a:cubicBezTo>
                    <a:pt x="120486" y="24906"/>
                    <a:pt x="120639" y="25273"/>
                    <a:pt x="120945" y="25487"/>
                  </a:cubicBezTo>
                  <a:cubicBezTo>
                    <a:pt x="121436" y="25883"/>
                    <a:pt x="121943" y="26053"/>
                    <a:pt x="122411" y="26053"/>
                  </a:cubicBezTo>
                  <a:cubicBezTo>
                    <a:pt x="123461" y="26053"/>
                    <a:pt x="124311" y="25199"/>
                    <a:pt x="124311" y="24141"/>
                  </a:cubicBezTo>
                  <a:lnTo>
                    <a:pt x="124311" y="20684"/>
                  </a:lnTo>
                  <a:cubicBezTo>
                    <a:pt x="124311" y="20041"/>
                    <a:pt x="123791" y="19521"/>
                    <a:pt x="123148" y="19521"/>
                  </a:cubicBezTo>
                  <a:lnTo>
                    <a:pt x="113969" y="19521"/>
                  </a:lnTo>
                  <a:lnTo>
                    <a:pt x="113969" y="16829"/>
                  </a:lnTo>
                  <a:lnTo>
                    <a:pt x="118956" y="16829"/>
                  </a:lnTo>
                  <a:cubicBezTo>
                    <a:pt x="121068" y="16829"/>
                    <a:pt x="122781" y="15115"/>
                    <a:pt x="122781" y="13004"/>
                  </a:cubicBezTo>
                  <a:lnTo>
                    <a:pt x="122781" y="10342"/>
                  </a:lnTo>
                  <a:lnTo>
                    <a:pt x="133857" y="10342"/>
                  </a:lnTo>
                  <a:cubicBezTo>
                    <a:pt x="137039" y="10342"/>
                    <a:pt x="139609" y="12912"/>
                    <a:pt x="139609" y="16064"/>
                  </a:cubicBezTo>
                  <a:lnTo>
                    <a:pt x="139609" y="91421"/>
                  </a:lnTo>
                  <a:cubicBezTo>
                    <a:pt x="139609" y="94572"/>
                    <a:pt x="137039" y="97142"/>
                    <a:pt x="133857" y="97142"/>
                  </a:cubicBezTo>
                  <a:lnTo>
                    <a:pt x="9393" y="97142"/>
                  </a:lnTo>
                  <a:cubicBezTo>
                    <a:pt x="6334" y="97142"/>
                    <a:pt x="3825" y="94664"/>
                    <a:pt x="3825" y="91604"/>
                  </a:cubicBezTo>
                  <a:lnTo>
                    <a:pt x="3825" y="36563"/>
                  </a:lnTo>
                  <a:cubicBezTo>
                    <a:pt x="3825" y="36379"/>
                    <a:pt x="3764" y="36165"/>
                    <a:pt x="3611" y="36043"/>
                  </a:cubicBezTo>
                  <a:cubicBezTo>
                    <a:pt x="3054" y="35507"/>
                    <a:pt x="2463" y="35283"/>
                    <a:pt x="1924" y="35283"/>
                  </a:cubicBezTo>
                  <a:cubicBezTo>
                    <a:pt x="862" y="35283"/>
                    <a:pt x="0" y="36150"/>
                    <a:pt x="0" y="37205"/>
                  </a:cubicBezTo>
                  <a:lnTo>
                    <a:pt x="0" y="91421"/>
                  </a:lnTo>
                  <a:cubicBezTo>
                    <a:pt x="0" y="96683"/>
                    <a:pt x="4284" y="100967"/>
                    <a:pt x="9577" y="100967"/>
                  </a:cubicBezTo>
                  <a:lnTo>
                    <a:pt x="57765" y="100967"/>
                  </a:lnTo>
                  <a:lnTo>
                    <a:pt x="57765" y="107851"/>
                  </a:lnTo>
                  <a:lnTo>
                    <a:pt x="5752" y="107851"/>
                  </a:lnTo>
                  <a:cubicBezTo>
                    <a:pt x="2570" y="107851"/>
                    <a:pt x="0" y="110421"/>
                    <a:pt x="0" y="113603"/>
                  </a:cubicBezTo>
                  <a:lnTo>
                    <a:pt x="0" y="120089"/>
                  </a:lnTo>
                  <a:cubicBezTo>
                    <a:pt x="0" y="123271"/>
                    <a:pt x="2570" y="125841"/>
                    <a:pt x="5752" y="125841"/>
                  </a:cubicBezTo>
                  <a:lnTo>
                    <a:pt x="57765" y="125841"/>
                  </a:lnTo>
                  <a:lnTo>
                    <a:pt x="57765" y="133490"/>
                  </a:lnTo>
                  <a:lnTo>
                    <a:pt x="56419" y="133490"/>
                  </a:lnTo>
                  <a:cubicBezTo>
                    <a:pt x="55470" y="133490"/>
                    <a:pt x="54644" y="134102"/>
                    <a:pt x="54461" y="135020"/>
                  </a:cubicBezTo>
                  <a:cubicBezTo>
                    <a:pt x="54216" y="136244"/>
                    <a:pt x="55134" y="137314"/>
                    <a:pt x="56327" y="137314"/>
                  </a:cubicBezTo>
                  <a:lnTo>
                    <a:pt x="57765" y="137314"/>
                  </a:lnTo>
                  <a:lnTo>
                    <a:pt x="57765" y="144963"/>
                  </a:lnTo>
                  <a:lnTo>
                    <a:pt x="56419" y="144963"/>
                  </a:lnTo>
                  <a:cubicBezTo>
                    <a:pt x="55470" y="144963"/>
                    <a:pt x="54644" y="145575"/>
                    <a:pt x="54461" y="146493"/>
                  </a:cubicBezTo>
                  <a:cubicBezTo>
                    <a:pt x="54216" y="147717"/>
                    <a:pt x="55134" y="148788"/>
                    <a:pt x="56327" y="148788"/>
                  </a:cubicBezTo>
                  <a:lnTo>
                    <a:pt x="57765" y="148788"/>
                  </a:lnTo>
                  <a:lnTo>
                    <a:pt x="57765" y="163321"/>
                  </a:lnTo>
                  <a:cubicBezTo>
                    <a:pt x="57765" y="166472"/>
                    <a:pt x="60335" y="169042"/>
                    <a:pt x="63486" y="169042"/>
                  </a:cubicBezTo>
                  <a:lnTo>
                    <a:pt x="79947" y="169042"/>
                  </a:lnTo>
                  <a:cubicBezTo>
                    <a:pt x="83098" y="169042"/>
                    <a:pt x="85668" y="166472"/>
                    <a:pt x="85668" y="163321"/>
                  </a:cubicBezTo>
                  <a:lnTo>
                    <a:pt x="85668" y="148788"/>
                  </a:lnTo>
                  <a:lnTo>
                    <a:pt x="87137" y="148788"/>
                  </a:lnTo>
                  <a:cubicBezTo>
                    <a:pt x="88055" y="148788"/>
                    <a:pt x="88881" y="148176"/>
                    <a:pt x="89064" y="147258"/>
                  </a:cubicBezTo>
                  <a:cubicBezTo>
                    <a:pt x="89309" y="146034"/>
                    <a:pt x="88391" y="144963"/>
                    <a:pt x="87198" y="144963"/>
                  </a:cubicBezTo>
                  <a:lnTo>
                    <a:pt x="85668" y="144963"/>
                  </a:lnTo>
                  <a:lnTo>
                    <a:pt x="85668" y="137314"/>
                  </a:lnTo>
                  <a:lnTo>
                    <a:pt x="87137" y="137314"/>
                  </a:lnTo>
                  <a:cubicBezTo>
                    <a:pt x="88055" y="137314"/>
                    <a:pt x="88881" y="136703"/>
                    <a:pt x="89064" y="135785"/>
                  </a:cubicBezTo>
                  <a:cubicBezTo>
                    <a:pt x="89309" y="134561"/>
                    <a:pt x="88391" y="133490"/>
                    <a:pt x="87198" y="133490"/>
                  </a:cubicBezTo>
                  <a:lnTo>
                    <a:pt x="85668" y="133490"/>
                  </a:lnTo>
                  <a:lnTo>
                    <a:pt x="85668" y="125841"/>
                  </a:lnTo>
                  <a:lnTo>
                    <a:pt x="137681" y="125841"/>
                  </a:lnTo>
                  <a:cubicBezTo>
                    <a:pt x="140863" y="125841"/>
                    <a:pt x="143433" y="123271"/>
                    <a:pt x="143433" y="120089"/>
                  </a:cubicBezTo>
                  <a:lnTo>
                    <a:pt x="143433" y="113725"/>
                  </a:lnTo>
                  <a:cubicBezTo>
                    <a:pt x="143433" y="110482"/>
                    <a:pt x="140802" y="107851"/>
                    <a:pt x="137559" y="107851"/>
                  </a:cubicBezTo>
                  <a:lnTo>
                    <a:pt x="85668" y="107851"/>
                  </a:lnTo>
                  <a:lnTo>
                    <a:pt x="85668" y="100967"/>
                  </a:lnTo>
                  <a:lnTo>
                    <a:pt x="133857" y="100967"/>
                  </a:lnTo>
                  <a:cubicBezTo>
                    <a:pt x="139150" y="100967"/>
                    <a:pt x="143433" y="96683"/>
                    <a:pt x="143433" y="91421"/>
                  </a:cubicBezTo>
                  <a:lnTo>
                    <a:pt x="143433" y="16064"/>
                  </a:lnTo>
                  <a:cubicBezTo>
                    <a:pt x="143433" y="10801"/>
                    <a:pt x="139150" y="6518"/>
                    <a:pt x="133857" y="6518"/>
                  </a:cubicBezTo>
                  <a:lnTo>
                    <a:pt x="122781" y="6518"/>
                  </a:lnTo>
                  <a:lnTo>
                    <a:pt x="122781" y="3825"/>
                  </a:lnTo>
                  <a:cubicBezTo>
                    <a:pt x="122781" y="1714"/>
                    <a:pt x="121068" y="1"/>
                    <a:pt x="118956" y="1"/>
                  </a:cubicBezTo>
                  <a:lnTo>
                    <a:pt x="104791" y="1"/>
                  </a:lnTo>
                  <a:cubicBezTo>
                    <a:pt x="102680" y="1"/>
                    <a:pt x="100966" y="1714"/>
                    <a:pt x="100966" y="3825"/>
                  </a:cubicBezTo>
                  <a:lnTo>
                    <a:pt x="100966" y="6518"/>
                  </a:lnTo>
                  <a:lnTo>
                    <a:pt x="82609" y="6518"/>
                  </a:lnTo>
                  <a:lnTo>
                    <a:pt x="82609" y="3825"/>
                  </a:lnTo>
                  <a:cubicBezTo>
                    <a:pt x="82609" y="1714"/>
                    <a:pt x="80895" y="1"/>
                    <a:pt x="78784" y="1"/>
                  </a:cubicBezTo>
                  <a:lnTo>
                    <a:pt x="64649" y="1"/>
                  </a:lnTo>
                  <a:cubicBezTo>
                    <a:pt x="62538" y="1"/>
                    <a:pt x="60825" y="1714"/>
                    <a:pt x="60825" y="3825"/>
                  </a:cubicBezTo>
                  <a:lnTo>
                    <a:pt x="60825" y="6518"/>
                  </a:lnTo>
                  <a:lnTo>
                    <a:pt x="42467" y="6518"/>
                  </a:lnTo>
                  <a:lnTo>
                    <a:pt x="42467" y="3825"/>
                  </a:lnTo>
                  <a:cubicBezTo>
                    <a:pt x="42467" y="1714"/>
                    <a:pt x="40754" y="1"/>
                    <a:pt x="386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2522395" y="2290109"/>
              <a:ext cx="98211" cy="98482"/>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73" name="Google Shape;573;p33"/>
            <p:cNvSpPr/>
            <p:nvPr/>
          </p:nvSpPr>
          <p:spPr>
            <a:xfrm>
              <a:off x="1049353" y="2285205"/>
              <a:ext cx="108268" cy="1082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74" name="Google Shape;574;p33"/>
            <p:cNvSpPr/>
            <p:nvPr/>
          </p:nvSpPr>
          <p:spPr>
            <a:xfrm>
              <a:off x="3069055" y="1377019"/>
              <a:ext cx="99980" cy="66669"/>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4"/>
          <p:cNvSpPr txBox="1">
            <a:spLocks noGrp="1"/>
          </p:cNvSpPr>
          <p:nvPr>
            <p:ph type="title"/>
          </p:nvPr>
        </p:nvSpPr>
        <p:spPr>
          <a:xfrm>
            <a:off x="3637713" y="400388"/>
            <a:ext cx="162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a:t>uWave</a:t>
            </a:r>
            <a:endParaRPr b="0"/>
          </a:p>
        </p:txBody>
      </p:sp>
      <p:sp>
        <p:nvSpPr>
          <p:cNvPr id="580" name="Google Shape;580;p34"/>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4</a:t>
            </a:fld>
            <a:endParaRPr/>
          </a:p>
        </p:txBody>
      </p:sp>
      <p:sp>
        <p:nvSpPr>
          <p:cNvPr id="581" name="Google Shape;581;p34"/>
          <p:cNvSpPr txBox="1"/>
          <p:nvPr/>
        </p:nvSpPr>
        <p:spPr>
          <a:xfrm>
            <a:off x="2833938" y="2816288"/>
            <a:ext cx="3476100" cy="785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300">
                <a:latin typeface="Open Sans"/>
                <a:ea typeface="Open Sans"/>
                <a:cs typeface="Open Sans"/>
                <a:sym typeface="Open Sans"/>
              </a:rPr>
              <a:t>Targets </a:t>
            </a:r>
            <a:r>
              <a:rPr lang="en" sz="1300" b="1">
                <a:latin typeface="Open Sans"/>
                <a:ea typeface="Open Sans"/>
                <a:cs typeface="Open Sans"/>
                <a:sym typeface="Open Sans"/>
              </a:rPr>
              <a:t>university students </a:t>
            </a:r>
            <a:r>
              <a:rPr lang="en" sz="1300">
                <a:latin typeface="Open Sans"/>
                <a:ea typeface="Open Sans"/>
                <a:cs typeface="Open Sans"/>
                <a:sym typeface="Open Sans"/>
              </a:rPr>
              <a:t>with </a:t>
            </a:r>
            <a:r>
              <a:rPr lang="en" sz="1300" b="1">
                <a:latin typeface="Open Sans"/>
                <a:ea typeface="Open Sans"/>
                <a:cs typeface="Open Sans"/>
                <a:sym typeface="Open Sans"/>
              </a:rPr>
              <a:t>timetable, bus locations and social functions</a:t>
            </a:r>
            <a:r>
              <a:rPr lang="en" sz="1300">
                <a:latin typeface="Open Sans"/>
                <a:ea typeface="Open Sans"/>
                <a:cs typeface="Open Sans"/>
                <a:sym typeface="Open Sans"/>
              </a:rPr>
              <a:t>.</a:t>
            </a:r>
            <a:endParaRPr sz="1300">
              <a:latin typeface="Open Sans"/>
              <a:ea typeface="Open Sans"/>
              <a:cs typeface="Open Sans"/>
              <a:sym typeface="Open Sans"/>
            </a:endParaRPr>
          </a:p>
        </p:txBody>
      </p:sp>
      <p:sp>
        <p:nvSpPr>
          <p:cNvPr id="582" name="Google Shape;582;p34"/>
          <p:cNvSpPr txBox="1"/>
          <p:nvPr/>
        </p:nvSpPr>
        <p:spPr>
          <a:xfrm>
            <a:off x="2833938" y="3594013"/>
            <a:ext cx="3476100" cy="61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rgbClr val="BD7C87"/>
                </a:solidFill>
                <a:latin typeface="Open Sans"/>
                <a:ea typeface="Open Sans"/>
                <a:cs typeface="Open Sans"/>
                <a:sym typeface="Open Sans"/>
              </a:rPr>
              <a:t>1.  Absence of </a:t>
            </a:r>
            <a:r>
              <a:rPr lang="en" sz="1300" b="1">
                <a:solidFill>
                  <a:srgbClr val="BD7C87"/>
                </a:solidFill>
                <a:latin typeface="Open Sans"/>
                <a:ea typeface="Open Sans"/>
                <a:cs typeface="Open Sans"/>
                <a:sym typeface="Open Sans"/>
              </a:rPr>
              <a:t>important functions</a:t>
            </a:r>
            <a:endParaRPr sz="1300" b="1">
              <a:solidFill>
                <a:srgbClr val="BD7C87"/>
              </a:solidFill>
              <a:latin typeface="Open Sans"/>
              <a:ea typeface="Open Sans"/>
              <a:cs typeface="Open Sans"/>
              <a:sym typeface="Open Sans"/>
            </a:endParaRPr>
          </a:p>
          <a:p>
            <a:pPr marL="0" lvl="0" indent="0" algn="l" rtl="0">
              <a:lnSpc>
                <a:spcPct val="115000"/>
              </a:lnSpc>
              <a:spcBef>
                <a:spcPts val="0"/>
              </a:spcBef>
              <a:spcAft>
                <a:spcPts val="0"/>
              </a:spcAft>
              <a:buNone/>
            </a:pPr>
            <a:r>
              <a:rPr lang="en" sz="1300">
                <a:solidFill>
                  <a:srgbClr val="BD7C87"/>
                </a:solidFill>
                <a:latin typeface="Open Sans"/>
                <a:ea typeface="Open Sans"/>
                <a:cs typeface="Open Sans"/>
                <a:sym typeface="Open Sans"/>
              </a:rPr>
              <a:t>2.  Diminished </a:t>
            </a:r>
            <a:r>
              <a:rPr lang="en" sz="1300" b="1">
                <a:solidFill>
                  <a:srgbClr val="BD7C87"/>
                </a:solidFill>
                <a:latin typeface="Open Sans"/>
                <a:ea typeface="Open Sans"/>
                <a:cs typeface="Open Sans"/>
                <a:sym typeface="Open Sans"/>
              </a:rPr>
              <a:t>user experience</a:t>
            </a:r>
            <a:endParaRPr sz="1300" b="1">
              <a:solidFill>
                <a:srgbClr val="BD7C87"/>
              </a:solidFill>
              <a:latin typeface="Open Sans"/>
              <a:ea typeface="Open Sans"/>
              <a:cs typeface="Open Sans"/>
              <a:sym typeface="Open Sans"/>
            </a:endParaRPr>
          </a:p>
        </p:txBody>
      </p:sp>
      <p:pic>
        <p:nvPicPr>
          <p:cNvPr id="583" name="Google Shape;583;p34"/>
          <p:cNvPicPr preferRelativeResize="0"/>
          <p:nvPr/>
        </p:nvPicPr>
        <p:blipFill>
          <a:blip r:embed="rId3">
            <a:alphaModFix/>
          </a:blip>
          <a:stretch>
            <a:fillRect/>
          </a:stretch>
        </p:blipFill>
        <p:spPr>
          <a:xfrm>
            <a:off x="2833950" y="973087"/>
            <a:ext cx="3230829" cy="16908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2">
                                            <p:txEl>
                                              <p:pRg st="0" end="0"/>
                                            </p:txEl>
                                          </p:spTgt>
                                        </p:tgtEl>
                                        <p:attrNameLst>
                                          <p:attrName>style.visibility</p:attrName>
                                        </p:attrNameLst>
                                      </p:cBhvr>
                                      <p:to>
                                        <p:strVal val="visible"/>
                                      </p:to>
                                    </p:set>
                                    <p:animEffect transition="in" filter="fade">
                                      <p:cBhvr>
                                        <p:cTn id="7" dur="1000"/>
                                        <p:tgtEl>
                                          <p:spTgt spid="5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2">
                                            <p:txEl>
                                              <p:pRg st="1" end="1"/>
                                            </p:txEl>
                                          </p:spTgt>
                                        </p:tgtEl>
                                        <p:attrNameLst>
                                          <p:attrName>style.visibility</p:attrName>
                                        </p:attrNameLst>
                                      </p:cBhvr>
                                      <p:to>
                                        <p:strVal val="visible"/>
                                      </p:to>
                                    </p:set>
                                    <p:animEffect transition="in" filter="fade">
                                      <p:cBhvr>
                                        <p:cTn id="12" dur="1000"/>
                                        <p:tgtEl>
                                          <p:spTgt spid="5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5"/>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5</a:t>
            </a:fld>
            <a:endParaRPr/>
          </a:p>
        </p:txBody>
      </p:sp>
      <p:sp>
        <p:nvSpPr>
          <p:cNvPr id="589" name="Google Shape;589;p35"/>
          <p:cNvSpPr txBox="1"/>
          <p:nvPr/>
        </p:nvSpPr>
        <p:spPr>
          <a:xfrm>
            <a:off x="1237200" y="2381400"/>
            <a:ext cx="66696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2"/>
                </a:solidFill>
                <a:latin typeface="Krona One"/>
                <a:ea typeface="Krona One"/>
                <a:cs typeface="Krona One"/>
                <a:sym typeface="Krona One"/>
              </a:rPr>
              <a:t>Social functions can enhance productivity.</a:t>
            </a:r>
            <a:endParaRPr>
              <a:solidFill>
                <a:schemeClr val="dk2"/>
              </a:solidFill>
              <a:latin typeface="Krona One"/>
              <a:ea typeface="Krona One"/>
              <a:cs typeface="Krona One"/>
              <a:sym typeface="Krona O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6"/>
          <p:cNvSpPr txBox="1">
            <a:spLocks noGrp="1"/>
          </p:cNvSpPr>
          <p:nvPr>
            <p:ph type="title"/>
          </p:nvPr>
        </p:nvSpPr>
        <p:spPr>
          <a:xfrm>
            <a:off x="1453800" y="530550"/>
            <a:ext cx="153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AIM</a:t>
            </a:r>
            <a:endParaRPr sz="1800"/>
          </a:p>
        </p:txBody>
      </p:sp>
      <p:sp>
        <p:nvSpPr>
          <p:cNvPr id="595" name="Google Shape;595;p36"/>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6</a:t>
            </a:fld>
            <a:endParaRPr/>
          </a:p>
        </p:txBody>
      </p:sp>
      <p:sp>
        <p:nvSpPr>
          <p:cNvPr id="596" name="Google Shape;596;p36"/>
          <p:cNvSpPr txBox="1"/>
          <p:nvPr/>
        </p:nvSpPr>
        <p:spPr>
          <a:xfrm>
            <a:off x="1453800" y="1103250"/>
            <a:ext cx="62364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latin typeface="Open Sans"/>
                <a:ea typeface="Open Sans"/>
                <a:cs typeface="Open Sans"/>
                <a:sym typeface="Open Sans"/>
              </a:rPr>
              <a:t>To build a productivity mobile application targeted at </a:t>
            </a:r>
            <a:r>
              <a:rPr lang="en" u="sng">
                <a:latin typeface="Open Sans"/>
                <a:ea typeface="Open Sans"/>
                <a:cs typeface="Open Sans"/>
                <a:sym typeface="Open Sans"/>
              </a:rPr>
              <a:t>tertiary students and young working adults</a:t>
            </a:r>
            <a:r>
              <a:rPr lang="en">
                <a:latin typeface="Open Sans"/>
                <a:ea typeface="Open Sans"/>
                <a:cs typeface="Open Sans"/>
                <a:sym typeface="Open Sans"/>
              </a:rPr>
              <a:t>, with </a:t>
            </a:r>
            <a:r>
              <a:rPr lang="en" b="1">
                <a:latin typeface="Open Sans"/>
                <a:ea typeface="Open Sans"/>
                <a:cs typeface="Open Sans"/>
                <a:sym typeface="Open Sans"/>
              </a:rPr>
              <a:t>improved productivity features</a:t>
            </a:r>
            <a:r>
              <a:rPr lang="en">
                <a:latin typeface="Open Sans"/>
                <a:ea typeface="Open Sans"/>
                <a:cs typeface="Open Sans"/>
                <a:sym typeface="Open Sans"/>
              </a:rPr>
              <a:t> and a </a:t>
            </a:r>
            <a:r>
              <a:rPr lang="en" b="1">
                <a:latin typeface="Open Sans"/>
                <a:ea typeface="Open Sans"/>
                <a:cs typeface="Open Sans"/>
                <a:sym typeface="Open Sans"/>
              </a:rPr>
              <a:t>smaller social aspect</a:t>
            </a:r>
            <a:r>
              <a:rPr lang="en">
                <a:latin typeface="Open Sans"/>
                <a:ea typeface="Open Sans"/>
                <a:cs typeface="Open Sans"/>
                <a:sym typeface="Open Sans"/>
              </a:rPr>
              <a:t>.</a:t>
            </a:r>
            <a:endParaRPr>
              <a:latin typeface="Open Sans"/>
              <a:ea typeface="Open Sans"/>
              <a:cs typeface="Open Sans"/>
              <a:sym typeface="Open Sans"/>
            </a:endParaRPr>
          </a:p>
        </p:txBody>
      </p:sp>
      <p:sp>
        <p:nvSpPr>
          <p:cNvPr id="597" name="Google Shape;597;p36"/>
          <p:cNvSpPr txBox="1">
            <a:spLocks noGrp="1"/>
          </p:cNvSpPr>
          <p:nvPr>
            <p:ph type="title"/>
          </p:nvPr>
        </p:nvSpPr>
        <p:spPr>
          <a:xfrm>
            <a:off x="1423421" y="2384700"/>
            <a:ext cx="2379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OBJECTIVES</a:t>
            </a:r>
            <a:endParaRPr sz="1800"/>
          </a:p>
        </p:txBody>
      </p:sp>
      <p:sp>
        <p:nvSpPr>
          <p:cNvPr id="598" name="Google Shape;598;p36"/>
          <p:cNvSpPr txBox="1"/>
          <p:nvPr/>
        </p:nvSpPr>
        <p:spPr>
          <a:xfrm>
            <a:off x="1378414" y="2957400"/>
            <a:ext cx="6236400" cy="11436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Open Sans"/>
              <a:buAutoNum type="arabicPeriod"/>
            </a:pPr>
            <a:r>
              <a:rPr lang="en">
                <a:latin typeface="Open Sans"/>
                <a:ea typeface="Open Sans"/>
                <a:cs typeface="Open Sans"/>
                <a:sym typeface="Open Sans"/>
              </a:rPr>
              <a:t>Improve the </a:t>
            </a:r>
            <a:r>
              <a:rPr lang="en" b="1">
                <a:latin typeface="Open Sans"/>
                <a:ea typeface="Open Sans"/>
                <a:cs typeface="Open Sans"/>
                <a:sym typeface="Open Sans"/>
              </a:rPr>
              <a:t>UI/UX</a:t>
            </a:r>
            <a:endParaRPr b="1">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AutoNum type="arabicPeriod"/>
            </a:pPr>
            <a:r>
              <a:rPr lang="en">
                <a:latin typeface="Open Sans"/>
                <a:ea typeface="Open Sans"/>
                <a:cs typeface="Open Sans"/>
                <a:sym typeface="Open Sans"/>
              </a:rPr>
              <a:t>Incorporate multiplayer </a:t>
            </a:r>
            <a:r>
              <a:rPr lang="en" b="1">
                <a:latin typeface="Open Sans"/>
                <a:ea typeface="Open Sans"/>
                <a:cs typeface="Open Sans"/>
                <a:sym typeface="Open Sans"/>
              </a:rPr>
              <a:t>interaction</a:t>
            </a:r>
            <a:r>
              <a:rPr lang="en">
                <a:latin typeface="Open Sans"/>
                <a:ea typeface="Open Sans"/>
                <a:cs typeface="Open Sans"/>
                <a:sym typeface="Open Sans"/>
              </a:rPr>
              <a:t>;</a:t>
            </a:r>
            <a:endParaRPr>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AutoNum type="arabicPeriod"/>
            </a:pPr>
            <a:r>
              <a:rPr lang="en">
                <a:latin typeface="Open Sans"/>
                <a:ea typeface="Open Sans"/>
                <a:cs typeface="Open Sans"/>
                <a:sym typeface="Open Sans"/>
              </a:rPr>
              <a:t>Incorporate progress </a:t>
            </a:r>
            <a:r>
              <a:rPr lang="en" b="1">
                <a:latin typeface="Open Sans"/>
                <a:ea typeface="Open Sans"/>
                <a:cs typeface="Open Sans"/>
                <a:sym typeface="Open Sans"/>
              </a:rPr>
              <a:t>rankings</a:t>
            </a:r>
            <a:r>
              <a:rPr lang="en">
                <a:latin typeface="Open Sans"/>
                <a:ea typeface="Open Sans"/>
                <a:cs typeface="Open Sans"/>
                <a:sym typeface="Open Sans"/>
              </a:rPr>
              <a:t>;</a:t>
            </a:r>
            <a:endParaRPr>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AutoNum type="arabicPeriod"/>
            </a:pPr>
            <a:r>
              <a:rPr lang="en">
                <a:latin typeface="Open Sans"/>
                <a:ea typeface="Open Sans"/>
                <a:cs typeface="Open Sans"/>
                <a:sym typeface="Open Sans"/>
              </a:rPr>
              <a:t>Incorporate a </a:t>
            </a:r>
            <a:r>
              <a:rPr lang="en" b="1">
                <a:latin typeface="Open Sans"/>
                <a:ea typeface="Open Sans"/>
                <a:cs typeface="Open Sans"/>
                <a:sym typeface="Open Sans"/>
              </a:rPr>
              <a:t>motivational </a:t>
            </a:r>
            <a:r>
              <a:rPr lang="en">
                <a:latin typeface="Open Sans"/>
                <a:ea typeface="Open Sans"/>
                <a:cs typeface="Open Sans"/>
                <a:sym typeface="Open Sans"/>
              </a:rPr>
              <a:t>section within the app.</a:t>
            </a:r>
            <a:endParaRPr>
              <a:latin typeface="Open Sans"/>
              <a:ea typeface="Open Sans"/>
              <a:cs typeface="Open Sans"/>
              <a:sym typeface="Open Sans"/>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8"/>
                                        </p:tgtEl>
                                        <p:attrNameLst>
                                          <p:attrName>style.visibility</p:attrName>
                                        </p:attrNameLst>
                                      </p:cBhvr>
                                      <p:to>
                                        <p:strVal val="visible"/>
                                      </p:to>
                                    </p:set>
                                    <p:animEffect transition="in" filter="fade">
                                      <p:cBhvr>
                                        <p:cTn id="7" dur="1000"/>
                                        <p:tgtEl>
                                          <p:spTgt spid="598"/>
                                        </p:tgtEl>
                                      </p:cBhvr>
                                    </p:animEffect>
                                  </p:childTnLst>
                                </p:cTn>
                              </p:par>
                              <p:par>
                                <p:cTn id="8" presetID="10" presetClass="entr" presetSubtype="0" fill="hold" nodeType="withEffect">
                                  <p:stCondLst>
                                    <p:cond delay="0"/>
                                  </p:stCondLst>
                                  <p:childTnLst>
                                    <p:set>
                                      <p:cBhvr>
                                        <p:cTn id="9" dur="1" fill="hold">
                                          <p:stCondLst>
                                            <p:cond delay="0"/>
                                          </p:stCondLst>
                                        </p:cTn>
                                        <p:tgtEl>
                                          <p:spTgt spid="597"/>
                                        </p:tgtEl>
                                        <p:attrNameLst>
                                          <p:attrName>style.visibility</p:attrName>
                                        </p:attrNameLst>
                                      </p:cBhvr>
                                      <p:to>
                                        <p:strVal val="visible"/>
                                      </p:to>
                                    </p:set>
                                    <p:animEffect transition="in" filter="fade">
                                      <p:cBhvr>
                                        <p:cTn id="10" dur="1000"/>
                                        <p:tgtEl>
                                          <p:spTgt spid="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7"/>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7</a:t>
            </a:fld>
            <a:endParaRPr/>
          </a:p>
        </p:txBody>
      </p:sp>
      <p:grpSp>
        <p:nvGrpSpPr>
          <p:cNvPr id="604" name="Google Shape;604;p37"/>
          <p:cNvGrpSpPr/>
          <p:nvPr/>
        </p:nvGrpSpPr>
        <p:grpSpPr>
          <a:xfrm>
            <a:off x="2158411" y="874712"/>
            <a:ext cx="4827131" cy="3783195"/>
            <a:chOff x="2658150" y="1316725"/>
            <a:chExt cx="3719472" cy="3045070"/>
          </a:xfrm>
        </p:grpSpPr>
        <p:sp>
          <p:nvSpPr>
            <p:cNvPr id="605" name="Google Shape;605;p37"/>
            <p:cNvSpPr/>
            <p:nvPr/>
          </p:nvSpPr>
          <p:spPr>
            <a:xfrm>
              <a:off x="2658150" y="1316725"/>
              <a:ext cx="3719472" cy="3045070"/>
            </a:xfrm>
            <a:custGeom>
              <a:avLst/>
              <a:gdLst/>
              <a:ahLst/>
              <a:cxnLst/>
              <a:rect l="l" t="t" r="r" b="b"/>
              <a:pathLst>
                <a:path w="285017" h="160902" extrusionOk="0">
                  <a:moveTo>
                    <a:pt x="0" y="0"/>
                  </a:moveTo>
                  <a:lnTo>
                    <a:pt x="0" y="160902"/>
                  </a:lnTo>
                  <a:lnTo>
                    <a:pt x="285017" y="160902"/>
                  </a:lnTo>
                  <a:lnTo>
                    <a:pt x="285017" y="0"/>
                  </a:lnTo>
                  <a:close/>
                </a:path>
              </a:pathLst>
            </a:custGeom>
            <a:solidFill>
              <a:schemeClr val="accent1"/>
            </a:solidFill>
            <a:ln w="38100" cap="flat" cmpd="sng">
              <a:solidFill>
                <a:schemeClr val="lt1"/>
              </a:solidFill>
              <a:prstDash val="solid"/>
              <a:round/>
              <a:headEnd type="none" w="sm" len="sm"/>
              <a:tailEnd type="none" w="sm" len="sm"/>
            </a:ln>
            <a:effectLst>
              <a:outerShdw dist="66675" dir="102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2868823" y="4088516"/>
              <a:ext cx="3334633" cy="25004"/>
            </a:xfrm>
            <a:custGeom>
              <a:avLst/>
              <a:gdLst/>
              <a:ahLst/>
              <a:cxnLst/>
              <a:rect l="l" t="t" r="r" b="b"/>
              <a:pathLst>
                <a:path w="268273" h="1468" extrusionOk="0">
                  <a:moveTo>
                    <a:pt x="0" y="1"/>
                  </a:moveTo>
                  <a:lnTo>
                    <a:pt x="0" y="1468"/>
                  </a:lnTo>
                  <a:lnTo>
                    <a:pt x="268273" y="1468"/>
                  </a:lnTo>
                  <a:lnTo>
                    <a:pt x="268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2820431" y="4066676"/>
              <a:ext cx="63380" cy="68689"/>
            </a:xfrm>
            <a:custGeom>
              <a:avLst/>
              <a:gdLst/>
              <a:ahLst/>
              <a:cxnLst/>
              <a:rect l="l" t="t" r="r" b="b"/>
              <a:pathLst>
                <a:path w="4095" h="4034" extrusionOk="0">
                  <a:moveTo>
                    <a:pt x="2078" y="1"/>
                  </a:moveTo>
                  <a:cubicBezTo>
                    <a:pt x="917" y="1"/>
                    <a:pt x="0" y="917"/>
                    <a:pt x="0" y="2017"/>
                  </a:cubicBezTo>
                  <a:cubicBezTo>
                    <a:pt x="0" y="3117"/>
                    <a:pt x="917" y="4034"/>
                    <a:pt x="2078" y="4034"/>
                  </a:cubicBezTo>
                  <a:cubicBezTo>
                    <a:pt x="3178" y="4034"/>
                    <a:pt x="4094" y="3117"/>
                    <a:pt x="4094" y="2017"/>
                  </a:cubicBezTo>
                  <a:cubicBezTo>
                    <a:pt x="4094" y="917"/>
                    <a:pt x="3178" y="1"/>
                    <a:pt x="20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2838812" y="4198816"/>
              <a:ext cx="70005" cy="77015"/>
            </a:xfrm>
            <a:custGeom>
              <a:avLst/>
              <a:gdLst/>
              <a:ahLst/>
              <a:cxnLst/>
              <a:rect l="l" t="t" r="r" b="b"/>
              <a:pathLst>
                <a:path w="4523" h="4523" extrusionOk="0">
                  <a:moveTo>
                    <a:pt x="0" y="1"/>
                  </a:moveTo>
                  <a:lnTo>
                    <a:pt x="0" y="4523"/>
                  </a:lnTo>
                  <a:lnTo>
                    <a:pt x="4522" y="22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2997701" y="4209219"/>
              <a:ext cx="51091" cy="56208"/>
            </a:xfrm>
            <a:custGeom>
              <a:avLst/>
              <a:gdLst/>
              <a:ahLst/>
              <a:cxnLst/>
              <a:rect l="l" t="t" r="r" b="b"/>
              <a:pathLst>
                <a:path w="3301" h="3301" extrusionOk="0">
                  <a:moveTo>
                    <a:pt x="1" y="1"/>
                  </a:moveTo>
                  <a:lnTo>
                    <a:pt x="1" y="3301"/>
                  </a:lnTo>
                  <a:lnTo>
                    <a:pt x="3300" y="165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3050664" y="4209219"/>
              <a:ext cx="6640" cy="56208"/>
            </a:xfrm>
            <a:custGeom>
              <a:avLst/>
              <a:gdLst/>
              <a:ahLst/>
              <a:cxnLst/>
              <a:rect l="l" t="t" r="r" b="b"/>
              <a:pathLst>
                <a:path w="429" h="3301" extrusionOk="0">
                  <a:moveTo>
                    <a:pt x="1" y="1"/>
                  </a:moveTo>
                  <a:lnTo>
                    <a:pt x="1" y="3301"/>
                  </a:lnTo>
                  <a:lnTo>
                    <a:pt x="428" y="3301"/>
                  </a:lnTo>
                  <a:lnTo>
                    <a:pt x="42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3147134" y="4194662"/>
              <a:ext cx="52995" cy="86381"/>
            </a:xfrm>
            <a:custGeom>
              <a:avLst/>
              <a:gdLst/>
              <a:ahLst/>
              <a:cxnLst/>
              <a:rect l="l" t="t" r="r" b="b"/>
              <a:pathLst>
                <a:path w="3424" h="5073" extrusionOk="0">
                  <a:moveTo>
                    <a:pt x="3423" y="0"/>
                  </a:moveTo>
                  <a:lnTo>
                    <a:pt x="1" y="2506"/>
                  </a:lnTo>
                  <a:lnTo>
                    <a:pt x="3423" y="5072"/>
                  </a:lnTo>
                  <a:lnTo>
                    <a:pt x="3423"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3375734" y="4216506"/>
              <a:ext cx="26497" cy="42671"/>
            </a:xfrm>
            <a:custGeom>
              <a:avLst/>
              <a:gdLst/>
              <a:ahLst/>
              <a:cxnLst/>
              <a:rect l="l" t="t" r="r" b="b"/>
              <a:pathLst>
                <a:path w="1712" h="2506" extrusionOk="0">
                  <a:moveTo>
                    <a:pt x="1" y="0"/>
                  </a:moveTo>
                  <a:lnTo>
                    <a:pt x="1" y="2506"/>
                  </a:lnTo>
                  <a:lnTo>
                    <a:pt x="1712" y="2506"/>
                  </a:lnTo>
                  <a:lnTo>
                    <a:pt x="17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3207665" y="4196739"/>
              <a:ext cx="30289" cy="82226"/>
            </a:xfrm>
            <a:custGeom>
              <a:avLst/>
              <a:gdLst/>
              <a:ahLst/>
              <a:cxnLst/>
              <a:rect l="l" t="t" r="r" b="b"/>
              <a:pathLst>
                <a:path w="1957" h="4829" extrusionOk="0">
                  <a:moveTo>
                    <a:pt x="1" y="0"/>
                  </a:moveTo>
                  <a:lnTo>
                    <a:pt x="1" y="489"/>
                  </a:lnTo>
                  <a:cubicBezTo>
                    <a:pt x="856" y="734"/>
                    <a:pt x="1468" y="1528"/>
                    <a:pt x="1468" y="2384"/>
                  </a:cubicBezTo>
                  <a:cubicBezTo>
                    <a:pt x="1468" y="3300"/>
                    <a:pt x="856" y="4095"/>
                    <a:pt x="1" y="4278"/>
                  </a:cubicBezTo>
                  <a:lnTo>
                    <a:pt x="1" y="4828"/>
                  </a:lnTo>
                  <a:cubicBezTo>
                    <a:pt x="1162" y="4584"/>
                    <a:pt x="1956" y="3606"/>
                    <a:pt x="1956" y="2384"/>
                  </a:cubicBezTo>
                  <a:cubicBezTo>
                    <a:pt x="1956" y="1223"/>
                    <a:pt x="1162" y="24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3207665" y="4217545"/>
              <a:ext cx="15152" cy="40594"/>
            </a:xfrm>
            <a:custGeom>
              <a:avLst/>
              <a:gdLst/>
              <a:ahLst/>
              <a:cxnLst/>
              <a:rect l="l" t="t" r="r" b="b"/>
              <a:pathLst>
                <a:path w="979" h="2384" extrusionOk="0">
                  <a:moveTo>
                    <a:pt x="1" y="1"/>
                  </a:moveTo>
                  <a:lnTo>
                    <a:pt x="1" y="2384"/>
                  </a:lnTo>
                  <a:cubicBezTo>
                    <a:pt x="612" y="2262"/>
                    <a:pt x="979" y="1773"/>
                    <a:pt x="979" y="1162"/>
                  </a:cubicBezTo>
                  <a:cubicBezTo>
                    <a:pt x="979" y="612"/>
                    <a:pt x="612" y="12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3256852" y="4227948"/>
              <a:ext cx="219455" cy="19786"/>
            </a:xfrm>
            <a:custGeom>
              <a:avLst/>
              <a:gdLst/>
              <a:ahLst/>
              <a:cxnLst/>
              <a:rect l="l" t="t" r="r" b="b"/>
              <a:pathLst>
                <a:path w="14179" h="1162" extrusionOk="0">
                  <a:moveTo>
                    <a:pt x="1" y="1"/>
                  </a:moveTo>
                  <a:lnTo>
                    <a:pt x="1" y="1162"/>
                  </a:lnTo>
                  <a:lnTo>
                    <a:pt x="14178" y="1162"/>
                  </a:lnTo>
                  <a:lnTo>
                    <a:pt x="141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3451695" y="4210258"/>
              <a:ext cx="49203" cy="54130"/>
            </a:xfrm>
            <a:custGeom>
              <a:avLst/>
              <a:gdLst/>
              <a:ahLst/>
              <a:cxnLst/>
              <a:rect l="l" t="t" r="r" b="b"/>
              <a:pathLst>
                <a:path w="3179" h="3179" extrusionOk="0">
                  <a:moveTo>
                    <a:pt x="1589" y="1"/>
                  </a:moveTo>
                  <a:cubicBezTo>
                    <a:pt x="734" y="1"/>
                    <a:pt x="0" y="734"/>
                    <a:pt x="0" y="1590"/>
                  </a:cubicBezTo>
                  <a:cubicBezTo>
                    <a:pt x="0" y="2506"/>
                    <a:pt x="734" y="3178"/>
                    <a:pt x="1589" y="3178"/>
                  </a:cubicBezTo>
                  <a:cubicBezTo>
                    <a:pt x="2506" y="3178"/>
                    <a:pt x="3178" y="2506"/>
                    <a:pt x="3178" y="1590"/>
                  </a:cubicBezTo>
                  <a:cubicBezTo>
                    <a:pt x="3178" y="734"/>
                    <a:pt x="2506" y="1"/>
                    <a:pt x="15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5296471" y="4195700"/>
              <a:ext cx="98375" cy="84303"/>
            </a:xfrm>
            <a:custGeom>
              <a:avLst/>
              <a:gdLst/>
              <a:ahLst/>
              <a:cxnLst/>
              <a:rect l="l" t="t" r="r" b="b"/>
              <a:pathLst>
                <a:path w="6356" h="4951" extrusionOk="0">
                  <a:moveTo>
                    <a:pt x="1651" y="2200"/>
                  </a:moveTo>
                  <a:lnTo>
                    <a:pt x="1651" y="2750"/>
                  </a:lnTo>
                  <a:lnTo>
                    <a:pt x="612" y="2750"/>
                  </a:lnTo>
                  <a:lnTo>
                    <a:pt x="612" y="2200"/>
                  </a:lnTo>
                  <a:close/>
                  <a:moveTo>
                    <a:pt x="5623" y="2200"/>
                  </a:moveTo>
                  <a:lnTo>
                    <a:pt x="5623" y="2750"/>
                  </a:lnTo>
                  <a:lnTo>
                    <a:pt x="2323" y="2750"/>
                  </a:lnTo>
                  <a:lnTo>
                    <a:pt x="2323" y="2200"/>
                  </a:lnTo>
                  <a:close/>
                  <a:moveTo>
                    <a:pt x="3973" y="3361"/>
                  </a:moveTo>
                  <a:lnTo>
                    <a:pt x="3973" y="3911"/>
                  </a:lnTo>
                  <a:lnTo>
                    <a:pt x="673" y="3911"/>
                  </a:lnTo>
                  <a:lnTo>
                    <a:pt x="673" y="3361"/>
                  </a:lnTo>
                  <a:close/>
                  <a:moveTo>
                    <a:pt x="5684" y="3361"/>
                  </a:moveTo>
                  <a:lnTo>
                    <a:pt x="5684" y="3911"/>
                  </a:lnTo>
                  <a:lnTo>
                    <a:pt x="4645" y="3911"/>
                  </a:lnTo>
                  <a:lnTo>
                    <a:pt x="4645" y="3361"/>
                  </a:lnTo>
                  <a:close/>
                  <a:moveTo>
                    <a:pt x="673" y="0"/>
                  </a:moveTo>
                  <a:cubicBezTo>
                    <a:pt x="306" y="0"/>
                    <a:pt x="1" y="306"/>
                    <a:pt x="1" y="672"/>
                  </a:cubicBezTo>
                  <a:lnTo>
                    <a:pt x="1" y="4278"/>
                  </a:lnTo>
                  <a:cubicBezTo>
                    <a:pt x="1" y="4645"/>
                    <a:pt x="306" y="4950"/>
                    <a:pt x="673" y="4950"/>
                  </a:cubicBezTo>
                  <a:lnTo>
                    <a:pt x="5684" y="4950"/>
                  </a:lnTo>
                  <a:cubicBezTo>
                    <a:pt x="6050" y="4950"/>
                    <a:pt x="6356" y="4645"/>
                    <a:pt x="6356" y="4278"/>
                  </a:cubicBezTo>
                  <a:lnTo>
                    <a:pt x="6356" y="672"/>
                  </a:lnTo>
                  <a:cubicBezTo>
                    <a:pt x="6356" y="306"/>
                    <a:pt x="6050" y="0"/>
                    <a:pt x="5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5792083" y="4199855"/>
              <a:ext cx="108776" cy="74938"/>
            </a:xfrm>
            <a:custGeom>
              <a:avLst/>
              <a:gdLst/>
              <a:ahLst/>
              <a:cxnLst/>
              <a:rect l="l" t="t" r="r" b="b"/>
              <a:pathLst>
                <a:path w="7028" h="4401" extrusionOk="0">
                  <a:moveTo>
                    <a:pt x="6417" y="612"/>
                  </a:moveTo>
                  <a:lnTo>
                    <a:pt x="6417" y="3789"/>
                  </a:lnTo>
                  <a:lnTo>
                    <a:pt x="672" y="3789"/>
                  </a:lnTo>
                  <a:lnTo>
                    <a:pt x="672" y="612"/>
                  </a:lnTo>
                  <a:close/>
                  <a:moveTo>
                    <a:pt x="306" y="1"/>
                  </a:moveTo>
                  <a:cubicBezTo>
                    <a:pt x="183" y="1"/>
                    <a:pt x="0" y="123"/>
                    <a:pt x="0" y="306"/>
                  </a:cubicBezTo>
                  <a:lnTo>
                    <a:pt x="0" y="4095"/>
                  </a:lnTo>
                  <a:cubicBezTo>
                    <a:pt x="0" y="4278"/>
                    <a:pt x="183" y="4401"/>
                    <a:pt x="306" y="4401"/>
                  </a:cubicBezTo>
                  <a:lnTo>
                    <a:pt x="6722" y="4401"/>
                  </a:lnTo>
                  <a:cubicBezTo>
                    <a:pt x="6906" y="4401"/>
                    <a:pt x="7028" y="4278"/>
                    <a:pt x="7028" y="4095"/>
                  </a:cubicBezTo>
                  <a:lnTo>
                    <a:pt x="7028" y="306"/>
                  </a:lnTo>
                  <a:cubicBezTo>
                    <a:pt x="7028" y="123"/>
                    <a:pt x="6906" y="1"/>
                    <a:pt x="6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5463889" y="4197778"/>
              <a:ext cx="70949" cy="80131"/>
            </a:xfrm>
            <a:custGeom>
              <a:avLst/>
              <a:gdLst/>
              <a:ahLst/>
              <a:cxnLst/>
              <a:rect l="l" t="t" r="r" b="b"/>
              <a:pathLst>
                <a:path w="4584" h="4706" extrusionOk="0">
                  <a:moveTo>
                    <a:pt x="2261" y="1467"/>
                  </a:moveTo>
                  <a:cubicBezTo>
                    <a:pt x="2811" y="1467"/>
                    <a:pt x="3178" y="1834"/>
                    <a:pt x="3178" y="2323"/>
                  </a:cubicBezTo>
                  <a:cubicBezTo>
                    <a:pt x="3178" y="2812"/>
                    <a:pt x="2811" y="3239"/>
                    <a:pt x="2261" y="3239"/>
                  </a:cubicBezTo>
                  <a:cubicBezTo>
                    <a:pt x="1772" y="3239"/>
                    <a:pt x="1406" y="2812"/>
                    <a:pt x="1406" y="2323"/>
                  </a:cubicBezTo>
                  <a:cubicBezTo>
                    <a:pt x="1406" y="1834"/>
                    <a:pt x="1772" y="1467"/>
                    <a:pt x="2261" y="1467"/>
                  </a:cubicBezTo>
                  <a:close/>
                  <a:moveTo>
                    <a:pt x="1650" y="0"/>
                  </a:moveTo>
                  <a:lnTo>
                    <a:pt x="1528" y="917"/>
                  </a:lnTo>
                  <a:lnTo>
                    <a:pt x="733" y="489"/>
                  </a:lnTo>
                  <a:lnTo>
                    <a:pt x="0" y="1528"/>
                  </a:lnTo>
                  <a:lnTo>
                    <a:pt x="978" y="2323"/>
                  </a:lnTo>
                  <a:lnTo>
                    <a:pt x="0" y="3178"/>
                  </a:lnTo>
                  <a:lnTo>
                    <a:pt x="733" y="4217"/>
                  </a:lnTo>
                  <a:lnTo>
                    <a:pt x="1528" y="3728"/>
                  </a:lnTo>
                  <a:lnTo>
                    <a:pt x="1650" y="4706"/>
                  </a:lnTo>
                  <a:lnTo>
                    <a:pt x="2933" y="4706"/>
                  </a:lnTo>
                  <a:lnTo>
                    <a:pt x="2994" y="3728"/>
                  </a:lnTo>
                  <a:lnTo>
                    <a:pt x="3850" y="4217"/>
                  </a:lnTo>
                  <a:lnTo>
                    <a:pt x="4583" y="3178"/>
                  </a:lnTo>
                  <a:lnTo>
                    <a:pt x="3606" y="2323"/>
                  </a:lnTo>
                  <a:lnTo>
                    <a:pt x="4583" y="1528"/>
                  </a:lnTo>
                  <a:lnTo>
                    <a:pt x="3850" y="489"/>
                  </a:lnTo>
                  <a:lnTo>
                    <a:pt x="2994" y="917"/>
                  </a:lnTo>
                  <a:lnTo>
                    <a:pt x="29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5619001" y="4191529"/>
              <a:ext cx="104999" cy="91591"/>
            </a:xfrm>
            <a:custGeom>
              <a:avLst/>
              <a:gdLst/>
              <a:ahLst/>
              <a:cxnLst/>
              <a:rect l="l" t="t" r="r" b="b"/>
              <a:pathLst>
                <a:path w="6784" h="5379" extrusionOk="0">
                  <a:moveTo>
                    <a:pt x="5928" y="429"/>
                  </a:moveTo>
                  <a:cubicBezTo>
                    <a:pt x="6172" y="429"/>
                    <a:pt x="6355" y="673"/>
                    <a:pt x="6355" y="917"/>
                  </a:cubicBezTo>
                  <a:lnTo>
                    <a:pt x="6355" y="4523"/>
                  </a:lnTo>
                  <a:cubicBezTo>
                    <a:pt x="6355" y="4767"/>
                    <a:pt x="6172" y="4951"/>
                    <a:pt x="5928" y="4951"/>
                  </a:cubicBezTo>
                  <a:lnTo>
                    <a:pt x="856" y="4951"/>
                  </a:lnTo>
                  <a:cubicBezTo>
                    <a:pt x="611" y="4951"/>
                    <a:pt x="367" y="4767"/>
                    <a:pt x="367" y="4523"/>
                  </a:cubicBezTo>
                  <a:lnTo>
                    <a:pt x="367" y="917"/>
                  </a:lnTo>
                  <a:cubicBezTo>
                    <a:pt x="367" y="673"/>
                    <a:pt x="611" y="429"/>
                    <a:pt x="856" y="429"/>
                  </a:cubicBezTo>
                  <a:close/>
                  <a:moveTo>
                    <a:pt x="856" y="1"/>
                  </a:moveTo>
                  <a:cubicBezTo>
                    <a:pt x="367" y="1"/>
                    <a:pt x="0" y="429"/>
                    <a:pt x="0" y="917"/>
                  </a:cubicBezTo>
                  <a:lnTo>
                    <a:pt x="0" y="4523"/>
                  </a:lnTo>
                  <a:cubicBezTo>
                    <a:pt x="0" y="5012"/>
                    <a:pt x="367" y="5378"/>
                    <a:pt x="856" y="5378"/>
                  </a:cubicBezTo>
                  <a:lnTo>
                    <a:pt x="5928" y="5378"/>
                  </a:lnTo>
                  <a:cubicBezTo>
                    <a:pt x="6417" y="5378"/>
                    <a:pt x="6783" y="5012"/>
                    <a:pt x="6783" y="4523"/>
                  </a:cubicBezTo>
                  <a:lnTo>
                    <a:pt x="6783" y="917"/>
                  </a:lnTo>
                  <a:cubicBezTo>
                    <a:pt x="6783" y="429"/>
                    <a:pt x="6417" y="1"/>
                    <a:pt x="5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5675741" y="4238351"/>
              <a:ext cx="32178" cy="27074"/>
            </a:xfrm>
            <a:custGeom>
              <a:avLst/>
              <a:gdLst/>
              <a:ahLst/>
              <a:cxnLst/>
              <a:rect l="l" t="t" r="r" b="b"/>
              <a:pathLst>
                <a:path w="2079" h="1590" extrusionOk="0">
                  <a:moveTo>
                    <a:pt x="245" y="1"/>
                  </a:moveTo>
                  <a:cubicBezTo>
                    <a:pt x="123" y="1"/>
                    <a:pt x="1" y="62"/>
                    <a:pt x="1" y="184"/>
                  </a:cubicBezTo>
                  <a:lnTo>
                    <a:pt x="1" y="1406"/>
                  </a:lnTo>
                  <a:cubicBezTo>
                    <a:pt x="1" y="1528"/>
                    <a:pt x="123" y="1590"/>
                    <a:pt x="245" y="1590"/>
                  </a:cubicBezTo>
                  <a:lnTo>
                    <a:pt x="1895" y="1590"/>
                  </a:lnTo>
                  <a:cubicBezTo>
                    <a:pt x="2017" y="1590"/>
                    <a:pt x="2078" y="1528"/>
                    <a:pt x="2078" y="1406"/>
                  </a:cubicBezTo>
                  <a:lnTo>
                    <a:pt x="2078" y="184"/>
                  </a:lnTo>
                  <a:cubicBezTo>
                    <a:pt x="2078" y="62"/>
                    <a:pt x="2017" y="1"/>
                    <a:pt x="1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5969885" y="4191529"/>
              <a:ext cx="105015" cy="91591"/>
            </a:xfrm>
            <a:custGeom>
              <a:avLst/>
              <a:gdLst/>
              <a:ahLst/>
              <a:cxnLst/>
              <a:rect l="l" t="t" r="r" b="b"/>
              <a:pathLst>
                <a:path w="6785" h="5379" extrusionOk="0">
                  <a:moveTo>
                    <a:pt x="856" y="1"/>
                  </a:moveTo>
                  <a:cubicBezTo>
                    <a:pt x="367" y="1"/>
                    <a:pt x="1" y="429"/>
                    <a:pt x="1" y="917"/>
                  </a:cubicBezTo>
                  <a:lnTo>
                    <a:pt x="429" y="917"/>
                  </a:lnTo>
                  <a:cubicBezTo>
                    <a:pt x="429" y="673"/>
                    <a:pt x="612" y="429"/>
                    <a:pt x="856" y="429"/>
                  </a:cubicBezTo>
                  <a:lnTo>
                    <a:pt x="5928" y="429"/>
                  </a:lnTo>
                  <a:cubicBezTo>
                    <a:pt x="6173" y="429"/>
                    <a:pt x="6417" y="673"/>
                    <a:pt x="6417" y="917"/>
                  </a:cubicBezTo>
                  <a:lnTo>
                    <a:pt x="6417" y="4523"/>
                  </a:lnTo>
                  <a:cubicBezTo>
                    <a:pt x="6417" y="4767"/>
                    <a:pt x="6173" y="4951"/>
                    <a:pt x="5928" y="4951"/>
                  </a:cubicBezTo>
                  <a:lnTo>
                    <a:pt x="4706" y="4951"/>
                  </a:lnTo>
                  <a:lnTo>
                    <a:pt x="4706" y="5378"/>
                  </a:lnTo>
                  <a:lnTo>
                    <a:pt x="5928" y="5378"/>
                  </a:lnTo>
                  <a:cubicBezTo>
                    <a:pt x="6417" y="5378"/>
                    <a:pt x="6784" y="5012"/>
                    <a:pt x="6784" y="4523"/>
                  </a:cubicBezTo>
                  <a:lnTo>
                    <a:pt x="6784" y="917"/>
                  </a:lnTo>
                  <a:cubicBezTo>
                    <a:pt x="6784" y="429"/>
                    <a:pt x="6417" y="1"/>
                    <a:pt x="5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5969885" y="4214429"/>
              <a:ext cx="61492" cy="67650"/>
            </a:xfrm>
            <a:custGeom>
              <a:avLst/>
              <a:gdLst/>
              <a:ahLst/>
              <a:cxnLst/>
              <a:rect l="l" t="t" r="r" b="b"/>
              <a:pathLst>
                <a:path w="3973" h="3973" extrusionOk="0">
                  <a:moveTo>
                    <a:pt x="1" y="0"/>
                  </a:moveTo>
                  <a:lnTo>
                    <a:pt x="1" y="611"/>
                  </a:lnTo>
                  <a:cubicBezTo>
                    <a:pt x="1834" y="611"/>
                    <a:pt x="3362" y="2078"/>
                    <a:pt x="3362" y="3972"/>
                  </a:cubicBezTo>
                  <a:lnTo>
                    <a:pt x="3973" y="3972"/>
                  </a:lnTo>
                  <a:cubicBezTo>
                    <a:pt x="3973" y="1772"/>
                    <a:pt x="2140"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5969885" y="4237312"/>
              <a:ext cx="40690" cy="44765"/>
            </a:xfrm>
            <a:custGeom>
              <a:avLst/>
              <a:gdLst/>
              <a:ahLst/>
              <a:cxnLst/>
              <a:rect l="l" t="t" r="r" b="b"/>
              <a:pathLst>
                <a:path w="2629" h="2629" extrusionOk="0">
                  <a:moveTo>
                    <a:pt x="1" y="1"/>
                  </a:moveTo>
                  <a:lnTo>
                    <a:pt x="1" y="612"/>
                  </a:lnTo>
                  <a:cubicBezTo>
                    <a:pt x="1101" y="612"/>
                    <a:pt x="2017" y="1528"/>
                    <a:pt x="2017" y="2628"/>
                  </a:cubicBezTo>
                  <a:lnTo>
                    <a:pt x="2629" y="2628"/>
                  </a:lnTo>
                  <a:cubicBezTo>
                    <a:pt x="2629" y="1162"/>
                    <a:pt x="1406"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5969885" y="4262290"/>
              <a:ext cx="17041" cy="19786"/>
            </a:xfrm>
            <a:custGeom>
              <a:avLst/>
              <a:gdLst/>
              <a:ahLst/>
              <a:cxnLst/>
              <a:rect l="l" t="t" r="r" b="b"/>
              <a:pathLst>
                <a:path w="1101" h="1162" extrusionOk="0">
                  <a:moveTo>
                    <a:pt x="1" y="0"/>
                  </a:moveTo>
                  <a:lnTo>
                    <a:pt x="1" y="1161"/>
                  </a:lnTo>
                  <a:lnTo>
                    <a:pt x="1101" y="1161"/>
                  </a:lnTo>
                  <a:cubicBezTo>
                    <a:pt x="1101" y="550"/>
                    <a:pt x="612"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6143926" y="4190490"/>
              <a:ext cx="37842" cy="41649"/>
            </a:xfrm>
            <a:custGeom>
              <a:avLst/>
              <a:gdLst/>
              <a:ahLst/>
              <a:cxnLst/>
              <a:rect l="l" t="t" r="r" b="b"/>
              <a:pathLst>
                <a:path w="2445" h="2446" extrusionOk="0">
                  <a:moveTo>
                    <a:pt x="306" y="1"/>
                  </a:moveTo>
                  <a:cubicBezTo>
                    <a:pt x="122" y="1"/>
                    <a:pt x="0" y="123"/>
                    <a:pt x="0" y="306"/>
                  </a:cubicBezTo>
                  <a:lnTo>
                    <a:pt x="0" y="2140"/>
                  </a:lnTo>
                  <a:cubicBezTo>
                    <a:pt x="0" y="2323"/>
                    <a:pt x="122" y="2445"/>
                    <a:pt x="306" y="2445"/>
                  </a:cubicBezTo>
                  <a:cubicBezTo>
                    <a:pt x="489" y="2445"/>
                    <a:pt x="611" y="2323"/>
                    <a:pt x="611" y="2140"/>
                  </a:cubicBezTo>
                  <a:lnTo>
                    <a:pt x="611" y="612"/>
                  </a:lnTo>
                  <a:lnTo>
                    <a:pt x="2139" y="612"/>
                  </a:lnTo>
                  <a:cubicBezTo>
                    <a:pt x="2322" y="612"/>
                    <a:pt x="2444" y="490"/>
                    <a:pt x="2444" y="306"/>
                  </a:cubicBezTo>
                  <a:cubicBezTo>
                    <a:pt x="2444" y="123"/>
                    <a:pt x="2322" y="1"/>
                    <a:pt x="2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6188377" y="4190490"/>
              <a:ext cx="38787" cy="41649"/>
            </a:xfrm>
            <a:custGeom>
              <a:avLst/>
              <a:gdLst/>
              <a:ahLst/>
              <a:cxnLst/>
              <a:rect l="l" t="t" r="r" b="b"/>
              <a:pathLst>
                <a:path w="2506" h="2446" extrusionOk="0">
                  <a:moveTo>
                    <a:pt x="367" y="1"/>
                  </a:moveTo>
                  <a:cubicBezTo>
                    <a:pt x="184" y="1"/>
                    <a:pt x="0" y="123"/>
                    <a:pt x="0" y="306"/>
                  </a:cubicBezTo>
                  <a:cubicBezTo>
                    <a:pt x="0" y="490"/>
                    <a:pt x="184" y="612"/>
                    <a:pt x="367" y="612"/>
                  </a:cubicBezTo>
                  <a:lnTo>
                    <a:pt x="1834" y="612"/>
                  </a:lnTo>
                  <a:lnTo>
                    <a:pt x="1834" y="2140"/>
                  </a:lnTo>
                  <a:cubicBezTo>
                    <a:pt x="1834" y="2323"/>
                    <a:pt x="2017" y="2445"/>
                    <a:pt x="2139" y="2445"/>
                  </a:cubicBezTo>
                  <a:cubicBezTo>
                    <a:pt x="2322" y="2445"/>
                    <a:pt x="2506" y="2323"/>
                    <a:pt x="2506" y="2140"/>
                  </a:cubicBezTo>
                  <a:lnTo>
                    <a:pt x="2506" y="306"/>
                  </a:lnTo>
                  <a:cubicBezTo>
                    <a:pt x="2506" y="123"/>
                    <a:pt x="2322" y="1"/>
                    <a:pt x="2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6188377" y="4243561"/>
              <a:ext cx="38787" cy="41632"/>
            </a:xfrm>
            <a:custGeom>
              <a:avLst/>
              <a:gdLst/>
              <a:ahLst/>
              <a:cxnLst/>
              <a:rect l="l" t="t" r="r" b="b"/>
              <a:pathLst>
                <a:path w="2506" h="2445" extrusionOk="0">
                  <a:moveTo>
                    <a:pt x="2139" y="0"/>
                  </a:moveTo>
                  <a:cubicBezTo>
                    <a:pt x="2017" y="0"/>
                    <a:pt x="1834" y="123"/>
                    <a:pt x="1834" y="306"/>
                  </a:cubicBezTo>
                  <a:lnTo>
                    <a:pt x="1834" y="1834"/>
                  </a:lnTo>
                  <a:lnTo>
                    <a:pt x="367" y="1834"/>
                  </a:lnTo>
                  <a:cubicBezTo>
                    <a:pt x="184" y="1834"/>
                    <a:pt x="0" y="1956"/>
                    <a:pt x="0" y="2139"/>
                  </a:cubicBezTo>
                  <a:cubicBezTo>
                    <a:pt x="0" y="2322"/>
                    <a:pt x="184" y="2445"/>
                    <a:pt x="367" y="2445"/>
                  </a:cubicBezTo>
                  <a:lnTo>
                    <a:pt x="2139" y="2445"/>
                  </a:lnTo>
                  <a:cubicBezTo>
                    <a:pt x="2322" y="2445"/>
                    <a:pt x="2506" y="2322"/>
                    <a:pt x="2445" y="2139"/>
                  </a:cubicBezTo>
                  <a:lnTo>
                    <a:pt x="2445" y="306"/>
                  </a:lnTo>
                  <a:cubicBezTo>
                    <a:pt x="2445" y="123"/>
                    <a:pt x="2322" y="0"/>
                    <a:pt x="2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6143926" y="4243561"/>
              <a:ext cx="37842" cy="41632"/>
            </a:xfrm>
            <a:custGeom>
              <a:avLst/>
              <a:gdLst/>
              <a:ahLst/>
              <a:cxnLst/>
              <a:rect l="l" t="t" r="r" b="b"/>
              <a:pathLst>
                <a:path w="2445" h="2445" extrusionOk="0">
                  <a:moveTo>
                    <a:pt x="306" y="0"/>
                  </a:moveTo>
                  <a:cubicBezTo>
                    <a:pt x="122" y="0"/>
                    <a:pt x="0" y="123"/>
                    <a:pt x="0" y="306"/>
                  </a:cubicBezTo>
                  <a:lnTo>
                    <a:pt x="0" y="2139"/>
                  </a:lnTo>
                  <a:cubicBezTo>
                    <a:pt x="0" y="2322"/>
                    <a:pt x="122" y="2445"/>
                    <a:pt x="306" y="2445"/>
                  </a:cubicBezTo>
                  <a:lnTo>
                    <a:pt x="2139" y="2445"/>
                  </a:lnTo>
                  <a:cubicBezTo>
                    <a:pt x="2322" y="2445"/>
                    <a:pt x="2444" y="2322"/>
                    <a:pt x="2444" y="2139"/>
                  </a:cubicBezTo>
                  <a:cubicBezTo>
                    <a:pt x="2444" y="1956"/>
                    <a:pt x="2322" y="1834"/>
                    <a:pt x="2139" y="1834"/>
                  </a:cubicBezTo>
                  <a:lnTo>
                    <a:pt x="611" y="1834"/>
                  </a:lnTo>
                  <a:lnTo>
                    <a:pt x="611" y="306"/>
                  </a:lnTo>
                  <a:cubicBezTo>
                    <a:pt x="611" y="123"/>
                    <a:pt x="489" y="0"/>
                    <a:pt x="3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37"/>
            <p:cNvGrpSpPr/>
            <p:nvPr/>
          </p:nvGrpSpPr>
          <p:grpSpPr>
            <a:xfrm>
              <a:off x="4193724" y="2390846"/>
              <a:ext cx="607365" cy="565739"/>
              <a:chOff x="4193724" y="2390846"/>
              <a:chExt cx="607365" cy="565739"/>
            </a:xfrm>
          </p:grpSpPr>
          <p:sp>
            <p:nvSpPr>
              <p:cNvPr id="631" name="Google Shape;631;p37"/>
              <p:cNvSpPr/>
              <p:nvPr/>
            </p:nvSpPr>
            <p:spPr>
              <a:xfrm>
                <a:off x="4193724" y="2390846"/>
                <a:ext cx="607365" cy="565739"/>
              </a:xfrm>
              <a:custGeom>
                <a:avLst/>
                <a:gdLst/>
                <a:ahLst/>
                <a:cxnLst/>
                <a:rect l="l" t="t" r="r" b="b"/>
                <a:pathLst>
                  <a:path w="49500" h="49561" extrusionOk="0">
                    <a:moveTo>
                      <a:pt x="24750" y="1"/>
                    </a:moveTo>
                    <a:cubicBezTo>
                      <a:pt x="11062" y="1"/>
                      <a:pt x="1" y="11123"/>
                      <a:pt x="1" y="24750"/>
                    </a:cubicBezTo>
                    <a:cubicBezTo>
                      <a:pt x="1" y="38439"/>
                      <a:pt x="11062" y="49561"/>
                      <a:pt x="24750" y="49561"/>
                    </a:cubicBezTo>
                    <a:cubicBezTo>
                      <a:pt x="38439" y="49561"/>
                      <a:pt x="49500" y="38439"/>
                      <a:pt x="49500" y="24750"/>
                    </a:cubicBezTo>
                    <a:cubicBezTo>
                      <a:pt x="49500" y="11123"/>
                      <a:pt x="38439" y="1"/>
                      <a:pt x="24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4393960" y="2546429"/>
                <a:ext cx="274443" cy="254623"/>
              </a:xfrm>
              <a:custGeom>
                <a:avLst/>
                <a:gdLst/>
                <a:ahLst/>
                <a:cxnLst/>
                <a:rect l="l" t="t" r="r" b="b"/>
                <a:pathLst>
                  <a:path w="22367" h="22306" extrusionOk="0">
                    <a:moveTo>
                      <a:pt x="0" y="0"/>
                    </a:moveTo>
                    <a:lnTo>
                      <a:pt x="0" y="22305"/>
                    </a:lnTo>
                    <a:lnTo>
                      <a:pt x="22366" y="1112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33" name="Google Shape;633;p37" title="DIP_Video.mp4.mp4">
            <a:hlinkClick r:id="rId3"/>
          </p:cNvPr>
          <p:cNvPicPr preferRelativeResize="0"/>
          <p:nvPr/>
        </p:nvPicPr>
        <p:blipFill>
          <a:blip r:embed="rId4">
            <a:alphaModFix/>
          </a:blip>
          <a:stretch>
            <a:fillRect/>
          </a:stretch>
        </p:blipFill>
        <p:spPr>
          <a:xfrm>
            <a:off x="2390900" y="986819"/>
            <a:ext cx="4362200" cy="3271650"/>
          </a:xfrm>
          <a:prstGeom prst="rect">
            <a:avLst/>
          </a:prstGeom>
          <a:noFill/>
          <a:ln>
            <a:noFill/>
          </a:ln>
        </p:spPr>
      </p:pic>
      <p:sp>
        <p:nvSpPr>
          <p:cNvPr id="634" name="Google Shape;634;p37"/>
          <p:cNvSpPr txBox="1">
            <a:spLocks noGrp="1"/>
          </p:cNvSpPr>
          <p:nvPr>
            <p:ph type="title"/>
          </p:nvPr>
        </p:nvSpPr>
        <p:spPr>
          <a:xfrm>
            <a:off x="3142650" y="210325"/>
            <a:ext cx="2858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SNEAK PEEK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38"/>
          <p:cNvSpPr/>
          <p:nvPr/>
        </p:nvSpPr>
        <p:spPr>
          <a:xfrm>
            <a:off x="904002" y="1401805"/>
            <a:ext cx="1429800" cy="1429800"/>
          </a:xfrm>
          <a:prstGeom prst="ellipse">
            <a:avLst/>
          </a:prstGeom>
          <a:solidFill>
            <a:schemeClr val="accent1"/>
          </a:solidFill>
          <a:ln w="38100" cap="flat" cmpd="sng">
            <a:solidFill>
              <a:schemeClr val="lt1"/>
            </a:solidFill>
            <a:prstDash val="solid"/>
            <a:round/>
            <a:headEnd type="none" w="sm" len="sm"/>
            <a:tailEnd type="none" w="sm" len="sm"/>
          </a:ln>
          <a:effectLst>
            <a:outerShdw dist="76200" dir="1020000" algn="bl" rotWithShape="0">
              <a:srgbClr val="000000">
                <a:alpha val="2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txBox="1">
            <a:spLocks noGrp="1"/>
          </p:cNvSpPr>
          <p:nvPr>
            <p:ph type="title"/>
          </p:nvPr>
        </p:nvSpPr>
        <p:spPr>
          <a:xfrm>
            <a:off x="829050" y="3088250"/>
            <a:ext cx="7696800" cy="63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Cases &amp; Demo</a:t>
            </a:r>
            <a:endParaRPr/>
          </a:p>
        </p:txBody>
      </p:sp>
      <p:sp>
        <p:nvSpPr>
          <p:cNvPr id="641" name="Google Shape;641;p38"/>
          <p:cNvSpPr txBox="1">
            <a:spLocks noGrp="1"/>
          </p:cNvSpPr>
          <p:nvPr>
            <p:ph type="title" idx="2"/>
          </p:nvPr>
        </p:nvSpPr>
        <p:spPr>
          <a:xfrm>
            <a:off x="861100" y="1754685"/>
            <a:ext cx="1588200" cy="77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642" name="Google Shape;642;p38"/>
          <p:cNvSpPr txBox="1">
            <a:spLocks noGrp="1"/>
          </p:cNvSpPr>
          <p:nvPr>
            <p:ph type="subTitle" idx="1"/>
          </p:nvPr>
        </p:nvSpPr>
        <p:spPr>
          <a:xfrm>
            <a:off x="829050" y="3681850"/>
            <a:ext cx="6723900" cy="3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Presenter: Gwenn Tan Yiru</a:t>
            </a:r>
            <a:endParaRPr>
              <a:solidFill>
                <a:schemeClr val="dk2"/>
              </a:solidFill>
            </a:endParaRPr>
          </a:p>
        </p:txBody>
      </p:sp>
      <p:grpSp>
        <p:nvGrpSpPr>
          <p:cNvPr id="643" name="Google Shape;643;p38"/>
          <p:cNvGrpSpPr/>
          <p:nvPr/>
        </p:nvGrpSpPr>
        <p:grpSpPr>
          <a:xfrm>
            <a:off x="5843271" y="514597"/>
            <a:ext cx="2682439" cy="1963502"/>
            <a:chOff x="5843271" y="514597"/>
            <a:chExt cx="2682439" cy="1963502"/>
          </a:xfrm>
        </p:grpSpPr>
        <p:sp>
          <p:nvSpPr>
            <p:cNvPr id="644" name="Google Shape;644;p38"/>
            <p:cNvSpPr/>
            <p:nvPr/>
          </p:nvSpPr>
          <p:spPr>
            <a:xfrm>
              <a:off x="6154653" y="514597"/>
              <a:ext cx="1969801" cy="1640146"/>
            </a:xfrm>
            <a:custGeom>
              <a:avLst/>
              <a:gdLst/>
              <a:ahLst/>
              <a:cxnLst/>
              <a:rect l="l" t="t" r="r" b="b"/>
              <a:pathLst>
                <a:path w="50414" h="41977" extrusionOk="0">
                  <a:moveTo>
                    <a:pt x="28666" y="0"/>
                  </a:moveTo>
                  <a:cubicBezTo>
                    <a:pt x="27347" y="0"/>
                    <a:pt x="26277" y="1071"/>
                    <a:pt x="26277" y="2389"/>
                  </a:cubicBezTo>
                  <a:lnTo>
                    <a:pt x="26277" y="4854"/>
                  </a:lnTo>
                  <a:cubicBezTo>
                    <a:pt x="25895" y="5017"/>
                    <a:pt x="25541" y="5237"/>
                    <a:pt x="25217" y="5495"/>
                  </a:cubicBezTo>
                  <a:cubicBezTo>
                    <a:pt x="24376" y="4826"/>
                    <a:pt x="23325" y="4444"/>
                    <a:pt x="22226" y="4444"/>
                  </a:cubicBezTo>
                  <a:lnTo>
                    <a:pt x="6937" y="4444"/>
                  </a:lnTo>
                  <a:cubicBezTo>
                    <a:pt x="5418" y="4444"/>
                    <a:pt x="4166" y="5581"/>
                    <a:pt x="3975" y="7043"/>
                  </a:cubicBezTo>
                  <a:lnTo>
                    <a:pt x="3583" y="7043"/>
                  </a:lnTo>
                  <a:cubicBezTo>
                    <a:pt x="1615" y="7043"/>
                    <a:pt x="0" y="8657"/>
                    <a:pt x="0" y="10626"/>
                  </a:cubicBezTo>
                  <a:lnTo>
                    <a:pt x="0" y="34992"/>
                  </a:lnTo>
                  <a:cubicBezTo>
                    <a:pt x="0" y="36969"/>
                    <a:pt x="1615" y="38575"/>
                    <a:pt x="3583" y="38575"/>
                  </a:cubicBezTo>
                  <a:lnTo>
                    <a:pt x="16865" y="38575"/>
                  </a:lnTo>
                  <a:lnTo>
                    <a:pt x="16865" y="39588"/>
                  </a:lnTo>
                  <a:cubicBezTo>
                    <a:pt x="16865" y="40476"/>
                    <a:pt x="17353" y="41288"/>
                    <a:pt x="18136" y="41699"/>
                  </a:cubicBezTo>
                  <a:cubicBezTo>
                    <a:pt x="18480" y="41881"/>
                    <a:pt x="18872" y="41976"/>
                    <a:pt x="19254" y="41976"/>
                  </a:cubicBezTo>
                  <a:cubicBezTo>
                    <a:pt x="19741" y="41976"/>
                    <a:pt x="20200" y="41833"/>
                    <a:pt x="20601" y="41566"/>
                  </a:cubicBezTo>
                  <a:lnTo>
                    <a:pt x="21184" y="41164"/>
                  </a:lnTo>
                  <a:lnTo>
                    <a:pt x="21767" y="41566"/>
                  </a:lnTo>
                  <a:cubicBezTo>
                    <a:pt x="22159" y="41833"/>
                    <a:pt x="22627" y="41976"/>
                    <a:pt x="23105" y="41976"/>
                  </a:cubicBezTo>
                  <a:cubicBezTo>
                    <a:pt x="23497" y="41976"/>
                    <a:pt x="23879" y="41881"/>
                    <a:pt x="24223" y="41699"/>
                  </a:cubicBezTo>
                  <a:cubicBezTo>
                    <a:pt x="25006" y="41288"/>
                    <a:pt x="25494" y="40476"/>
                    <a:pt x="25494" y="39588"/>
                  </a:cubicBezTo>
                  <a:lnTo>
                    <a:pt x="25494" y="38575"/>
                  </a:lnTo>
                  <a:lnTo>
                    <a:pt x="46831" y="38575"/>
                  </a:lnTo>
                  <a:cubicBezTo>
                    <a:pt x="48808" y="38575"/>
                    <a:pt x="50414" y="36969"/>
                    <a:pt x="50414" y="34992"/>
                  </a:cubicBezTo>
                  <a:lnTo>
                    <a:pt x="50414" y="10626"/>
                  </a:lnTo>
                  <a:cubicBezTo>
                    <a:pt x="50414" y="8657"/>
                    <a:pt x="48808" y="7043"/>
                    <a:pt x="46831" y="7043"/>
                  </a:cubicBezTo>
                  <a:lnTo>
                    <a:pt x="46448" y="7043"/>
                  </a:lnTo>
                  <a:cubicBezTo>
                    <a:pt x="46267" y="5619"/>
                    <a:pt x="45072" y="4510"/>
                    <a:pt x="43610" y="4444"/>
                  </a:cubicBezTo>
                  <a:lnTo>
                    <a:pt x="43610" y="2389"/>
                  </a:lnTo>
                  <a:cubicBezTo>
                    <a:pt x="43610" y="1071"/>
                    <a:pt x="42531" y="0"/>
                    <a:pt x="41222" y="0"/>
                  </a:cubicBezTo>
                  <a:close/>
                </a:path>
              </a:pathLst>
            </a:custGeom>
            <a:solidFill>
              <a:schemeClr val="lt1"/>
            </a:solidFill>
            <a:ln>
              <a:noFill/>
            </a:ln>
            <a:effectLst>
              <a:outerShdw dist="76200" dir="960000" algn="bl" rotWithShape="0">
                <a:srgbClr val="000000">
                  <a:alpha val="26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5" name="Google Shape;645;p38"/>
            <p:cNvSpPr/>
            <p:nvPr/>
          </p:nvSpPr>
          <p:spPr>
            <a:xfrm>
              <a:off x="6224833" y="859942"/>
              <a:ext cx="1829804" cy="1091725"/>
            </a:xfrm>
            <a:custGeom>
              <a:avLst/>
              <a:gdLst/>
              <a:ahLst/>
              <a:cxnLst/>
              <a:rect l="l" t="t" r="r" b="b"/>
              <a:pathLst>
                <a:path w="46831" h="27941" extrusionOk="0">
                  <a:moveTo>
                    <a:pt x="1787" y="1"/>
                  </a:moveTo>
                  <a:cubicBezTo>
                    <a:pt x="803" y="1"/>
                    <a:pt x="1" y="804"/>
                    <a:pt x="1" y="1797"/>
                  </a:cubicBezTo>
                  <a:lnTo>
                    <a:pt x="1" y="26154"/>
                  </a:lnTo>
                  <a:cubicBezTo>
                    <a:pt x="1" y="27138"/>
                    <a:pt x="803" y="27940"/>
                    <a:pt x="1787" y="27940"/>
                  </a:cubicBezTo>
                  <a:lnTo>
                    <a:pt x="45035" y="27940"/>
                  </a:lnTo>
                  <a:cubicBezTo>
                    <a:pt x="46028" y="27940"/>
                    <a:pt x="46831" y="27138"/>
                    <a:pt x="46831" y="26154"/>
                  </a:cubicBezTo>
                  <a:lnTo>
                    <a:pt x="46831" y="1797"/>
                  </a:lnTo>
                  <a:cubicBezTo>
                    <a:pt x="46831" y="804"/>
                    <a:pt x="46028" y="1"/>
                    <a:pt x="45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6224833" y="859942"/>
              <a:ext cx="1829804" cy="875185"/>
            </a:xfrm>
            <a:custGeom>
              <a:avLst/>
              <a:gdLst/>
              <a:ahLst/>
              <a:cxnLst/>
              <a:rect l="l" t="t" r="r" b="b"/>
              <a:pathLst>
                <a:path w="46831" h="22399" extrusionOk="0">
                  <a:moveTo>
                    <a:pt x="1787" y="1"/>
                  </a:moveTo>
                  <a:cubicBezTo>
                    <a:pt x="803" y="1"/>
                    <a:pt x="1" y="804"/>
                    <a:pt x="1" y="1788"/>
                  </a:cubicBezTo>
                  <a:lnTo>
                    <a:pt x="1" y="22398"/>
                  </a:lnTo>
                  <a:lnTo>
                    <a:pt x="46831" y="22398"/>
                  </a:lnTo>
                  <a:lnTo>
                    <a:pt x="46831" y="1788"/>
                  </a:lnTo>
                  <a:cubicBezTo>
                    <a:pt x="46831" y="804"/>
                    <a:pt x="46028" y="1"/>
                    <a:pt x="450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6883837" y="1773985"/>
              <a:ext cx="197160" cy="310939"/>
            </a:xfrm>
            <a:custGeom>
              <a:avLst/>
              <a:gdLst/>
              <a:ahLst/>
              <a:cxnLst/>
              <a:rect l="l" t="t" r="r" b="b"/>
              <a:pathLst>
                <a:path w="5046" h="7958" extrusionOk="0">
                  <a:moveTo>
                    <a:pt x="1" y="0"/>
                  </a:moveTo>
                  <a:lnTo>
                    <a:pt x="1" y="7358"/>
                  </a:lnTo>
                  <a:cubicBezTo>
                    <a:pt x="1" y="7709"/>
                    <a:pt x="290" y="7957"/>
                    <a:pt x="599" y="7957"/>
                  </a:cubicBezTo>
                  <a:cubicBezTo>
                    <a:pt x="710" y="7957"/>
                    <a:pt x="824" y="7925"/>
                    <a:pt x="927" y="7854"/>
                  </a:cubicBezTo>
                  <a:lnTo>
                    <a:pt x="2523" y="6765"/>
                  </a:lnTo>
                  <a:lnTo>
                    <a:pt x="4109" y="7854"/>
                  </a:lnTo>
                  <a:cubicBezTo>
                    <a:pt x="4215" y="7925"/>
                    <a:pt x="4331" y="7957"/>
                    <a:pt x="4443" y="7957"/>
                  </a:cubicBezTo>
                  <a:cubicBezTo>
                    <a:pt x="4756" y="7957"/>
                    <a:pt x="5046" y="7709"/>
                    <a:pt x="5046" y="7358"/>
                  </a:cubicBezTo>
                  <a:lnTo>
                    <a:pt x="5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6379024" y="758386"/>
              <a:ext cx="760546" cy="1047299"/>
            </a:xfrm>
            <a:custGeom>
              <a:avLst/>
              <a:gdLst/>
              <a:ahLst/>
              <a:cxnLst/>
              <a:rect l="l" t="t" r="r" b="b"/>
              <a:pathLst>
                <a:path w="19465" h="26804" extrusionOk="0">
                  <a:moveTo>
                    <a:pt x="1195" y="1"/>
                  </a:moveTo>
                  <a:cubicBezTo>
                    <a:pt x="536" y="1"/>
                    <a:pt x="1" y="536"/>
                    <a:pt x="1" y="1195"/>
                  </a:cubicBezTo>
                  <a:lnTo>
                    <a:pt x="1" y="25609"/>
                  </a:lnTo>
                  <a:cubicBezTo>
                    <a:pt x="1" y="26268"/>
                    <a:pt x="536" y="26803"/>
                    <a:pt x="1195" y="26803"/>
                  </a:cubicBezTo>
                  <a:lnTo>
                    <a:pt x="18271" y="26803"/>
                  </a:lnTo>
                  <a:cubicBezTo>
                    <a:pt x="18930" y="26803"/>
                    <a:pt x="19465" y="26268"/>
                    <a:pt x="19465" y="25609"/>
                  </a:cubicBezTo>
                  <a:lnTo>
                    <a:pt x="19465" y="2982"/>
                  </a:lnTo>
                  <a:cubicBezTo>
                    <a:pt x="19465" y="1339"/>
                    <a:pt x="18127" y="1"/>
                    <a:pt x="16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7139584" y="758386"/>
              <a:ext cx="760937" cy="1047299"/>
            </a:xfrm>
            <a:custGeom>
              <a:avLst/>
              <a:gdLst/>
              <a:ahLst/>
              <a:cxnLst/>
              <a:rect l="l" t="t" r="r" b="b"/>
              <a:pathLst>
                <a:path w="19475" h="26804" extrusionOk="0">
                  <a:moveTo>
                    <a:pt x="2992" y="1"/>
                  </a:moveTo>
                  <a:cubicBezTo>
                    <a:pt x="1339" y="1"/>
                    <a:pt x="1" y="1339"/>
                    <a:pt x="1" y="2982"/>
                  </a:cubicBezTo>
                  <a:lnTo>
                    <a:pt x="1" y="25609"/>
                  </a:lnTo>
                  <a:cubicBezTo>
                    <a:pt x="1" y="26268"/>
                    <a:pt x="536" y="26803"/>
                    <a:pt x="1195" y="26803"/>
                  </a:cubicBezTo>
                  <a:lnTo>
                    <a:pt x="18280" y="26803"/>
                  </a:lnTo>
                  <a:cubicBezTo>
                    <a:pt x="18940" y="26803"/>
                    <a:pt x="19475" y="26268"/>
                    <a:pt x="19475" y="25609"/>
                  </a:cubicBezTo>
                  <a:lnTo>
                    <a:pt x="19475" y="1195"/>
                  </a:lnTo>
                  <a:cubicBezTo>
                    <a:pt x="19475" y="536"/>
                    <a:pt x="18940" y="1"/>
                    <a:pt x="182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7251613" y="584424"/>
              <a:ext cx="536934" cy="484616"/>
            </a:xfrm>
            <a:custGeom>
              <a:avLst/>
              <a:gdLst/>
              <a:ahLst/>
              <a:cxnLst/>
              <a:rect l="l" t="t" r="r" b="b"/>
              <a:pathLst>
                <a:path w="13742" h="12403" extrusionOk="0">
                  <a:moveTo>
                    <a:pt x="593" y="0"/>
                  </a:moveTo>
                  <a:cubicBezTo>
                    <a:pt x="268" y="0"/>
                    <a:pt x="1" y="268"/>
                    <a:pt x="1" y="602"/>
                  </a:cubicBezTo>
                  <a:lnTo>
                    <a:pt x="1" y="11801"/>
                  </a:lnTo>
                  <a:cubicBezTo>
                    <a:pt x="1" y="12135"/>
                    <a:pt x="268" y="12403"/>
                    <a:pt x="593" y="12403"/>
                  </a:cubicBezTo>
                  <a:lnTo>
                    <a:pt x="13149" y="12403"/>
                  </a:lnTo>
                  <a:cubicBezTo>
                    <a:pt x="13473" y="12403"/>
                    <a:pt x="13741" y="12135"/>
                    <a:pt x="13741" y="11801"/>
                  </a:cubicBezTo>
                  <a:lnTo>
                    <a:pt x="13741" y="602"/>
                  </a:lnTo>
                  <a:cubicBezTo>
                    <a:pt x="13741" y="268"/>
                    <a:pt x="13473" y="0"/>
                    <a:pt x="131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7251613" y="584424"/>
              <a:ext cx="536934" cy="134058"/>
            </a:xfrm>
            <a:custGeom>
              <a:avLst/>
              <a:gdLst/>
              <a:ahLst/>
              <a:cxnLst/>
              <a:rect l="l" t="t" r="r" b="b"/>
              <a:pathLst>
                <a:path w="13742" h="3431" extrusionOk="0">
                  <a:moveTo>
                    <a:pt x="593" y="0"/>
                  </a:moveTo>
                  <a:cubicBezTo>
                    <a:pt x="268" y="0"/>
                    <a:pt x="1" y="268"/>
                    <a:pt x="1" y="602"/>
                  </a:cubicBezTo>
                  <a:lnTo>
                    <a:pt x="1" y="3431"/>
                  </a:lnTo>
                  <a:lnTo>
                    <a:pt x="13741" y="3431"/>
                  </a:lnTo>
                  <a:lnTo>
                    <a:pt x="13741" y="602"/>
                  </a:lnTo>
                  <a:cubicBezTo>
                    <a:pt x="13741" y="268"/>
                    <a:pt x="13473" y="0"/>
                    <a:pt x="13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6201309" y="561252"/>
              <a:ext cx="1876496" cy="1546802"/>
            </a:xfrm>
            <a:custGeom>
              <a:avLst/>
              <a:gdLst/>
              <a:ahLst/>
              <a:cxnLst/>
              <a:rect l="l" t="t" r="r" b="b"/>
              <a:pathLst>
                <a:path w="48026" h="39588" extrusionOk="0">
                  <a:moveTo>
                    <a:pt x="42292" y="5638"/>
                  </a:moveTo>
                  <a:cubicBezTo>
                    <a:pt x="42617" y="5638"/>
                    <a:pt x="42885" y="5906"/>
                    <a:pt x="42885" y="6240"/>
                  </a:cubicBezTo>
                  <a:lnTo>
                    <a:pt x="42885" y="30654"/>
                  </a:lnTo>
                  <a:cubicBezTo>
                    <a:pt x="42885" y="30979"/>
                    <a:pt x="42617" y="31246"/>
                    <a:pt x="42292" y="31246"/>
                  </a:cubicBezTo>
                  <a:lnTo>
                    <a:pt x="25207" y="31246"/>
                  </a:lnTo>
                  <a:cubicBezTo>
                    <a:pt x="24883" y="31246"/>
                    <a:pt x="24615" y="30979"/>
                    <a:pt x="24615" y="30654"/>
                  </a:cubicBezTo>
                  <a:lnTo>
                    <a:pt x="24615" y="8027"/>
                  </a:lnTo>
                  <a:cubicBezTo>
                    <a:pt x="24615" y="6967"/>
                    <a:pt x="25313" y="6059"/>
                    <a:pt x="26278" y="5753"/>
                  </a:cubicBezTo>
                  <a:lnTo>
                    <a:pt x="26278" y="12394"/>
                  </a:lnTo>
                  <a:cubicBezTo>
                    <a:pt x="26278" y="13053"/>
                    <a:pt x="26813" y="13588"/>
                    <a:pt x="27472" y="13588"/>
                  </a:cubicBezTo>
                  <a:lnTo>
                    <a:pt x="40028" y="13588"/>
                  </a:lnTo>
                  <a:cubicBezTo>
                    <a:pt x="40677" y="13588"/>
                    <a:pt x="41222" y="13053"/>
                    <a:pt x="41222" y="12394"/>
                  </a:cubicBezTo>
                  <a:lnTo>
                    <a:pt x="41222" y="5638"/>
                  </a:lnTo>
                  <a:close/>
                  <a:moveTo>
                    <a:pt x="21032" y="5638"/>
                  </a:moveTo>
                  <a:cubicBezTo>
                    <a:pt x="22350" y="5638"/>
                    <a:pt x="23421" y="6709"/>
                    <a:pt x="23421" y="8027"/>
                  </a:cubicBezTo>
                  <a:lnTo>
                    <a:pt x="23421" y="30654"/>
                  </a:lnTo>
                  <a:cubicBezTo>
                    <a:pt x="23421" y="30979"/>
                    <a:pt x="23153" y="31246"/>
                    <a:pt x="22819" y="31246"/>
                  </a:cubicBezTo>
                  <a:lnTo>
                    <a:pt x="5743" y="31246"/>
                  </a:lnTo>
                  <a:cubicBezTo>
                    <a:pt x="5409" y="31246"/>
                    <a:pt x="5141" y="30979"/>
                    <a:pt x="5141" y="30654"/>
                  </a:cubicBezTo>
                  <a:lnTo>
                    <a:pt x="5141" y="17554"/>
                  </a:lnTo>
                  <a:cubicBezTo>
                    <a:pt x="5141" y="17229"/>
                    <a:pt x="4874" y="16961"/>
                    <a:pt x="4549" y="16961"/>
                  </a:cubicBezTo>
                  <a:cubicBezTo>
                    <a:pt x="4214" y="16961"/>
                    <a:pt x="3947" y="17229"/>
                    <a:pt x="3947" y="17554"/>
                  </a:cubicBezTo>
                  <a:lnTo>
                    <a:pt x="3947" y="30654"/>
                  </a:lnTo>
                  <a:cubicBezTo>
                    <a:pt x="3947" y="31638"/>
                    <a:pt x="4750" y="32441"/>
                    <a:pt x="5743" y="32441"/>
                  </a:cubicBezTo>
                  <a:lnTo>
                    <a:pt x="16866" y="32441"/>
                  </a:lnTo>
                  <a:lnTo>
                    <a:pt x="16866" y="34992"/>
                  </a:lnTo>
                  <a:lnTo>
                    <a:pt x="2389" y="34992"/>
                  </a:lnTo>
                  <a:cubicBezTo>
                    <a:pt x="1730" y="34992"/>
                    <a:pt x="1195" y="34457"/>
                    <a:pt x="1195" y="33798"/>
                  </a:cubicBezTo>
                  <a:lnTo>
                    <a:pt x="1195" y="9432"/>
                  </a:lnTo>
                  <a:cubicBezTo>
                    <a:pt x="1195" y="8782"/>
                    <a:pt x="1730" y="8237"/>
                    <a:pt x="2389" y="8237"/>
                  </a:cubicBezTo>
                  <a:lnTo>
                    <a:pt x="3947" y="8237"/>
                  </a:lnTo>
                  <a:lnTo>
                    <a:pt x="3947" y="13904"/>
                  </a:lnTo>
                  <a:cubicBezTo>
                    <a:pt x="3947" y="14228"/>
                    <a:pt x="4214" y="14496"/>
                    <a:pt x="4549" y="14496"/>
                  </a:cubicBezTo>
                  <a:cubicBezTo>
                    <a:pt x="4874" y="14496"/>
                    <a:pt x="5141" y="14228"/>
                    <a:pt x="5141" y="13904"/>
                  </a:cubicBezTo>
                  <a:lnTo>
                    <a:pt x="5141" y="6240"/>
                  </a:lnTo>
                  <a:cubicBezTo>
                    <a:pt x="5141" y="5906"/>
                    <a:pt x="5409" y="5638"/>
                    <a:pt x="5743" y="5638"/>
                  </a:cubicBezTo>
                  <a:close/>
                  <a:moveTo>
                    <a:pt x="45637" y="8237"/>
                  </a:moveTo>
                  <a:cubicBezTo>
                    <a:pt x="46296" y="8237"/>
                    <a:pt x="46831" y="8782"/>
                    <a:pt x="46831" y="9432"/>
                  </a:cubicBezTo>
                  <a:lnTo>
                    <a:pt x="46831" y="33798"/>
                  </a:lnTo>
                  <a:cubicBezTo>
                    <a:pt x="46831" y="34457"/>
                    <a:pt x="46296" y="34992"/>
                    <a:pt x="45637" y="34992"/>
                  </a:cubicBezTo>
                  <a:lnTo>
                    <a:pt x="23105" y="34992"/>
                  </a:lnTo>
                  <a:lnTo>
                    <a:pt x="23105" y="32422"/>
                  </a:lnTo>
                  <a:cubicBezTo>
                    <a:pt x="23459" y="32364"/>
                    <a:pt x="23765" y="32211"/>
                    <a:pt x="24013" y="31982"/>
                  </a:cubicBezTo>
                  <a:cubicBezTo>
                    <a:pt x="24338" y="32269"/>
                    <a:pt x="24749" y="32441"/>
                    <a:pt x="25207" y="32441"/>
                  </a:cubicBezTo>
                  <a:lnTo>
                    <a:pt x="42292" y="32441"/>
                  </a:lnTo>
                  <a:cubicBezTo>
                    <a:pt x="43276" y="32441"/>
                    <a:pt x="44079" y="31638"/>
                    <a:pt x="44079" y="30654"/>
                  </a:cubicBezTo>
                  <a:lnTo>
                    <a:pt x="44079" y="8237"/>
                  </a:lnTo>
                  <a:close/>
                  <a:moveTo>
                    <a:pt x="21911" y="32441"/>
                  </a:moveTo>
                  <a:lnTo>
                    <a:pt x="21920" y="38394"/>
                  </a:lnTo>
                  <a:lnTo>
                    <a:pt x="21911" y="38394"/>
                  </a:lnTo>
                  <a:lnTo>
                    <a:pt x="20325" y="37314"/>
                  </a:lnTo>
                  <a:cubicBezTo>
                    <a:pt x="20224" y="37242"/>
                    <a:pt x="20107" y="37206"/>
                    <a:pt x="19990" y="37206"/>
                  </a:cubicBezTo>
                  <a:cubicBezTo>
                    <a:pt x="19873" y="37206"/>
                    <a:pt x="19756" y="37242"/>
                    <a:pt x="19656" y="37314"/>
                  </a:cubicBezTo>
                  <a:lnTo>
                    <a:pt x="18060" y="38394"/>
                  </a:lnTo>
                  <a:lnTo>
                    <a:pt x="18060" y="32441"/>
                  </a:lnTo>
                  <a:close/>
                  <a:moveTo>
                    <a:pt x="27472" y="1"/>
                  </a:moveTo>
                  <a:cubicBezTo>
                    <a:pt x="26813" y="1"/>
                    <a:pt x="26278" y="536"/>
                    <a:pt x="26278" y="1195"/>
                  </a:cubicBezTo>
                  <a:lnTo>
                    <a:pt x="26278" y="4520"/>
                  </a:lnTo>
                  <a:cubicBezTo>
                    <a:pt x="25341" y="4711"/>
                    <a:pt x="24529" y="5275"/>
                    <a:pt x="24013" y="6049"/>
                  </a:cubicBezTo>
                  <a:cubicBezTo>
                    <a:pt x="23373" y="5084"/>
                    <a:pt x="22274" y="4444"/>
                    <a:pt x="21032" y="4444"/>
                  </a:cubicBezTo>
                  <a:lnTo>
                    <a:pt x="5743" y="4444"/>
                  </a:lnTo>
                  <a:cubicBezTo>
                    <a:pt x="4750" y="4444"/>
                    <a:pt x="3947" y="5247"/>
                    <a:pt x="3947" y="6240"/>
                  </a:cubicBezTo>
                  <a:lnTo>
                    <a:pt x="3947" y="7043"/>
                  </a:lnTo>
                  <a:lnTo>
                    <a:pt x="2389" y="7043"/>
                  </a:lnTo>
                  <a:cubicBezTo>
                    <a:pt x="1071" y="7043"/>
                    <a:pt x="1" y="8123"/>
                    <a:pt x="1" y="9432"/>
                  </a:cubicBezTo>
                  <a:lnTo>
                    <a:pt x="1" y="33798"/>
                  </a:lnTo>
                  <a:cubicBezTo>
                    <a:pt x="1" y="35116"/>
                    <a:pt x="1071" y="36186"/>
                    <a:pt x="2389" y="36186"/>
                  </a:cubicBezTo>
                  <a:lnTo>
                    <a:pt x="16866" y="36186"/>
                  </a:lnTo>
                  <a:lnTo>
                    <a:pt x="16866" y="38394"/>
                  </a:lnTo>
                  <a:cubicBezTo>
                    <a:pt x="16866" y="38833"/>
                    <a:pt x="17114" y="39244"/>
                    <a:pt x="17506" y="39454"/>
                  </a:cubicBezTo>
                  <a:cubicBezTo>
                    <a:pt x="17679" y="39543"/>
                    <a:pt x="17867" y="39587"/>
                    <a:pt x="18055" y="39587"/>
                  </a:cubicBezTo>
                  <a:cubicBezTo>
                    <a:pt x="18292" y="39587"/>
                    <a:pt x="18530" y="39517"/>
                    <a:pt x="18738" y="39378"/>
                  </a:cubicBezTo>
                  <a:lnTo>
                    <a:pt x="19990" y="38527"/>
                  </a:lnTo>
                  <a:lnTo>
                    <a:pt x="21242" y="39378"/>
                  </a:lnTo>
                  <a:cubicBezTo>
                    <a:pt x="21443" y="39521"/>
                    <a:pt x="21682" y="39588"/>
                    <a:pt x="21911" y="39588"/>
                  </a:cubicBezTo>
                  <a:cubicBezTo>
                    <a:pt x="22102" y="39588"/>
                    <a:pt x="22293" y="39540"/>
                    <a:pt x="22475" y="39445"/>
                  </a:cubicBezTo>
                  <a:cubicBezTo>
                    <a:pt x="22866" y="39244"/>
                    <a:pt x="23105" y="38833"/>
                    <a:pt x="23105" y="38394"/>
                  </a:cubicBezTo>
                  <a:lnTo>
                    <a:pt x="23105" y="36186"/>
                  </a:lnTo>
                  <a:lnTo>
                    <a:pt x="45637" y="36186"/>
                  </a:lnTo>
                  <a:cubicBezTo>
                    <a:pt x="46955" y="36186"/>
                    <a:pt x="48025" y="35116"/>
                    <a:pt x="48025" y="33798"/>
                  </a:cubicBezTo>
                  <a:lnTo>
                    <a:pt x="48025" y="9432"/>
                  </a:lnTo>
                  <a:cubicBezTo>
                    <a:pt x="48025" y="8123"/>
                    <a:pt x="46955" y="7043"/>
                    <a:pt x="45637" y="7043"/>
                  </a:cubicBezTo>
                  <a:lnTo>
                    <a:pt x="44079" y="7043"/>
                  </a:lnTo>
                  <a:lnTo>
                    <a:pt x="44079" y="6240"/>
                  </a:lnTo>
                  <a:cubicBezTo>
                    <a:pt x="44079" y="5247"/>
                    <a:pt x="43276" y="4444"/>
                    <a:pt x="42292" y="4444"/>
                  </a:cubicBezTo>
                  <a:lnTo>
                    <a:pt x="41222" y="4444"/>
                  </a:lnTo>
                  <a:lnTo>
                    <a:pt x="41222" y="1195"/>
                  </a:lnTo>
                  <a:cubicBezTo>
                    <a:pt x="41222" y="536"/>
                    <a:pt x="40677" y="1"/>
                    <a:pt x="40028" y="1"/>
                  </a:cubicBezTo>
                  <a:lnTo>
                    <a:pt x="33970" y="1"/>
                  </a:lnTo>
                  <a:cubicBezTo>
                    <a:pt x="33635" y="1"/>
                    <a:pt x="33368" y="268"/>
                    <a:pt x="33368" y="593"/>
                  </a:cubicBezTo>
                  <a:cubicBezTo>
                    <a:pt x="33368" y="928"/>
                    <a:pt x="33635" y="1195"/>
                    <a:pt x="33970" y="1195"/>
                  </a:cubicBezTo>
                  <a:lnTo>
                    <a:pt x="40028" y="1195"/>
                  </a:lnTo>
                  <a:lnTo>
                    <a:pt x="40028" y="12394"/>
                  </a:lnTo>
                  <a:lnTo>
                    <a:pt x="27472" y="12394"/>
                  </a:lnTo>
                  <a:lnTo>
                    <a:pt x="27472" y="1195"/>
                  </a:lnTo>
                  <a:lnTo>
                    <a:pt x="30310" y="1195"/>
                  </a:lnTo>
                  <a:cubicBezTo>
                    <a:pt x="30644" y="1195"/>
                    <a:pt x="30912" y="928"/>
                    <a:pt x="30912" y="593"/>
                  </a:cubicBezTo>
                  <a:cubicBezTo>
                    <a:pt x="30912" y="268"/>
                    <a:pt x="30644" y="1"/>
                    <a:pt x="30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6681114" y="875650"/>
              <a:ext cx="347628" cy="46692"/>
            </a:xfrm>
            <a:custGeom>
              <a:avLst/>
              <a:gdLst/>
              <a:ahLst/>
              <a:cxnLst/>
              <a:rect l="l" t="t" r="r" b="b"/>
              <a:pathLst>
                <a:path w="8897" h="1195" extrusionOk="0">
                  <a:moveTo>
                    <a:pt x="593" y="0"/>
                  </a:moveTo>
                  <a:cubicBezTo>
                    <a:pt x="268" y="0"/>
                    <a:pt x="0" y="268"/>
                    <a:pt x="0" y="602"/>
                  </a:cubicBezTo>
                  <a:cubicBezTo>
                    <a:pt x="0" y="927"/>
                    <a:pt x="268" y="1195"/>
                    <a:pt x="593" y="1195"/>
                  </a:cubicBezTo>
                  <a:lnTo>
                    <a:pt x="8304" y="1195"/>
                  </a:lnTo>
                  <a:cubicBezTo>
                    <a:pt x="8629" y="1195"/>
                    <a:pt x="8896" y="927"/>
                    <a:pt x="8896" y="602"/>
                  </a:cubicBezTo>
                  <a:cubicBezTo>
                    <a:pt x="8896" y="268"/>
                    <a:pt x="8629" y="0"/>
                    <a:pt x="8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6681114" y="966734"/>
              <a:ext cx="347628" cy="46731"/>
            </a:xfrm>
            <a:custGeom>
              <a:avLst/>
              <a:gdLst/>
              <a:ahLst/>
              <a:cxnLst/>
              <a:rect l="l" t="t" r="r" b="b"/>
              <a:pathLst>
                <a:path w="8897" h="1196" extrusionOk="0">
                  <a:moveTo>
                    <a:pt x="593" y="1"/>
                  </a:moveTo>
                  <a:cubicBezTo>
                    <a:pt x="268" y="1"/>
                    <a:pt x="0" y="268"/>
                    <a:pt x="0" y="603"/>
                  </a:cubicBezTo>
                  <a:cubicBezTo>
                    <a:pt x="0" y="928"/>
                    <a:pt x="268" y="1195"/>
                    <a:pt x="593" y="1195"/>
                  </a:cubicBezTo>
                  <a:lnTo>
                    <a:pt x="8304" y="1195"/>
                  </a:lnTo>
                  <a:cubicBezTo>
                    <a:pt x="8629" y="1195"/>
                    <a:pt x="8896" y="928"/>
                    <a:pt x="8896" y="603"/>
                  </a:cubicBezTo>
                  <a:cubicBezTo>
                    <a:pt x="8896"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6681114" y="1057857"/>
              <a:ext cx="347628" cy="46692"/>
            </a:xfrm>
            <a:custGeom>
              <a:avLst/>
              <a:gdLst/>
              <a:ahLst/>
              <a:cxnLst/>
              <a:rect l="l" t="t" r="r" b="b"/>
              <a:pathLst>
                <a:path w="8897" h="1195" extrusionOk="0">
                  <a:moveTo>
                    <a:pt x="593" y="0"/>
                  </a:moveTo>
                  <a:cubicBezTo>
                    <a:pt x="268" y="0"/>
                    <a:pt x="0" y="268"/>
                    <a:pt x="0" y="593"/>
                  </a:cubicBezTo>
                  <a:cubicBezTo>
                    <a:pt x="0" y="927"/>
                    <a:pt x="268" y="1195"/>
                    <a:pt x="593" y="1195"/>
                  </a:cubicBezTo>
                  <a:lnTo>
                    <a:pt x="8304" y="1195"/>
                  </a:lnTo>
                  <a:cubicBezTo>
                    <a:pt x="8629" y="1195"/>
                    <a:pt x="8896" y="927"/>
                    <a:pt x="8896" y="593"/>
                  </a:cubicBezTo>
                  <a:cubicBezTo>
                    <a:pt x="8896" y="268"/>
                    <a:pt x="8629" y="0"/>
                    <a:pt x="8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6681114" y="1148941"/>
              <a:ext cx="347628" cy="46731"/>
            </a:xfrm>
            <a:custGeom>
              <a:avLst/>
              <a:gdLst/>
              <a:ahLst/>
              <a:cxnLst/>
              <a:rect l="l" t="t" r="r" b="b"/>
              <a:pathLst>
                <a:path w="8897" h="1196" extrusionOk="0">
                  <a:moveTo>
                    <a:pt x="593" y="1"/>
                  </a:moveTo>
                  <a:cubicBezTo>
                    <a:pt x="268" y="1"/>
                    <a:pt x="0" y="268"/>
                    <a:pt x="0" y="593"/>
                  </a:cubicBezTo>
                  <a:cubicBezTo>
                    <a:pt x="0" y="928"/>
                    <a:pt x="268" y="1195"/>
                    <a:pt x="593" y="1195"/>
                  </a:cubicBezTo>
                  <a:lnTo>
                    <a:pt x="8304" y="1195"/>
                  </a:lnTo>
                  <a:cubicBezTo>
                    <a:pt x="8629" y="1195"/>
                    <a:pt x="8896" y="928"/>
                    <a:pt x="8896" y="593"/>
                  </a:cubicBezTo>
                  <a:cubicBezTo>
                    <a:pt x="8896"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6681114" y="1239673"/>
              <a:ext cx="347628" cy="46692"/>
            </a:xfrm>
            <a:custGeom>
              <a:avLst/>
              <a:gdLst/>
              <a:ahLst/>
              <a:cxnLst/>
              <a:rect l="l" t="t" r="r" b="b"/>
              <a:pathLst>
                <a:path w="8897" h="1195" extrusionOk="0">
                  <a:moveTo>
                    <a:pt x="593" y="1"/>
                  </a:moveTo>
                  <a:cubicBezTo>
                    <a:pt x="268" y="1"/>
                    <a:pt x="0" y="268"/>
                    <a:pt x="0" y="603"/>
                  </a:cubicBezTo>
                  <a:cubicBezTo>
                    <a:pt x="0" y="927"/>
                    <a:pt x="268" y="1195"/>
                    <a:pt x="593" y="1195"/>
                  </a:cubicBezTo>
                  <a:lnTo>
                    <a:pt x="8304" y="1195"/>
                  </a:lnTo>
                  <a:cubicBezTo>
                    <a:pt x="8629" y="1195"/>
                    <a:pt x="8896" y="927"/>
                    <a:pt x="8896" y="603"/>
                  </a:cubicBezTo>
                  <a:cubicBezTo>
                    <a:pt x="8896"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6484722" y="1330796"/>
              <a:ext cx="544006" cy="46692"/>
            </a:xfrm>
            <a:custGeom>
              <a:avLst/>
              <a:gdLst/>
              <a:ahLst/>
              <a:cxnLst/>
              <a:rect l="l" t="t" r="r" b="b"/>
              <a:pathLst>
                <a:path w="13923" h="1195" extrusionOk="0">
                  <a:moveTo>
                    <a:pt x="592" y="0"/>
                  </a:moveTo>
                  <a:cubicBezTo>
                    <a:pt x="268" y="0"/>
                    <a:pt x="0" y="268"/>
                    <a:pt x="0" y="602"/>
                  </a:cubicBezTo>
                  <a:cubicBezTo>
                    <a:pt x="0" y="927"/>
                    <a:pt x="268" y="1194"/>
                    <a:pt x="592" y="1194"/>
                  </a:cubicBezTo>
                  <a:lnTo>
                    <a:pt x="13330" y="1194"/>
                  </a:lnTo>
                  <a:cubicBezTo>
                    <a:pt x="13655" y="1194"/>
                    <a:pt x="13922" y="927"/>
                    <a:pt x="13922" y="602"/>
                  </a:cubicBezTo>
                  <a:cubicBezTo>
                    <a:pt x="13922" y="268"/>
                    <a:pt x="13655" y="0"/>
                    <a:pt x="13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6484722" y="1421880"/>
              <a:ext cx="544006" cy="46692"/>
            </a:xfrm>
            <a:custGeom>
              <a:avLst/>
              <a:gdLst/>
              <a:ahLst/>
              <a:cxnLst/>
              <a:rect l="l" t="t" r="r" b="b"/>
              <a:pathLst>
                <a:path w="13923" h="1195" extrusionOk="0">
                  <a:moveTo>
                    <a:pt x="592" y="1"/>
                  </a:moveTo>
                  <a:cubicBezTo>
                    <a:pt x="268" y="1"/>
                    <a:pt x="0" y="268"/>
                    <a:pt x="0" y="593"/>
                  </a:cubicBezTo>
                  <a:cubicBezTo>
                    <a:pt x="0" y="927"/>
                    <a:pt x="268" y="1195"/>
                    <a:pt x="592" y="1195"/>
                  </a:cubicBezTo>
                  <a:lnTo>
                    <a:pt x="13330" y="1195"/>
                  </a:lnTo>
                  <a:cubicBezTo>
                    <a:pt x="13655" y="1195"/>
                    <a:pt x="13922" y="927"/>
                    <a:pt x="13922" y="593"/>
                  </a:cubicBezTo>
                  <a:cubicBezTo>
                    <a:pt x="13922" y="268"/>
                    <a:pt x="13655" y="1"/>
                    <a:pt x="1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7462189" y="1172112"/>
              <a:ext cx="347628" cy="46692"/>
            </a:xfrm>
            <a:custGeom>
              <a:avLst/>
              <a:gdLst/>
              <a:ahLst/>
              <a:cxnLst/>
              <a:rect l="l" t="t" r="r" b="b"/>
              <a:pathLst>
                <a:path w="8897" h="1195" extrusionOk="0">
                  <a:moveTo>
                    <a:pt x="593" y="0"/>
                  </a:moveTo>
                  <a:cubicBezTo>
                    <a:pt x="259" y="0"/>
                    <a:pt x="1" y="268"/>
                    <a:pt x="1" y="602"/>
                  </a:cubicBezTo>
                  <a:cubicBezTo>
                    <a:pt x="1" y="927"/>
                    <a:pt x="259" y="1194"/>
                    <a:pt x="593" y="1194"/>
                  </a:cubicBezTo>
                  <a:lnTo>
                    <a:pt x="8304" y="1194"/>
                  </a:lnTo>
                  <a:cubicBezTo>
                    <a:pt x="8629" y="1194"/>
                    <a:pt x="8897" y="927"/>
                    <a:pt x="8897" y="602"/>
                  </a:cubicBezTo>
                  <a:cubicBezTo>
                    <a:pt x="8897" y="268"/>
                    <a:pt x="8629" y="0"/>
                    <a:pt x="8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7462189" y="1263196"/>
              <a:ext cx="347628" cy="46692"/>
            </a:xfrm>
            <a:custGeom>
              <a:avLst/>
              <a:gdLst/>
              <a:ahLst/>
              <a:cxnLst/>
              <a:rect l="l" t="t" r="r" b="b"/>
              <a:pathLst>
                <a:path w="8897" h="1195" extrusionOk="0">
                  <a:moveTo>
                    <a:pt x="593" y="1"/>
                  </a:moveTo>
                  <a:cubicBezTo>
                    <a:pt x="259" y="1"/>
                    <a:pt x="1" y="268"/>
                    <a:pt x="1" y="593"/>
                  </a:cubicBezTo>
                  <a:cubicBezTo>
                    <a:pt x="1" y="927"/>
                    <a:pt x="259" y="1195"/>
                    <a:pt x="593" y="1195"/>
                  </a:cubicBezTo>
                  <a:lnTo>
                    <a:pt x="8304" y="1195"/>
                  </a:lnTo>
                  <a:cubicBezTo>
                    <a:pt x="8629" y="1195"/>
                    <a:pt x="8897" y="927"/>
                    <a:pt x="8897" y="593"/>
                  </a:cubicBezTo>
                  <a:cubicBezTo>
                    <a:pt x="8897"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7462189" y="1354319"/>
              <a:ext cx="347628" cy="46692"/>
            </a:xfrm>
            <a:custGeom>
              <a:avLst/>
              <a:gdLst/>
              <a:ahLst/>
              <a:cxnLst/>
              <a:rect l="l" t="t" r="r" b="b"/>
              <a:pathLst>
                <a:path w="8897" h="1195" extrusionOk="0">
                  <a:moveTo>
                    <a:pt x="593" y="0"/>
                  </a:moveTo>
                  <a:cubicBezTo>
                    <a:pt x="259" y="0"/>
                    <a:pt x="1" y="268"/>
                    <a:pt x="1" y="592"/>
                  </a:cubicBezTo>
                  <a:cubicBezTo>
                    <a:pt x="1" y="927"/>
                    <a:pt x="259" y="1194"/>
                    <a:pt x="593" y="1194"/>
                  </a:cubicBezTo>
                  <a:lnTo>
                    <a:pt x="8304" y="1194"/>
                  </a:lnTo>
                  <a:cubicBezTo>
                    <a:pt x="8629" y="1194"/>
                    <a:pt x="8897" y="927"/>
                    <a:pt x="8897" y="592"/>
                  </a:cubicBezTo>
                  <a:cubicBezTo>
                    <a:pt x="8897" y="268"/>
                    <a:pt x="8629" y="0"/>
                    <a:pt x="8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7462189" y="1445012"/>
              <a:ext cx="347628" cy="46731"/>
            </a:xfrm>
            <a:custGeom>
              <a:avLst/>
              <a:gdLst/>
              <a:ahLst/>
              <a:cxnLst/>
              <a:rect l="l" t="t" r="r" b="b"/>
              <a:pathLst>
                <a:path w="8897" h="1196" extrusionOk="0">
                  <a:moveTo>
                    <a:pt x="593" y="1"/>
                  </a:moveTo>
                  <a:cubicBezTo>
                    <a:pt x="259" y="1"/>
                    <a:pt x="1" y="268"/>
                    <a:pt x="1" y="603"/>
                  </a:cubicBezTo>
                  <a:cubicBezTo>
                    <a:pt x="1" y="928"/>
                    <a:pt x="259" y="1195"/>
                    <a:pt x="593" y="1195"/>
                  </a:cubicBezTo>
                  <a:lnTo>
                    <a:pt x="8304" y="1195"/>
                  </a:lnTo>
                  <a:cubicBezTo>
                    <a:pt x="8629" y="1195"/>
                    <a:pt x="8897" y="928"/>
                    <a:pt x="8897" y="603"/>
                  </a:cubicBezTo>
                  <a:cubicBezTo>
                    <a:pt x="8897"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7462189" y="1536135"/>
              <a:ext cx="347628" cy="46692"/>
            </a:xfrm>
            <a:custGeom>
              <a:avLst/>
              <a:gdLst/>
              <a:ahLst/>
              <a:cxnLst/>
              <a:rect l="l" t="t" r="r" b="b"/>
              <a:pathLst>
                <a:path w="8897" h="1195" extrusionOk="0">
                  <a:moveTo>
                    <a:pt x="593" y="0"/>
                  </a:moveTo>
                  <a:cubicBezTo>
                    <a:pt x="259" y="0"/>
                    <a:pt x="1" y="268"/>
                    <a:pt x="1" y="602"/>
                  </a:cubicBezTo>
                  <a:cubicBezTo>
                    <a:pt x="1" y="927"/>
                    <a:pt x="259" y="1195"/>
                    <a:pt x="593" y="1195"/>
                  </a:cubicBezTo>
                  <a:lnTo>
                    <a:pt x="8304" y="1195"/>
                  </a:lnTo>
                  <a:cubicBezTo>
                    <a:pt x="8629" y="1195"/>
                    <a:pt x="8897" y="927"/>
                    <a:pt x="8897" y="602"/>
                  </a:cubicBezTo>
                  <a:cubicBezTo>
                    <a:pt x="8897" y="268"/>
                    <a:pt x="8629" y="0"/>
                    <a:pt x="8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7462189" y="1627219"/>
              <a:ext cx="347628" cy="46731"/>
            </a:xfrm>
            <a:custGeom>
              <a:avLst/>
              <a:gdLst/>
              <a:ahLst/>
              <a:cxnLst/>
              <a:rect l="l" t="t" r="r" b="b"/>
              <a:pathLst>
                <a:path w="8897" h="1196" extrusionOk="0">
                  <a:moveTo>
                    <a:pt x="593" y="1"/>
                  </a:moveTo>
                  <a:cubicBezTo>
                    <a:pt x="259" y="1"/>
                    <a:pt x="1" y="268"/>
                    <a:pt x="1" y="603"/>
                  </a:cubicBezTo>
                  <a:cubicBezTo>
                    <a:pt x="1" y="928"/>
                    <a:pt x="259" y="1195"/>
                    <a:pt x="593" y="1195"/>
                  </a:cubicBezTo>
                  <a:lnTo>
                    <a:pt x="8304" y="1195"/>
                  </a:lnTo>
                  <a:cubicBezTo>
                    <a:pt x="8629" y="1195"/>
                    <a:pt x="8897" y="928"/>
                    <a:pt x="8897" y="603"/>
                  </a:cubicBezTo>
                  <a:cubicBezTo>
                    <a:pt x="8897" y="268"/>
                    <a:pt x="8629" y="1"/>
                    <a:pt x="8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7251613" y="1172112"/>
              <a:ext cx="158712" cy="502902"/>
            </a:xfrm>
            <a:custGeom>
              <a:avLst/>
              <a:gdLst/>
              <a:ahLst/>
              <a:cxnLst/>
              <a:rect l="l" t="t" r="r" b="b"/>
              <a:pathLst>
                <a:path w="4062" h="12871" extrusionOk="0">
                  <a:moveTo>
                    <a:pt x="593" y="0"/>
                  </a:moveTo>
                  <a:cubicBezTo>
                    <a:pt x="268" y="0"/>
                    <a:pt x="1" y="268"/>
                    <a:pt x="1" y="602"/>
                  </a:cubicBezTo>
                  <a:lnTo>
                    <a:pt x="1" y="12279"/>
                  </a:lnTo>
                  <a:cubicBezTo>
                    <a:pt x="1" y="12603"/>
                    <a:pt x="268" y="12871"/>
                    <a:pt x="593" y="12871"/>
                  </a:cubicBezTo>
                  <a:lnTo>
                    <a:pt x="3469" y="12871"/>
                  </a:lnTo>
                  <a:cubicBezTo>
                    <a:pt x="3794" y="12871"/>
                    <a:pt x="4062" y="12603"/>
                    <a:pt x="4062" y="12279"/>
                  </a:cubicBezTo>
                  <a:lnTo>
                    <a:pt x="4062" y="602"/>
                  </a:lnTo>
                  <a:cubicBezTo>
                    <a:pt x="4062" y="268"/>
                    <a:pt x="3794" y="0"/>
                    <a:pt x="3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7325543" y="649015"/>
              <a:ext cx="32899" cy="32899"/>
            </a:xfrm>
            <a:custGeom>
              <a:avLst/>
              <a:gdLst/>
              <a:ahLst/>
              <a:cxnLst/>
              <a:rect l="l" t="t" r="r" b="b"/>
              <a:pathLst>
                <a:path w="842" h="842" extrusionOk="0">
                  <a:moveTo>
                    <a:pt x="421" y="0"/>
                  </a:moveTo>
                  <a:cubicBezTo>
                    <a:pt x="192" y="0"/>
                    <a:pt x="1" y="191"/>
                    <a:pt x="1" y="421"/>
                  </a:cubicBezTo>
                  <a:cubicBezTo>
                    <a:pt x="1" y="650"/>
                    <a:pt x="192" y="841"/>
                    <a:pt x="421" y="841"/>
                  </a:cubicBezTo>
                  <a:cubicBezTo>
                    <a:pt x="650" y="841"/>
                    <a:pt x="841" y="650"/>
                    <a:pt x="841" y="421"/>
                  </a:cubicBezTo>
                  <a:cubicBezTo>
                    <a:pt x="841" y="191"/>
                    <a:pt x="650" y="0"/>
                    <a:pt x="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7377826" y="649015"/>
              <a:ext cx="32508" cy="32899"/>
            </a:xfrm>
            <a:custGeom>
              <a:avLst/>
              <a:gdLst/>
              <a:ahLst/>
              <a:cxnLst/>
              <a:rect l="l" t="t" r="r" b="b"/>
              <a:pathLst>
                <a:path w="832" h="842" extrusionOk="0">
                  <a:moveTo>
                    <a:pt x="421" y="0"/>
                  </a:moveTo>
                  <a:cubicBezTo>
                    <a:pt x="182" y="0"/>
                    <a:pt x="0" y="191"/>
                    <a:pt x="0" y="421"/>
                  </a:cubicBezTo>
                  <a:cubicBezTo>
                    <a:pt x="0" y="650"/>
                    <a:pt x="182" y="841"/>
                    <a:pt x="421" y="841"/>
                  </a:cubicBezTo>
                  <a:cubicBezTo>
                    <a:pt x="650" y="841"/>
                    <a:pt x="832" y="650"/>
                    <a:pt x="832" y="421"/>
                  </a:cubicBezTo>
                  <a:cubicBezTo>
                    <a:pt x="832" y="191"/>
                    <a:pt x="650" y="0"/>
                    <a:pt x="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7429718" y="649015"/>
              <a:ext cx="32899" cy="32899"/>
            </a:xfrm>
            <a:custGeom>
              <a:avLst/>
              <a:gdLst/>
              <a:ahLst/>
              <a:cxnLst/>
              <a:rect l="l" t="t" r="r" b="b"/>
              <a:pathLst>
                <a:path w="842" h="842" extrusionOk="0">
                  <a:moveTo>
                    <a:pt x="421" y="0"/>
                  </a:moveTo>
                  <a:cubicBezTo>
                    <a:pt x="192" y="0"/>
                    <a:pt x="0" y="191"/>
                    <a:pt x="0" y="421"/>
                  </a:cubicBezTo>
                  <a:cubicBezTo>
                    <a:pt x="0" y="650"/>
                    <a:pt x="192" y="841"/>
                    <a:pt x="421" y="841"/>
                  </a:cubicBezTo>
                  <a:cubicBezTo>
                    <a:pt x="650" y="841"/>
                    <a:pt x="841" y="650"/>
                    <a:pt x="841" y="421"/>
                  </a:cubicBezTo>
                  <a:cubicBezTo>
                    <a:pt x="841" y="191"/>
                    <a:pt x="650" y="0"/>
                    <a:pt x="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5843271" y="976472"/>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71" name="Google Shape;671;p38"/>
            <p:cNvSpPr/>
            <p:nvPr/>
          </p:nvSpPr>
          <p:spPr>
            <a:xfrm>
              <a:off x="6345251" y="2243572"/>
              <a:ext cx="102669" cy="102690"/>
            </a:xfrm>
            <a:custGeom>
              <a:avLst/>
              <a:gdLst/>
              <a:ahLst/>
              <a:cxnLst/>
              <a:rect l="l" t="t" r="r" b="b"/>
              <a:pathLst>
                <a:path w="3488" h="3489" extrusionOk="0">
                  <a:moveTo>
                    <a:pt x="1739" y="1195"/>
                  </a:moveTo>
                  <a:cubicBezTo>
                    <a:pt x="2045" y="1195"/>
                    <a:pt x="2293" y="1444"/>
                    <a:pt x="2293" y="1749"/>
                  </a:cubicBezTo>
                  <a:cubicBezTo>
                    <a:pt x="2293" y="2055"/>
                    <a:pt x="2045" y="2294"/>
                    <a:pt x="1739" y="2294"/>
                  </a:cubicBezTo>
                  <a:cubicBezTo>
                    <a:pt x="1433" y="2294"/>
                    <a:pt x="1194" y="2055"/>
                    <a:pt x="1194" y="1749"/>
                  </a:cubicBezTo>
                  <a:cubicBezTo>
                    <a:pt x="1194" y="1444"/>
                    <a:pt x="1433" y="1195"/>
                    <a:pt x="1739" y="1195"/>
                  </a:cubicBezTo>
                  <a:close/>
                  <a:moveTo>
                    <a:pt x="1739" y="1"/>
                  </a:moveTo>
                  <a:cubicBezTo>
                    <a:pt x="784" y="1"/>
                    <a:pt x="0" y="784"/>
                    <a:pt x="0" y="1749"/>
                  </a:cubicBezTo>
                  <a:cubicBezTo>
                    <a:pt x="0" y="2705"/>
                    <a:pt x="784" y="3488"/>
                    <a:pt x="1739" y="3488"/>
                  </a:cubicBezTo>
                  <a:cubicBezTo>
                    <a:pt x="2704" y="3488"/>
                    <a:pt x="3488" y="2705"/>
                    <a:pt x="3488" y="1749"/>
                  </a:cubicBezTo>
                  <a:cubicBezTo>
                    <a:pt x="3488" y="784"/>
                    <a:pt x="2704" y="1"/>
                    <a:pt x="1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72" name="Google Shape;672;p38"/>
            <p:cNvSpPr/>
            <p:nvPr/>
          </p:nvSpPr>
          <p:spPr>
            <a:xfrm>
              <a:off x="8430900" y="1481395"/>
              <a:ext cx="94810" cy="63221"/>
            </a:xfrm>
            <a:custGeom>
              <a:avLst/>
              <a:gdLst/>
              <a:ahLst/>
              <a:cxnLst/>
              <a:rect l="l" t="t" r="r" b="b"/>
              <a:pathLst>
                <a:path w="3221" h="2148" extrusionOk="0">
                  <a:moveTo>
                    <a:pt x="1612" y="0"/>
                  </a:moveTo>
                  <a:cubicBezTo>
                    <a:pt x="1460" y="0"/>
                    <a:pt x="1310" y="60"/>
                    <a:pt x="1195" y="180"/>
                  </a:cubicBezTo>
                  <a:lnTo>
                    <a:pt x="239" y="1135"/>
                  </a:lnTo>
                  <a:cubicBezTo>
                    <a:pt x="0" y="1364"/>
                    <a:pt x="0" y="1747"/>
                    <a:pt x="239" y="1976"/>
                  </a:cubicBezTo>
                  <a:cubicBezTo>
                    <a:pt x="354" y="2091"/>
                    <a:pt x="504" y="2148"/>
                    <a:pt x="656" y="2148"/>
                  </a:cubicBezTo>
                  <a:cubicBezTo>
                    <a:pt x="808" y="2148"/>
                    <a:pt x="961" y="2091"/>
                    <a:pt x="1080" y="1976"/>
                  </a:cubicBezTo>
                  <a:lnTo>
                    <a:pt x="1615" y="1441"/>
                  </a:lnTo>
                  <a:lnTo>
                    <a:pt x="2141" y="1976"/>
                  </a:lnTo>
                  <a:cubicBezTo>
                    <a:pt x="2265" y="2091"/>
                    <a:pt x="2418" y="2148"/>
                    <a:pt x="2571" y="2148"/>
                  </a:cubicBezTo>
                  <a:cubicBezTo>
                    <a:pt x="2724" y="2148"/>
                    <a:pt x="2877" y="2091"/>
                    <a:pt x="2991" y="1976"/>
                  </a:cubicBezTo>
                  <a:cubicBezTo>
                    <a:pt x="3221" y="1747"/>
                    <a:pt x="3221" y="1364"/>
                    <a:pt x="2991" y="1135"/>
                  </a:cubicBezTo>
                  <a:lnTo>
                    <a:pt x="2036" y="180"/>
                  </a:lnTo>
                  <a:cubicBezTo>
                    <a:pt x="1916" y="60"/>
                    <a:pt x="1763" y="0"/>
                    <a:pt x="16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673" name="Google Shape;673;p38"/>
            <p:cNvSpPr/>
            <p:nvPr/>
          </p:nvSpPr>
          <p:spPr>
            <a:xfrm>
              <a:off x="7836721" y="2384709"/>
              <a:ext cx="93132" cy="93389"/>
            </a:xfrm>
            <a:custGeom>
              <a:avLst/>
              <a:gdLst/>
              <a:ahLst/>
              <a:cxnLst/>
              <a:rect l="l" t="t" r="r" b="b"/>
              <a:pathLst>
                <a:path w="3164" h="3173" extrusionOk="0">
                  <a:moveTo>
                    <a:pt x="1577" y="0"/>
                  </a:moveTo>
                  <a:cubicBezTo>
                    <a:pt x="1252" y="0"/>
                    <a:pt x="985" y="268"/>
                    <a:pt x="985" y="602"/>
                  </a:cubicBezTo>
                  <a:lnTo>
                    <a:pt x="985" y="984"/>
                  </a:lnTo>
                  <a:lnTo>
                    <a:pt x="593" y="984"/>
                  </a:lnTo>
                  <a:cubicBezTo>
                    <a:pt x="268" y="984"/>
                    <a:pt x="0" y="1252"/>
                    <a:pt x="0" y="1586"/>
                  </a:cubicBezTo>
                  <a:cubicBezTo>
                    <a:pt x="0" y="1911"/>
                    <a:pt x="268" y="2179"/>
                    <a:pt x="593" y="2179"/>
                  </a:cubicBezTo>
                  <a:lnTo>
                    <a:pt x="985" y="2179"/>
                  </a:lnTo>
                  <a:lnTo>
                    <a:pt x="985" y="2570"/>
                  </a:lnTo>
                  <a:cubicBezTo>
                    <a:pt x="985" y="2905"/>
                    <a:pt x="1252" y="3172"/>
                    <a:pt x="1577" y="3172"/>
                  </a:cubicBezTo>
                  <a:cubicBezTo>
                    <a:pt x="1911" y="3172"/>
                    <a:pt x="2179" y="2905"/>
                    <a:pt x="2179" y="2570"/>
                  </a:cubicBezTo>
                  <a:lnTo>
                    <a:pt x="2179" y="2179"/>
                  </a:lnTo>
                  <a:lnTo>
                    <a:pt x="2571" y="2179"/>
                  </a:lnTo>
                  <a:cubicBezTo>
                    <a:pt x="2896" y="2179"/>
                    <a:pt x="3163" y="1911"/>
                    <a:pt x="3163" y="1586"/>
                  </a:cubicBezTo>
                  <a:cubicBezTo>
                    <a:pt x="3163" y="1252"/>
                    <a:pt x="2896" y="984"/>
                    <a:pt x="2571" y="984"/>
                  </a:cubicBezTo>
                  <a:lnTo>
                    <a:pt x="2179" y="984"/>
                  </a:lnTo>
                  <a:lnTo>
                    <a:pt x="2179" y="602"/>
                  </a:lnTo>
                  <a:cubicBezTo>
                    <a:pt x="2179" y="268"/>
                    <a:pt x="1911" y="0"/>
                    <a:pt x="1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674" name="Google Shape;674;p38"/>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678"/>
        <p:cNvGrpSpPr/>
        <p:nvPr/>
      </p:nvGrpSpPr>
      <p:grpSpPr>
        <a:xfrm>
          <a:off x="0" y="0"/>
          <a:ext cx="0" cy="0"/>
          <a:chOff x="0" y="0"/>
          <a:chExt cx="0" cy="0"/>
        </a:xfrm>
      </p:grpSpPr>
      <p:sp>
        <p:nvSpPr>
          <p:cNvPr id="679" name="Google Shape;679;p39"/>
          <p:cNvSpPr txBox="1">
            <a:spLocks noGrp="1"/>
          </p:cNvSpPr>
          <p:nvPr>
            <p:ph type="title"/>
          </p:nvPr>
        </p:nvSpPr>
        <p:spPr>
          <a:xfrm>
            <a:off x="713100" y="823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a:t>Use Case</a:t>
            </a:r>
            <a:endParaRPr sz="1900"/>
          </a:p>
        </p:txBody>
      </p:sp>
      <p:sp>
        <p:nvSpPr>
          <p:cNvPr id="680" name="Google Shape;680;p39"/>
          <p:cNvSpPr txBox="1">
            <a:spLocks noGrp="1"/>
          </p:cNvSpPr>
          <p:nvPr>
            <p:ph type="sldNum" idx="12"/>
          </p:nvPr>
        </p:nvSpPr>
        <p:spPr>
          <a:xfrm>
            <a:off x="8705299" y="2384701"/>
            <a:ext cx="5487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a:t>9</a:t>
            </a:fld>
            <a:endParaRPr/>
          </a:p>
        </p:txBody>
      </p:sp>
      <p:cxnSp>
        <p:nvCxnSpPr>
          <p:cNvPr id="681" name="Google Shape;681;p39"/>
          <p:cNvCxnSpPr/>
          <p:nvPr/>
        </p:nvCxnSpPr>
        <p:spPr>
          <a:xfrm flipH="1">
            <a:off x="729888" y="2950638"/>
            <a:ext cx="2100" cy="192300"/>
          </a:xfrm>
          <a:prstGeom prst="straightConnector1">
            <a:avLst/>
          </a:prstGeom>
          <a:noFill/>
          <a:ln w="9525" cap="flat" cmpd="sng">
            <a:solidFill>
              <a:schemeClr val="dk2"/>
            </a:solidFill>
            <a:prstDash val="solid"/>
            <a:round/>
            <a:headEnd type="none" w="med" len="med"/>
            <a:tailEnd type="none" w="med" len="med"/>
          </a:ln>
        </p:spPr>
      </p:cxnSp>
      <p:grpSp>
        <p:nvGrpSpPr>
          <p:cNvPr id="682" name="Google Shape;682;p39"/>
          <p:cNvGrpSpPr/>
          <p:nvPr/>
        </p:nvGrpSpPr>
        <p:grpSpPr>
          <a:xfrm>
            <a:off x="533925" y="2167520"/>
            <a:ext cx="366763" cy="488690"/>
            <a:chOff x="5361296" y="2894750"/>
            <a:chExt cx="274052" cy="365157"/>
          </a:xfrm>
        </p:grpSpPr>
        <p:sp>
          <p:nvSpPr>
            <p:cNvPr id="683" name="Google Shape;683;p39"/>
            <p:cNvSpPr/>
            <p:nvPr/>
          </p:nvSpPr>
          <p:spPr>
            <a:xfrm>
              <a:off x="5401172" y="3140198"/>
              <a:ext cx="194298" cy="51491"/>
            </a:xfrm>
            <a:custGeom>
              <a:avLst/>
              <a:gdLst/>
              <a:ahLst/>
              <a:cxnLst/>
              <a:rect l="l" t="t" r="r" b="b"/>
              <a:pathLst>
                <a:path w="7411" h="1964" extrusionOk="0">
                  <a:moveTo>
                    <a:pt x="870" y="1"/>
                  </a:moveTo>
                  <a:cubicBezTo>
                    <a:pt x="388" y="1"/>
                    <a:pt x="0" y="392"/>
                    <a:pt x="0" y="874"/>
                  </a:cubicBezTo>
                  <a:lnTo>
                    <a:pt x="0" y="1964"/>
                  </a:lnTo>
                  <a:lnTo>
                    <a:pt x="7410" y="1964"/>
                  </a:lnTo>
                  <a:lnTo>
                    <a:pt x="7410" y="874"/>
                  </a:lnTo>
                  <a:cubicBezTo>
                    <a:pt x="7410" y="392"/>
                    <a:pt x="7019" y="1"/>
                    <a:pt x="6537" y="1"/>
                  </a:cubicBezTo>
                  <a:close/>
                </a:path>
              </a:pathLst>
            </a:custGeom>
            <a:solidFill>
              <a:srgbClr val="909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5458222" y="2900177"/>
              <a:ext cx="80094" cy="45776"/>
            </a:xfrm>
            <a:custGeom>
              <a:avLst/>
              <a:gdLst/>
              <a:ahLst/>
              <a:cxnLst/>
              <a:rect l="l" t="t" r="r" b="b"/>
              <a:pathLst>
                <a:path w="3055" h="1746" extrusionOk="0">
                  <a:moveTo>
                    <a:pt x="874" y="0"/>
                  </a:moveTo>
                  <a:cubicBezTo>
                    <a:pt x="392" y="0"/>
                    <a:pt x="1" y="391"/>
                    <a:pt x="1" y="873"/>
                  </a:cubicBezTo>
                  <a:cubicBezTo>
                    <a:pt x="1" y="1355"/>
                    <a:pt x="392" y="1746"/>
                    <a:pt x="874" y="1746"/>
                  </a:cubicBezTo>
                  <a:lnTo>
                    <a:pt x="2181" y="1746"/>
                  </a:lnTo>
                  <a:cubicBezTo>
                    <a:pt x="2663" y="1746"/>
                    <a:pt x="3054" y="1355"/>
                    <a:pt x="3054" y="873"/>
                  </a:cubicBezTo>
                  <a:cubicBezTo>
                    <a:pt x="3054" y="391"/>
                    <a:pt x="2663" y="0"/>
                    <a:pt x="2181" y="0"/>
                  </a:cubicBezTo>
                  <a:close/>
                </a:path>
              </a:pathLst>
            </a:custGeom>
            <a:solidFill>
              <a:srgbClr val="F4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5366880" y="3111621"/>
              <a:ext cx="262857" cy="142833"/>
            </a:xfrm>
            <a:custGeom>
              <a:avLst/>
              <a:gdLst/>
              <a:ahLst/>
              <a:cxnLst/>
              <a:rect l="l" t="t" r="r" b="b"/>
              <a:pathLst>
                <a:path w="10026" h="5448" extrusionOk="0">
                  <a:moveTo>
                    <a:pt x="3706" y="1"/>
                  </a:moveTo>
                  <a:lnTo>
                    <a:pt x="3706" y="1127"/>
                  </a:lnTo>
                  <a:cubicBezTo>
                    <a:pt x="3706" y="1496"/>
                    <a:pt x="3470" y="1826"/>
                    <a:pt x="3123" y="1949"/>
                  </a:cubicBezTo>
                  <a:lnTo>
                    <a:pt x="874" y="2742"/>
                  </a:lnTo>
                  <a:cubicBezTo>
                    <a:pt x="349" y="2927"/>
                    <a:pt x="1" y="3423"/>
                    <a:pt x="1" y="3977"/>
                  </a:cubicBezTo>
                  <a:lnTo>
                    <a:pt x="1" y="5448"/>
                  </a:lnTo>
                  <a:lnTo>
                    <a:pt x="10026" y="5448"/>
                  </a:lnTo>
                  <a:lnTo>
                    <a:pt x="10026" y="3977"/>
                  </a:lnTo>
                  <a:cubicBezTo>
                    <a:pt x="10026" y="3423"/>
                    <a:pt x="9674" y="2927"/>
                    <a:pt x="9153" y="2742"/>
                  </a:cubicBezTo>
                  <a:lnTo>
                    <a:pt x="6904" y="1949"/>
                  </a:lnTo>
                  <a:cubicBezTo>
                    <a:pt x="6553" y="1826"/>
                    <a:pt x="6321" y="1496"/>
                    <a:pt x="6321" y="1127"/>
                  </a:cubicBezTo>
                  <a:lnTo>
                    <a:pt x="6321" y="1"/>
                  </a:ln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5366880" y="3164790"/>
              <a:ext cx="262857" cy="89664"/>
            </a:xfrm>
            <a:custGeom>
              <a:avLst/>
              <a:gdLst/>
              <a:ahLst/>
              <a:cxnLst/>
              <a:rect l="l" t="t" r="r" b="b"/>
              <a:pathLst>
                <a:path w="10026" h="3420" extrusionOk="0">
                  <a:moveTo>
                    <a:pt x="2895" y="1"/>
                  </a:moveTo>
                  <a:lnTo>
                    <a:pt x="874" y="714"/>
                  </a:lnTo>
                  <a:cubicBezTo>
                    <a:pt x="349" y="899"/>
                    <a:pt x="1" y="1395"/>
                    <a:pt x="1" y="1949"/>
                  </a:cubicBezTo>
                  <a:lnTo>
                    <a:pt x="1" y="3420"/>
                  </a:lnTo>
                  <a:lnTo>
                    <a:pt x="10026" y="3420"/>
                  </a:lnTo>
                  <a:lnTo>
                    <a:pt x="10026" y="1949"/>
                  </a:lnTo>
                  <a:cubicBezTo>
                    <a:pt x="10026" y="1395"/>
                    <a:pt x="9674" y="899"/>
                    <a:pt x="9153" y="714"/>
                  </a:cubicBezTo>
                  <a:lnTo>
                    <a:pt x="7132" y="1"/>
                  </a:lnTo>
                  <a:cubicBezTo>
                    <a:pt x="6900" y="982"/>
                    <a:pt x="6020" y="1678"/>
                    <a:pt x="5013" y="1678"/>
                  </a:cubicBezTo>
                  <a:cubicBezTo>
                    <a:pt x="4003" y="1678"/>
                    <a:pt x="3126" y="982"/>
                    <a:pt x="289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5464016" y="3111621"/>
              <a:ext cx="68585" cy="40034"/>
            </a:xfrm>
            <a:custGeom>
              <a:avLst/>
              <a:gdLst/>
              <a:ahLst/>
              <a:cxnLst/>
              <a:rect l="l" t="t" r="r" b="b"/>
              <a:pathLst>
                <a:path w="2616" h="1527" extrusionOk="0">
                  <a:moveTo>
                    <a:pt x="1" y="1"/>
                  </a:moveTo>
                  <a:lnTo>
                    <a:pt x="1" y="1247"/>
                  </a:lnTo>
                  <a:cubicBezTo>
                    <a:pt x="416" y="1433"/>
                    <a:pt x="861" y="1526"/>
                    <a:pt x="1307" y="1526"/>
                  </a:cubicBezTo>
                  <a:cubicBezTo>
                    <a:pt x="1753" y="1526"/>
                    <a:pt x="2199" y="1433"/>
                    <a:pt x="2616" y="1247"/>
                  </a:cubicBezTo>
                  <a:lnTo>
                    <a:pt x="261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5401172" y="3014485"/>
              <a:ext cx="194298" cy="120155"/>
            </a:xfrm>
            <a:custGeom>
              <a:avLst/>
              <a:gdLst/>
              <a:ahLst/>
              <a:cxnLst/>
              <a:rect l="l" t="t" r="r" b="b"/>
              <a:pathLst>
                <a:path w="7411" h="4583" extrusionOk="0">
                  <a:moveTo>
                    <a:pt x="870" y="1"/>
                  </a:moveTo>
                  <a:lnTo>
                    <a:pt x="696" y="873"/>
                  </a:lnTo>
                  <a:lnTo>
                    <a:pt x="544" y="873"/>
                  </a:lnTo>
                  <a:cubicBezTo>
                    <a:pt x="243" y="873"/>
                    <a:pt x="0" y="1116"/>
                    <a:pt x="0" y="1417"/>
                  </a:cubicBezTo>
                  <a:cubicBezTo>
                    <a:pt x="0" y="1721"/>
                    <a:pt x="243" y="1964"/>
                    <a:pt x="544" y="1964"/>
                  </a:cubicBezTo>
                  <a:lnTo>
                    <a:pt x="880" y="1964"/>
                  </a:lnTo>
                  <a:cubicBezTo>
                    <a:pt x="993" y="3441"/>
                    <a:pt x="2224" y="4582"/>
                    <a:pt x="3705" y="4582"/>
                  </a:cubicBezTo>
                  <a:cubicBezTo>
                    <a:pt x="5187" y="4582"/>
                    <a:pt x="6414" y="3441"/>
                    <a:pt x="6527" y="1964"/>
                  </a:cubicBezTo>
                  <a:lnTo>
                    <a:pt x="6863" y="1964"/>
                  </a:lnTo>
                  <a:cubicBezTo>
                    <a:pt x="7164" y="1964"/>
                    <a:pt x="7410" y="1721"/>
                    <a:pt x="7410" y="1417"/>
                  </a:cubicBezTo>
                  <a:cubicBezTo>
                    <a:pt x="7410" y="1116"/>
                    <a:pt x="7164" y="873"/>
                    <a:pt x="6863" y="873"/>
                  </a:cubicBezTo>
                  <a:lnTo>
                    <a:pt x="6711" y="873"/>
                  </a:lnTo>
                  <a:lnTo>
                    <a:pt x="6537" y="1"/>
                  </a:lnTo>
                  <a:close/>
                </a:path>
              </a:pathLst>
            </a:custGeom>
            <a:solidFill>
              <a:srgbClr val="ECF0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5400307" y="3003107"/>
              <a:ext cx="149492" cy="131455"/>
            </a:xfrm>
            <a:custGeom>
              <a:avLst/>
              <a:gdLst/>
              <a:ahLst/>
              <a:cxnLst/>
              <a:rect l="l" t="t" r="r" b="b"/>
              <a:pathLst>
                <a:path w="5702" h="5014" extrusionOk="0">
                  <a:moveTo>
                    <a:pt x="903" y="0"/>
                  </a:moveTo>
                  <a:lnTo>
                    <a:pt x="718" y="1307"/>
                  </a:lnTo>
                  <a:lnTo>
                    <a:pt x="609" y="1307"/>
                  </a:lnTo>
                  <a:cubicBezTo>
                    <a:pt x="323" y="1307"/>
                    <a:pt x="66" y="1510"/>
                    <a:pt x="37" y="1796"/>
                  </a:cubicBezTo>
                  <a:cubicBezTo>
                    <a:pt x="1" y="2119"/>
                    <a:pt x="254" y="2398"/>
                    <a:pt x="580" y="2398"/>
                  </a:cubicBezTo>
                  <a:lnTo>
                    <a:pt x="917" y="2398"/>
                  </a:lnTo>
                  <a:cubicBezTo>
                    <a:pt x="1022" y="3893"/>
                    <a:pt x="2270" y="5014"/>
                    <a:pt x="3717" y="5014"/>
                  </a:cubicBezTo>
                  <a:cubicBezTo>
                    <a:pt x="3868" y="5014"/>
                    <a:pt x="4022" y="5002"/>
                    <a:pt x="4177" y="4976"/>
                  </a:cubicBezTo>
                  <a:cubicBezTo>
                    <a:pt x="2909" y="4781"/>
                    <a:pt x="1931" y="3756"/>
                    <a:pt x="1793" y="2481"/>
                  </a:cubicBezTo>
                  <a:cubicBezTo>
                    <a:pt x="1743" y="1967"/>
                    <a:pt x="2148" y="1525"/>
                    <a:pt x="2663" y="1525"/>
                  </a:cubicBezTo>
                  <a:lnTo>
                    <a:pt x="5046" y="1525"/>
                  </a:lnTo>
                  <a:cubicBezTo>
                    <a:pt x="5408" y="1525"/>
                    <a:pt x="5701" y="1231"/>
                    <a:pt x="5701" y="873"/>
                  </a:cubicBezTo>
                  <a:lnTo>
                    <a:pt x="5701" y="0"/>
                  </a:ln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5401172" y="2940133"/>
              <a:ext cx="194377" cy="111503"/>
            </a:xfrm>
            <a:custGeom>
              <a:avLst/>
              <a:gdLst/>
              <a:ahLst/>
              <a:cxnLst/>
              <a:rect l="l" t="t" r="r" b="b"/>
              <a:pathLst>
                <a:path w="7414" h="4253" extrusionOk="0">
                  <a:moveTo>
                    <a:pt x="3010" y="1"/>
                  </a:moveTo>
                  <a:cubicBezTo>
                    <a:pt x="1348" y="1"/>
                    <a:pt x="0" y="1268"/>
                    <a:pt x="0" y="2837"/>
                  </a:cubicBezTo>
                  <a:lnTo>
                    <a:pt x="0" y="4253"/>
                  </a:lnTo>
                  <a:cubicBezTo>
                    <a:pt x="0" y="3954"/>
                    <a:pt x="257" y="3709"/>
                    <a:pt x="573" y="3709"/>
                  </a:cubicBezTo>
                  <a:cubicBezTo>
                    <a:pt x="575" y="3709"/>
                    <a:pt x="577" y="3709"/>
                    <a:pt x="580" y="3709"/>
                  </a:cubicBezTo>
                  <a:cubicBezTo>
                    <a:pt x="641" y="3709"/>
                    <a:pt x="692" y="3662"/>
                    <a:pt x="692" y="3601"/>
                  </a:cubicBezTo>
                  <a:lnTo>
                    <a:pt x="692" y="3492"/>
                  </a:lnTo>
                  <a:cubicBezTo>
                    <a:pt x="699" y="3371"/>
                    <a:pt x="797" y="3275"/>
                    <a:pt x="917" y="3275"/>
                  </a:cubicBezTo>
                  <a:cubicBezTo>
                    <a:pt x="919" y="3275"/>
                    <a:pt x="922" y="3275"/>
                    <a:pt x="924" y="3275"/>
                  </a:cubicBezTo>
                  <a:lnTo>
                    <a:pt x="3977" y="3275"/>
                  </a:lnTo>
                  <a:cubicBezTo>
                    <a:pt x="4096" y="3275"/>
                    <a:pt x="4212" y="3228"/>
                    <a:pt x="4303" y="3144"/>
                  </a:cubicBezTo>
                  <a:lnTo>
                    <a:pt x="4806" y="2674"/>
                  </a:lnTo>
                  <a:cubicBezTo>
                    <a:pt x="4853" y="2630"/>
                    <a:pt x="4910" y="2609"/>
                    <a:pt x="4967" y="2609"/>
                  </a:cubicBezTo>
                  <a:cubicBezTo>
                    <a:pt x="5064" y="2609"/>
                    <a:pt x="5159" y="2670"/>
                    <a:pt x="5194" y="2775"/>
                  </a:cubicBezTo>
                  <a:lnTo>
                    <a:pt x="5284" y="3108"/>
                  </a:lnTo>
                  <a:cubicBezTo>
                    <a:pt x="5313" y="3207"/>
                    <a:pt x="5399" y="3275"/>
                    <a:pt x="5501" y="3275"/>
                  </a:cubicBezTo>
                  <a:cubicBezTo>
                    <a:pt x="5504" y="3275"/>
                    <a:pt x="5506" y="3275"/>
                    <a:pt x="5509" y="3275"/>
                  </a:cubicBezTo>
                  <a:lnTo>
                    <a:pt x="6487" y="3275"/>
                  </a:lnTo>
                  <a:cubicBezTo>
                    <a:pt x="6489" y="3275"/>
                    <a:pt x="6491" y="3275"/>
                    <a:pt x="6493" y="3275"/>
                  </a:cubicBezTo>
                  <a:cubicBezTo>
                    <a:pt x="6614" y="3275"/>
                    <a:pt x="6715" y="3371"/>
                    <a:pt x="6719" y="3492"/>
                  </a:cubicBezTo>
                  <a:lnTo>
                    <a:pt x="6719" y="3601"/>
                  </a:lnTo>
                  <a:cubicBezTo>
                    <a:pt x="6719" y="3662"/>
                    <a:pt x="6769" y="3709"/>
                    <a:pt x="6831" y="3709"/>
                  </a:cubicBezTo>
                  <a:cubicBezTo>
                    <a:pt x="7153" y="3709"/>
                    <a:pt x="7414" y="3952"/>
                    <a:pt x="7414" y="4253"/>
                  </a:cubicBezTo>
                  <a:lnTo>
                    <a:pt x="7414" y="2837"/>
                  </a:lnTo>
                  <a:cubicBezTo>
                    <a:pt x="7410" y="1272"/>
                    <a:pt x="6063" y="1"/>
                    <a:pt x="4401" y="1"/>
                  </a:cubicBez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5462416" y="2940133"/>
              <a:ext cx="132765" cy="68690"/>
            </a:xfrm>
            <a:custGeom>
              <a:avLst/>
              <a:gdLst/>
              <a:ahLst/>
              <a:cxnLst/>
              <a:rect l="l" t="t" r="r" b="b"/>
              <a:pathLst>
                <a:path w="5064" h="2620" extrusionOk="0">
                  <a:moveTo>
                    <a:pt x="1855" y="1"/>
                  </a:moveTo>
                  <a:cubicBezTo>
                    <a:pt x="1195" y="254"/>
                    <a:pt x="649" y="732"/>
                    <a:pt x="312" y="1352"/>
                  </a:cubicBezTo>
                  <a:cubicBezTo>
                    <a:pt x="0" y="1931"/>
                    <a:pt x="446" y="2619"/>
                    <a:pt x="1138" y="2619"/>
                  </a:cubicBezTo>
                  <a:lnTo>
                    <a:pt x="2568" y="2619"/>
                  </a:lnTo>
                  <a:cubicBezTo>
                    <a:pt x="2590" y="2612"/>
                    <a:pt x="2612" y="2608"/>
                    <a:pt x="2633" y="2608"/>
                  </a:cubicBezTo>
                  <a:cubicBezTo>
                    <a:pt x="2655" y="2608"/>
                    <a:pt x="2677" y="2612"/>
                    <a:pt x="2698" y="2619"/>
                  </a:cubicBezTo>
                  <a:lnTo>
                    <a:pt x="5063" y="2619"/>
                  </a:lnTo>
                  <a:cubicBezTo>
                    <a:pt x="4944" y="1156"/>
                    <a:pt x="3647" y="1"/>
                    <a:pt x="2065" y="1"/>
                  </a:cubicBezTo>
                  <a:close/>
                </a:path>
              </a:pathLst>
            </a:custGeom>
            <a:solidFill>
              <a:srgbClr val="F4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5426525" y="3164790"/>
              <a:ext cx="143488" cy="61087"/>
            </a:xfrm>
            <a:custGeom>
              <a:avLst/>
              <a:gdLst/>
              <a:ahLst/>
              <a:cxnLst/>
              <a:rect l="l" t="t" r="r" b="b"/>
              <a:pathLst>
                <a:path w="5473" h="2330" extrusionOk="0">
                  <a:moveTo>
                    <a:pt x="620" y="1"/>
                  </a:moveTo>
                  <a:lnTo>
                    <a:pt x="0" y="222"/>
                  </a:lnTo>
                  <a:cubicBezTo>
                    <a:pt x="326" y="1464"/>
                    <a:pt x="1453" y="2330"/>
                    <a:pt x="2738" y="2330"/>
                  </a:cubicBezTo>
                  <a:cubicBezTo>
                    <a:pt x="4024" y="2330"/>
                    <a:pt x="5147" y="1464"/>
                    <a:pt x="5473" y="222"/>
                  </a:cubicBezTo>
                  <a:lnTo>
                    <a:pt x="4857" y="1"/>
                  </a:lnTo>
                  <a:cubicBezTo>
                    <a:pt x="4622" y="982"/>
                    <a:pt x="3745" y="1678"/>
                    <a:pt x="2738" y="1678"/>
                  </a:cubicBezTo>
                  <a:cubicBezTo>
                    <a:pt x="1728" y="1678"/>
                    <a:pt x="851" y="982"/>
                    <a:pt x="620" y="1"/>
                  </a:cubicBezTo>
                  <a:close/>
                </a:path>
              </a:pathLst>
            </a:custGeom>
            <a:solidFill>
              <a:srgbClr val="829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5418266" y="3159521"/>
              <a:ext cx="28603" cy="94934"/>
            </a:xfrm>
            <a:custGeom>
              <a:avLst/>
              <a:gdLst/>
              <a:ahLst/>
              <a:cxnLst/>
              <a:rect l="l" t="t" r="r" b="b"/>
              <a:pathLst>
                <a:path w="1091" h="3621" extrusionOk="0">
                  <a:moveTo>
                    <a:pt x="913" y="1"/>
                  </a:moveTo>
                  <a:cubicBezTo>
                    <a:pt x="892" y="1"/>
                    <a:pt x="869" y="5"/>
                    <a:pt x="848" y="13"/>
                  </a:cubicBezTo>
                  <a:lnTo>
                    <a:pt x="218" y="267"/>
                  </a:lnTo>
                  <a:cubicBezTo>
                    <a:pt x="87" y="318"/>
                    <a:pt x="0" y="444"/>
                    <a:pt x="0" y="586"/>
                  </a:cubicBezTo>
                  <a:lnTo>
                    <a:pt x="0" y="3621"/>
                  </a:lnTo>
                  <a:lnTo>
                    <a:pt x="1090" y="3621"/>
                  </a:lnTo>
                  <a:lnTo>
                    <a:pt x="1090" y="180"/>
                  </a:lnTo>
                  <a:cubicBezTo>
                    <a:pt x="1090" y="77"/>
                    <a:pt x="1007" y="1"/>
                    <a:pt x="913" y="1"/>
                  </a:cubicBezTo>
                  <a:close/>
                </a:path>
              </a:pathLst>
            </a:custGeom>
            <a:solidFill>
              <a:srgbClr val="909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5549668" y="3159521"/>
              <a:ext cx="28603" cy="94934"/>
            </a:xfrm>
            <a:custGeom>
              <a:avLst/>
              <a:gdLst/>
              <a:ahLst/>
              <a:cxnLst/>
              <a:rect l="l" t="t" r="r" b="b"/>
              <a:pathLst>
                <a:path w="1091" h="3621" extrusionOk="0">
                  <a:moveTo>
                    <a:pt x="178" y="1"/>
                  </a:moveTo>
                  <a:cubicBezTo>
                    <a:pt x="84" y="1"/>
                    <a:pt x="1" y="77"/>
                    <a:pt x="1" y="180"/>
                  </a:cubicBezTo>
                  <a:lnTo>
                    <a:pt x="1" y="3621"/>
                  </a:lnTo>
                  <a:lnTo>
                    <a:pt x="1091" y="3621"/>
                  </a:lnTo>
                  <a:lnTo>
                    <a:pt x="1091" y="586"/>
                  </a:lnTo>
                  <a:cubicBezTo>
                    <a:pt x="1091" y="444"/>
                    <a:pt x="1007" y="318"/>
                    <a:pt x="873" y="267"/>
                  </a:cubicBezTo>
                  <a:lnTo>
                    <a:pt x="243" y="13"/>
                  </a:lnTo>
                  <a:cubicBezTo>
                    <a:pt x="222" y="5"/>
                    <a:pt x="199" y="1"/>
                    <a:pt x="178" y="1"/>
                  </a:cubicBezTo>
                  <a:close/>
                </a:path>
              </a:pathLst>
            </a:custGeom>
            <a:solidFill>
              <a:srgbClr val="909D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5473454" y="3083306"/>
              <a:ext cx="49630" cy="16569"/>
            </a:xfrm>
            <a:custGeom>
              <a:avLst/>
              <a:gdLst/>
              <a:ahLst/>
              <a:cxnLst/>
              <a:rect l="l" t="t" r="r" b="b"/>
              <a:pathLst>
                <a:path w="1893" h="632" extrusionOk="0">
                  <a:moveTo>
                    <a:pt x="295" y="0"/>
                  </a:moveTo>
                  <a:cubicBezTo>
                    <a:pt x="136" y="0"/>
                    <a:pt x="1" y="208"/>
                    <a:pt x="152" y="353"/>
                  </a:cubicBezTo>
                  <a:cubicBezTo>
                    <a:pt x="325" y="527"/>
                    <a:pt x="622" y="632"/>
                    <a:pt x="948" y="632"/>
                  </a:cubicBezTo>
                  <a:cubicBezTo>
                    <a:pt x="1271" y="632"/>
                    <a:pt x="1568" y="527"/>
                    <a:pt x="1745" y="353"/>
                  </a:cubicBezTo>
                  <a:cubicBezTo>
                    <a:pt x="1893" y="208"/>
                    <a:pt x="1757" y="0"/>
                    <a:pt x="1599" y="0"/>
                  </a:cubicBezTo>
                  <a:cubicBezTo>
                    <a:pt x="1552" y="0"/>
                    <a:pt x="1503" y="19"/>
                    <a:pt x="1459" y="63"/>
                  </a:cubicBezTo>
                  <a:cubicBezTo>
                    <a:pt x="1383" y="135"/>
                    <a:pt x="1205" y="222"/>
                    <a:pt x="948" y="222"/>
                  </a:cubicBezTo>
                  <a:cubicBezTo>
                    <a:pt x="688" y="222"/>
                    <a:pt x="510" y="135"/>
                    <a:pt x="438" y="63"/>
                  </a:cubicBezTo>
                  <a:cubicBezTo>
                    <a:pt x="393" y="19"/>
                    <a:pt x="343" y="0"/>
                    <a:pt x="295"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5458615" y="3043351"/>
              <a:ext cx="10749" cy="16386"/>
            </a:xfrm>
            <a:custGeom>
              <a:avLst/>
              <a:gdLst/>
              <a:ahLst/>
              <a:cxnLst/>
              <a:rect l="l" t="t" r="r" b="b"/>
              <a:pathLst>
                <a:path w="410" h="625" extrusionOk="0">
                  <a:moveTo>
                    <a:pt x="207" y="1"/>
                  </a:moveTo>
                  <a:cubicBezTo>
                    <a:pt x="95" y="1"/>
                    <a:pt x="0" y="91"/>
                    <a:pt x="0" y="203"/>
                  </a:cubicBezTo>
                  <a:lnTo>
                    <a:pt x="0" y="421"/>
                  </a:lnTo>
                  <a:cubicBezTo>
                    <a:pt x="0" y="557"/>
                    <a:pt x="103" y="624"/>
                    <a:pt x="205" y="624"/>
                  </a:cubicBezTo>
                  <a:cubicBezTo>
                    <a:pt x="307" y="624"/>
                    <a:pt x="410" y="557"/>
                    <a:pt x="410" y="421"/>
                  </a:cubicBezTo>
                  <a:lnTo>
                    <a:pt x="410" y="203"/>
                  </a:lnTo>
                  <a:cubicBezTo>
                    <a:pt x="410" y="91"/>
                    <a:pt x="319" y="1"/>
                    <a:pt x="2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5527252" y="3043325"/>
              <a:ext cx="10671" cy="16386"/>
            </a:xfrm>
            <a:custGeom>
              <a:avLst/>
              <a:gdLst/>
              <a:ahLst/>
              <a:cxnLst/>
              <a:rect l="l" t="t" r="r" b="b"/>
              <a:pathLst>
                <a:path w="407" h="625" extrusionOk="0">
                  <a:moveTo>
                    <a:pt x="204" y="1"/>
                  </a:moveTo>
                  <a:cubicBezTo>
                    <a:pt x="102" y="1"/>
                    <a:pt x="1" y="69"/>
                    <a:pt x="1" y="204"/>
                  </a:cubicBezTo>
                  <a:lnTo>
                    <a:pt x="1" y="422"/>
                  </a:lnTo>
                  <a:cubicBezTo>
                    <a:pt x="1" y="534"/>
                    <a:pt x="91" y="625"/>
                    <a:pt x="204" y="625"/>
                  </a:cubicBezTo>
                  <a:cubicBezTo>
                    <a:pt x="316" y="625"/>
                    <a:pt x="407" y="534"/>
                    <a:pt x="407" y="422"/>
                  </a:cubicBezTo>
                  <a:lnTo>
                    <a:pt x="407" y="204"/>
                  </a:lnTo>
                  <a:cubicBezTo>
                    <a:pt x="407" y="69"/>
                    <a:pt x="305" y="1"/>
                    <a:pt x="20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5361296" y="2894750"/>
              <a:ext cx="274052" cy="365079"/>
            </a:xfrm>
            <a:custGeom>
              <a:avLst/>
              <a:gdLst/>
              <a:ahLst/>
              <a:cxnLst/>
              <a:rect l="l" t="t" r="r" b="b"/>
              <a:pathLst>
                <a:path w="10453" h="13925" extrusionOk="0">
                  <a:moveTo>
                    <a:pt x="5878" y="410"/>
                  </a:moveTo>
                  <a:cubicBezTo>
                    <a:pt x="6248" y="410"/>
                    <a:pt x="6545" y="711"/>
                    <a:pt x="6548" y="1076"/>
                  </a:cubicBezTo>
                  <a:cubicBezTo>
                    <a:pt x="6548" y="1261"/>
                    <a:pt x="6472" y="1435"/>
                    <a:pt x="6335" y="1562"/>
                  </a:cubicBezTo>
                  <a:cubicBezTo>
                    <a:pt x="6186" y="1540"/>
                    <a:pt x="6030" y="1529"/>
                    <a:pt x="5878" y="1529"/>
                  </a:cubicBezTo>
                  <a:lnTo>
                    <a:pt x="4571" y="1529"/>
                  </a:lnTo>
                  <a:cubicBezTo>
                    <a:pt x="4419" y="1529"/>
                    <a:pt x="4267" y="1540"/>
                    <a:pt x="4114" y="1562"/>
                  </a:cubicBezTo>
                  <a:cubicBezTo>
                    <a:pt x="3980" y="1435"/>
                    <a:pt x="3904" y="1261"/>
                    <a:pt x="3904" y="1080"/>
                  </a:cubicBezTo>
                  <a:lnTo>
                    <a:pt x="3904" y="1076"/>
                  </a:lnTo>
                  <a:cubicBezTo>
                    <a:pt x="3904" y="711"/>
                    <a:pt x="4201" y="410"/>
                    <a:pt x="4571" y="410"/>
                  </a:cubicBezTo>
                  <a:close/>
                  <a:moveTo>
                    <a:pt x="5878" y="1938"/>
                  </a:moveTo>
                  <a:cubicBezTo>
                    <a:pt x="7450" y="1938"/>
                    <a:pt x="8725" y="3213"/>
                    <a:pt x="8729" y="4785"/>
                  </a:cubicBezTo>
                  <a:lnTo>
                    <a:pt x="8729" y="5317"/>
                  </a:lnTo>
                  <a:cubicBezTo>
                    <a:pt x="8620" y="5263"/>
                    <a:pt x="8504" y="5234"/>
                    <a:pt x="8384" y="5234"/>
                  </a:cubicBezTo>
                  <a:lnTo>
                    <a:pt x="8276" y="5234"/>
                  </a:lnTo>
                  <a:cubicBezTo>
                    <a:pt x="8272" y="5234"/>
                    <a:pt x="8269" y="5234"/>
                    <a:pt x="8269" y="5230"/>
                  </a:cubicBezTo>
                  <a:cubicBezTo>
                    <a:pt x="8265" y="5227"/>
                    <a:pt x="8261" y="5223"/>
                    <a:pt x="8261" y="5220"/>
                  </a:cubicBezTo>
                  <a:lnTo>
                    <a:pt x="8261" y="5002"/>
                  </a:lnTo>
                  <a:cubicBezTo>
                    <a:pt x="8261" y="4890"/>
                    <a:pt x="8171" y="4799"/>
                    <a:pt x="8058" y="4799"/>
                  </a:cubicBezTo>
                  <a:lnTo>
                    <a:pt x="6910" y="4799"/>
                  </a:lnTo>
                  <a:lnTo>
                    <a:pt x="6729" y="4082"/>
                  </a:lnTo>
                  <a:cubicBezTo>
                    <a:pt x="6704" y="3984"/>
                    <a:pt x="6620" y="3928"/>
                    <a:pt x="6533" y="3928"/>
                  </a:cubicBezTo>
                  <a:cubicBezTo>
                    <a:pt x="6482" y="3928"/>
                    <a:pt x="6430" y="3947"/>
                    <a:pt x="6389" y="3988"/>
                  </a:cubicBezTo>
                  <a:lnTo>
                    <a:pt x="5574" y="4799"/>
                  </a:lnTo>
                  <a:lnTo>
                    <a:pt x="3702" y="4799"/>
                  </a:lnTo>
                  <a:cubicBezTo>
                    <a:pt x="3430" y="4799"/>
                    <a:pt x="3430" y="5205"/>
                    <a:pt x="3702" y="5205"/>
                  </a:cubicBezTo>
                  <a:lnTo>
                    <a:pt x="5661" y="5205"/>
                  </a:lnTo>
                  <a:cubicBezTo>
                    <a:pt x="5715" y="5205"/>
                    <a:pt x="5766" y="5183"/>
                    <a:pt x="5806" y="5147"/>
                  </a:cubicBezTo>
                  <a:lnTo>
                    <a:pt x="6421" y="4531"/>
                  </a:lnTo>
                  <a:lnTo>
                    <a:pt x="6552" y="5053"/>
                  </a:lnTo>
                  <a:cubicBezTo>
                    <a:pt x="6577" y="5143"/>
                    <a:pt x="6657" y="5205"/>
                    <a:pt x="6751" y="5205"/>
                  </a:cubicBezTo>
                  <a:lnTo>
                    <a:pt x="7856" y="5205"/>
                  </a:lnTo>
                  <a:lnTo>
                    <a:pt x="7856" y="5220"/>
                  </a:lnTo>
                  <a:cubicBezTo>
                    <a:pt x="7856" y="5455"/>
                    <a:pt x="8044" y="5643"/>
                    <a:pt x="8276" y="5643"/>
                  </a:cubicBezTo>
                  <a:lnTo>
                    <a:pt x="8384" y="5643"/>
                  </a:lnTo>
                  <a:cubicBezTo>
                    <a:pt x="8573" y="5643"/>
                    <a:pt x="8725" y="5795"/>
                    <a:pt x="8725" y="5984"/>
                  </a:cubicBezTo>
                  <a:cubicBezTo>
                    <a:pt x="8725" y="6172"/>
                    <a:pt x="8573" y="6324"/>
                    <a:pt x="8384" y="6324"/>
                  </a:cubicBezTo>
                  <a:lnTo>
                    <a:pt x="8261" y="6324"/>
                  </a:lnTo>
                  <a:lnTo>
                    <a:pt x="8261" y="6310"/>
                  </a:lnTo>
                  <a:cubicBezTo>
                    <a:pt x="8261" y="6174"/>
                    <a:pt x="8160" y="6106"/>
                    <a:pt x="8058" y="6106"/>
                  </a:cubicBezTo>
                  <a:cubicBezTo>
                    <a:pt x="7957" y="6106"/>
                    <a:pt x="7856" y="6174"/>
                    <a:pt x="7856" y="6310"/>
                  </a:cubicBezTo>
                  <a:cubicBezTo>
                    <a:pt x="7856" y="7762"/>
                    <a:pt x="6679" y="8939"/>
                    <a:pt x="5226" y="8939"/>
                  </a:cubicBezTo>
                  <a:cubicBezTo>
                    <a:pt x="3774" y="8939"/>
                    <a:pt x="2597" y="7762"/>
                    <a:pt x="2597" y="6310"/>
                  </a:cubicBezTo>
                  <a:cubicBezTo>
                    <a:pt x="2597" y="6174"/>
                    <a:pt x="2495" y="6106"/>
                    <a:pt x="2392" y="6106"/>
                  </a:cubicBezTo>
                  <a:cubicBezTo>
                    <a:pt x="2290" y="6106"/>
                    <a:pt x="2188" y="6174"/>
                    <a:pt x="2188" y="6310"/>
                  </a:cubicBezTo>
                  <a:lnTo>
                    <a:pt x="2188" y="6324"/>
                  </a:lnTo>
                  <a:lnTo>
                    <a:pt x="2065" y="6324"/>
                  </a:lnTo>
                  <a:cubicBezTo>
                    <a:pt x="1876" y="6324"/>
                    <a:pt x="1724" y="6172"/>
                    <a:pt x="1724" y="5984"/>
                  </a:cubicBezTo>
                  <a:cubicBezTo>
                    <a:pt x="1724" y="5795"/>
                    <a:pt x="1876" y="5643"/>
                    <a:pt x="2065" y="5643"/>
                  </a:cubicBezTo>
                  <a:lnTo>
                    <a:pt x="2173" y="5643"/>
                  </a:lnTo>
                  <a:cubicBezTo>
                    <a:pt x="2405" y="5643"/>
                    <a:pt x="2597" y="5455"/>
                    <a:pt x="2597" y="5220"/>
                  </a:cubicBezTo>
                  <a:lnTo>
                    <a:pt x="2597" y="5209"/>
                  </a:lnTo>
                  <a:lnTo>
                    <a:pt x="2829" y="5209"/>
                  </a:lnTo>
                  <a:cubicBezTo>
                    <a:pt x="3100" y="5209"/>
                    <a:pt x="3100" y="4799"/>
                    <a:pt x="2829" y="4799"/>
                  </a:cubicBezTo>
                  <a:lnTo>
                    <a:pt x="2391" y="4799"/>
                  </a:lnTo>
                  <a:cubicBezTo>
                    <a:pt x="2278" y="4799"/>
                    <a:pt x="2188" y="4890"/>
                    <a:pt x="2188" y="5002"/>
                  </a:cubicBezTo>
                  <a:lnTo>
                    <a:pt x="2188" y="5220"/>
                  </a:lnTo>
                  <a:cubicBezTo>
                    <a:pt x="2188" y="5230"/>
                    <a:pt x="2180" y="5234"/>
                    <a:pt x="2173" y="5234"/>
                  </a:cubicBezTo>
                  <a:lnTo>
                    <a:pt x="2065" y="5234"/>
                  </a:lnTo>
                  <a:cubicBezTo>
                    <a:pt x="1945" y="5234"/>
                    <a:pt x="1829" y="5263"/>
                    <a:pt x="1724" y="5317"/>
                  </a:cubicBezTo>
                  <a:lnTo>
                    <a:pt x="1724" y="4785"/>
                  </a:lnTo>
                  <a:cubicBezTo>
                    <a:pt x="1728" y="3213"/>
                    <a:pt x="2999" y="1938"/>
                    <a:pt x="4571" y="1938"/>
                  </a:cubicBezTo>
                  <a:close/>
                  <a:moveTo>
                    <a:pt x="3712" y="9566"/>
                  </a:moveTo>
                  <a:cubicBezTo>
                    <a:pt x="3705" y="9750"/>
                    <a:pt x="3589" y="9917"/>
                    <a:pt x="3412" y="9978"/>
                  </a:cubicBezTo>
                  <a:lnTo>
                    <a:pt x="3347" y="10000"/>
                  </a:lnTo>
                  <a:cubicBezTo>
                    <a:pt x="3277" y="9933"/>
                    <a:pt x="3182" y="9896"/>
                    <a:pt x="3087" y="9896"/>
                  </a:cubicBezTo>
                  <a:cubicBezTo>
                    <a:pt x="3039" y="9896"/>
                    <a:pt x="2991" y="9905"/>
                    <a:pt x="2945" y="9924"/>
                  </a:cubicBezTo>
                  <a:lnTo>
                    <a:pt x="2314" y="10178"/>
                  </a:lnTo>
                  <a:cubicBezTo>
                    <a:pt x="2177" y="10232"/>
                    <a:pt x="2068" y="10337"/>
                    <a:pt x="2010" y="10475"/>
                  </a:cubicBezTo>
                  <a:lnTo>
                    <a:pt x="1724" y="10576"/>
                  </a:lnTo>
                  <a:lnTo>
                    <a:pt x="1724" y="10236"/>
                  </a:lnTo>
                  <a:cubicBezTo>
                    <a:pt x="1724" y="9866"/>
                    <a:pt x="2021" y="9566"/>
                    <a:pt x="2391" y="9566"/>
                  </a:cubicBezTo>
                  <a:close/>
                  <a:moveTo>
                    <a:pt x="8058" y="9566"/>
                  </a:moveTo>
                  <a:cubicBezTo>
                    <a:pt x="8428" y="9566"/>
                    <a:pt x="8729" y="9866"/>
                    <a:pt x="8729" y="10236"/>
                  </a:cubicBezTo>
                  <a:lnTo>
                    <a:pt x="8729" y="10576"/>
                  </a:lnTo>
                  <a:lnTo>
                    <a:pt x="8439" y="10471"/>
                  </a:lnTo>
                  <a:cubicBezTo>
                    <a:pt x="8381" y="10337"/>
                    <a:pt x="8272" y="10228"/>
                    <a:pt x="8135" y="10174"/>
                  </a:cubicBezTo>
                  <a:lnTo>
                    <a:pt x="7504" y="9921"/>
                  </a:lnTo>
                  <a:cubicBezTo>
                    <a:pt x="7459" y="9903"/>
                    <a:pt x="7411" y="9894"/>
                    <a:pt x="7364" y="9894"/>
                  </a:cubicBezTo>
                  <a:cubicBezTo>
                    <a:pt x="7269" y="9894"/>
                    <a:pt x="7175" y="9930"/>
                    <a:pt x="7102" y="10000"/>
                  </a:cubicBezTo>
                  <a:lnTo>
                    <a:pt x="7037" y="9975"/>
                  </a:lnTo>
                  <a:cubicBezTo>
                    <a:pt x="6863" y="9913"/>
                    <a:pt x="6744" y="9750"/>
                    <a:pt x="6737" y="9566"/>
                  </a:cubicBezTo>
                  <a:close/>
                  <a:moveTo>
                    <a:pt x="3061" y="10319"/>
                  </a:moveTo>
                  <a:lnTo>
                    <a:pt x="3061" y="11558"/>
                  </a:lnTo>
                  <a:lnTo>
                    <a:pt x="2376" y="11558"/>
                  </a:lnTo>
                  <a:lnTo>
                    <a:pt x="2376" y="10685"/>
                  </a:lnTo>
                  <a:cubicBezTo>
                    <a:pt x="2376" y="10627"/>
                    <a:pt x="2412" y="10576"/>
                    <a:pt x="2467" y="10554"/>
                  </a:cubicBezTo>
                  <a:lnTo>
                    <a:pt x="3061" y="10319"/>
                  </a:lnTo>
                  <a:close/>
                  <a:moveTo>
                    <a:pt x="7388" y="10319"/>
                  </a:moveTo>
                  <a:lnTo>
                    <a:pt x="7982" y="10558"/>
                  </a:lnTo>
                  <a:cubicBezTo>
                    <a:pt x="8037" y="10576"/>
                    <a:pt x="8073" y="10630"/>
                    <a:pt x="8073" y="10688"/>
                  </a:cubicBezTo>
                  <a:lnTo>
                    <a:pt x="8073" y="11558"/>
                  </a:lnTo>
                  <a:lnTo>
                    <a:pt x="7388" y="11558"/>
                  </a:lnTo>
                  <a:lnTo>
                    <a:pt x="7388" y="10319"/>
                  </a:lnTo>
                  <a:close/>
                  <a:moveTo>
                    <a:pt x="6327" y="9142"/>
                  </a:moveTo>
                  <a:lnTo>
                    <a:pt x="6327" y="9555"/>
                  </a:lnTo>
                  <a:cubicBezTo>
                    <a:pt x="6331" y="9917"/>
                    <a:pt x="6559" y="10239"/>
                    <a:pt x="6900" y="10362"/>
                  </a:cubicBezTo>
                  <a:lnTo>
                    <a:pt x="6983" y="10391"/>
                  </a:lnTo>
                  <a:lnTo>
                    <a:pt x="6983" y="10696"/>
                  </a:lnTo>
                  <a:cubicBezTo>
                    <a:pt x="6650" y="11358"/>
                    <a:pt x="5969" y="11775"/>
                    <a:pt x="5226" y="11775"/>
                  </a:cubicBezTo>
                  <a:cubicBezTo>
                    <a:pt x="4480" y="11775"/>
                    <a:pt x="3799" y="11358"/>
                    <a:pt x="3466" y="10696"/>
                  </a:cubicBezTo>
                  <a:lnTo>
                    <a:pt x="3466" y="10391"/>
                  </a:lnTo>
                  <a:lnTo>
                    <a:pt x="3549" y="10362"/>
                  </a:lnTo>
                  <a:cubicBezTo>
                    <a:pt x="3890" y="10239"/>
                    <a:pt x="4122" y="9917"/>
                    <a:pt x="4122" y="9555"/>
                  </a:cubicBezTo>
                  <a:lnTo>
                    <a:pt x="4122" y="9142"/>
                  </a:lnTo>
                  <a:cubicBezTo>
                    <a:pt x="4477" y="9279"/>
                    <a:pt x="4851" y="9348"/>
                    <a:pt x="5224" y="9348"/>
                  </a:cubicBezTo>
                  <a:cubicBezTo>
                    <a:pt x="5598" y="9348"/>
                    <a:pt x="5972" y="9279"/>
                    <a:pt x="6327" y="9142"/>
                  </a:cubicBezTo>
                  <a:close/>
                  <a:moveTo>
                    <a:pt x="4571" y="1"/>
                  </a:moveTo>
                  <a:cubicBezTo>
                    <a:pt x="3977" y="4"/>
                    <a:pt x="3495" y="482"/>
                    <a:pt x="3495" y="1076"/>
                  </a:cubicBezTo>
                  <a:cubicBezTo>
                    <a:pt x="3495" y="1283"/>
                    <a:pt x="3557" y="1482"/>
                    <a:pt x="3669" y="1656"/>
                  </a:cubicBezTo>
                  <a:cubicBezTo>
                    <a:pt x="2275" y="2058"/>
                    <a:pt x="1318" y="3333"/>
                    <a:pt x="1318" y="4781"/>
                  </a:cubicBezTo>
                  <a:lnTo>
                    <a:pt x="1318" y="5984"/>
                  </a:lnTo>
                  <a:cubicBezTo>
                    <a:pt x="1318" y="6397"/>
                    <a:pt x="1652" y="6733"/>
                    <a:pt x="2065" y="6733"/>
                  </a:cubicBezTo>
                  <a:lnTo>
                    <a:pt x="2217" y="6733"/>
                  </a:lnTo>
                  <a:cubicBezTo>
                    <a:pt x="2351" y="7661"/>
                    <a:pt x="2901" y="8475"/>
                    <a:pt x="3716" y="8946"/>
                  </a:cubicBezTo>
                  <a:lnTo>
                    <a:pt x="3716" y="9160"/>
                  </a:lnTo>
                  <a:lnTo>
                    <a:pt x="2394" y="9160"/>
                  </a:lnTo>
                  <a:cubicBezTo>
                    <a:pt x="1800" y="9160"/>
                    <a:pt x="1318" y="9642"/>
                    <a:pt x="1318" y="10236"/>
                  </a:cubicBezTo>
                  <a:lnTo>
                    <a:pt x="1318" y="10721"/>
                  </a:lnTo>
                  <a:lnTo>
                    <a:pt x="1007" y="10830"/>
                  </a:lnTo>
                  <a:cubicBezTo>
                    <a:pt x="402" y="11043"/>
                    <a:pt x="0" y="11615"/>
                    <a:pt x="0" y="12257"/>
                  </a:cubicBezTo>
                  <a:lnTo>
                    <a:pt x="0" y="13720"/>
                  </a:lnTo>
                  <a:cubicBezTo>
                    <a:pt x="0" y="13856"/>
                    <a:pt x="102" y="13923"/>
                    <a:pt x="203" y="13923"/>
                  </a:cubicBezTo>
                  <a:cubicBezTo>
                    <a:pt x="304" y="13923"/>
                    <a:pt x="406" y="13856"/>
                    <a:pt x="406" y="13720"/>
                  </a:cubicBezTo>
                  <a:lnTo>
                    <a:pt x="406" y="12257"/>
                  </a:lnTo>
                  <a:cubicBezTo>
                    <a:pt x="406" y="11786"/>
                    <a:pt x="703" y="11369"/>
                    <a:pt x="1145" y="11213"/>
                  </a:cubicBezTo>
                  <a:lnTo>
                    <a:pt x="1970" y="10920"/>
                  </a:lnTo>
                  <a:lnTo>
                    <a:pt x="1970" y="13720"/>
                  </a:lnTo>
                  <a:cubicBezTo>
                    <a:pt x="1970" y="13856"/>
                    <a:pt x="2073" y="13923"/>
                    <a:pt x="2175" y="13923"/>
                  </a:cubicBezTo>
                  <a:cubicBezTo>
                    <a:pt x="2277" y="13923"/>
                    <a:pt x="2380" y="13856"/>
                    <a:pt x="2380" y="13720"/>
                  </a:cubicBezTo>
                  <a:lnTo>
                    <a:pt x="2380" y="11963"/>
                  </a:lnTo>
                  <a:lnTo>
                    <a:pt x="3061" y="11963"/>
                  </a:lnTo>
                  <a:lnTo>
                    <a:pt x="3061" y="13720"/>
                  </a:lnTo>
                  <a:cubicBezTo>
                    <a:pt x="3061" y="13856"/>
                    <a:pt x="3162" y="13923"/>
                    <a:pt x="3263" y="13923"/>
                  </a:cubicBezTo>
                  <a:cubicBezTo>
                    <a:pt x="3365" y="13923"/>
                    <a:pt x="3466" y="13856"/>
                    <a:pt x="3466" y="13720"/>
                  </a:cubicBezTo>
                  <a:lnTo>
                    <a:pt x="3466" y="11405"/>
                  </a:lnTo>
                  <a:cubicBezTo>
                    <a:pt x="3607" y="11558"/>
                    <a:pt x="3767" y="11692"/>
                    <a:pt x="3941" y="11804"/>
                  </a:cubicBezTo>
                  <a:cubicBezTo>
                    <a:pt x="4332" y="12056"/>
                    <a:pt x="4778" y="12181"/>
                    <a:pt x="5224" y="12181"/>
                  </a:cubicBezTo>
                  <a:cubicBezTo>
                    <a:pt x="5671" y="12181"/>
                    <a:pt x="6117" y="12056"/>
                    <a:pt x="6508" y="11804"/>
                  </a:cubicBezTo>
                  <a:cubicBezTo>
                    <a:pt x="6682" y="11692"/>
                    <a:pt x="6842" y="11558"/>
                    <a:pt x="6983" y="11405"/>
                  </a:cubicBezTo>
                  <a:lnTo>
                    <a:pt x="6983" y="12195"/>
                  </a:lnTo>
                  <a:cubicBezTo>
                    <a:pt x="6983" y="12331"/>
                    <a:pt x="7084" y="12399"/>
                    <a:pt x="7186" y="12399"/>
                  </a:cubicBezTo>
                  <a:cubicBezTo>
                    <a:pt x="7287" y="12399"/>
                    <a:pt x="7388" y="12331"/>
                    <a:pt x="7388" y="12195"/>
                  </a:cubicBezTo>
                  <a:lnTo>
                    <a:pt x="7388" y="11963"/>
                  </a:lnTo>
                  <a:lnTo>
                    <a:pt x="8073" y="11963"/>
                  </a:lnTo>
                  <a:lnTo>
                    <a:pt x="8073" y="13720"/>
                  </a:lnTo>
                  <a:cubicBezTo>
                    <a:pt x="8073" y="13856"/>
                    <a:pt x="8175" y="13923"/>
                    <a:pt x="8278" y="13923"/>
                  </a:cubicBezTo>
                  <a:cubicBezTo>
                    <a:pt x="8380" y="13923"/>
                    <a:pt x="8482" y="13856"/>
                    <a:pt x="8482" y="13720"/>
                  </a:cubicBezTo>
                  <a:lnTo>
                    <a:pt x="8482" y="10920"/>
                  </a:lnTo>
                  <a:lnTo>
                    <a:pt x="9308" y="11213"/>
                  </a:lnTo>
                  <a:cubicBezTo>
                    <a:pt x="9750" y="11369"/>
                    <a:pt x="10043" y="11789"/>
                    <a:pt x="10043" y="12257"/>
                  </a:cubicBezTo>
                  <a:lnTo>
                    <a:pt x="10043" y="13723"/>
                  </a:lnTo>
                  <a:cubicBezTo>
                    <a:pt x="10043" y="13857"/>
                    <a:pt x="10146" y="13924"/>
                    <a:pt x="10248" y="13924"/>
                  </a:cubicBezTo>
                  <a:cubicBezTo>
                    <a:pt x="10350" y="13924"/>
                    <a:pt x="10452" y="13857"/>
                    <a:pt x="10452" y="13723"/>
                  </a:cubicBezTo>
                  <a:lnTo>
                    <a:pt x="10452" y="12257"/>
                  </a:lnTo>
                  <a:cubicBezTo>
                    <a:pt x="10452" y="11615"/>
                    <a:pt x="10047" y="11043"/>
                    <a:pt x="9446" y="10830"/>
                  </a:cubicBezTo>
                  <a:lnTo>
                    <a:pt x="9134" y="10717"/>
                  </a:lnTo>
                  <a:lnTo>
                    <a:pt x="9134" y="10232"/>
                  </a:lnTo>
                  <a:cubicBezTo>
                    <a:pt x="9134" y="9638"/>
                    <a:pt x="8652" y="9156"/>
                    <a:pt x="8058" y="9156"/>
                  </a:cubicBezTo>
                  <a:lnTo>
                    <a:pt x="6737" y="9156"/>
                  </a:lnTo>
                  <a:lnTo>
                    <a:pt x="6737" y="8943"/>
                  </a:lnTo>
                  <a:cubicBezTo>
                    <a:pt x="7551" y="8475"/>
                    <a:pt x="8102" y="7657"/>
                    <a:pt x="8232" y="6730"/>
                  </a:cubicBezTo>
                  <a:lnTo>
                    <a:pt x="8384" y="6730"/>
                  </a:lnTo>
                  <a:cubicBezTo>
                    <a:pt x="8801" y="6730"/>
                    <a:pt x="9134" y="6397"/>
                    <a:pt x="9134" y="5980"/>
                  </a:cubicBezTo>
                  <a:lnTo>
                    <a:pt x="9134" y="4781"/>
                  </a:lnTo>
                  <a:cubicBezTo>
                    <a:pt x="9134" y="3333"/>
                    <a:pt x="8174" y="2058"/>
                    <a:pt x="6784" y="1656"/>
                  </a:cubicBezTo>
                  <a:cubicBezTo>
                    <a:pt x="6896" y="1482"/>
                    <a:pt x="6954" y="1283"/>
                    <a:pt x="6954" y="1076"/>
                  </a:cubicBezTo>
                  <a:cubicBezTo>
                    <a:pt x="6954" y="482"/>
                    <a:pt x="6472" y="4"/>
                    <a:pt x="58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5544346" y="3232012"/>
              <a:ext cx="10775" cy="27895"/>
            </a:xfrm>
            <a:custGeom>
              <a:avLst/>
              <a:gdLst/>
              <a:ahLst/>
              <a:cxnLst/>
              <a:rect l="l" t="t" r="r" b="b"/>
              <a:pathLst>
                <a:path w="411" h="1064" extrusionOk="0">
                  <a:moveTo>
                    <a:pt x="204" y="1"/>
                  </a:moveTo>
                  <a:cubicBezTo>
                    <a:pt x="91" y="1"/>
                    <a:pt x="1" y="92"/>
                    <a:pt x="1" y="204"/>
                  </a:cubicBezTo>
                  <a:lnTo>
                    <a:pt x="1" y="859"/>
                  </a:lnTo>
                  <a:cubicBezTo>
                    <a:pt x="1" y="995"/>
                    <a:pt x="103" y="1063"/>
                    <a:pt x="205" y="1063"/>
                  </a:cubicBezTo>
                  <a:cubicBezTo>
                    <a:pt x="308" y="1063"/>
                    <a:pt x="410" y="995"/>
                    <a:pt x="410" y="859"/>
                  </a:cubicBezTo>
                  <a:lnTo>
                    <a:pt x="410" y="204"/>
                  </a:lnTo>
                  <a:cubicBezTo>
                    <a:pt x="410" y="92"/>
                    <a:pt x="316" y="1"/>
                    <a:pt x="20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39"/>
          <p:cNvSpPr txBox="1"/>
          <p:nvPr/>
        </p:nvSpPr>
        <p:spPr>
          <a:xfrm>
            <a:off x="457638" y="2606975"/>
            <a:ext cx="548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Open Sans"/>
                <a:ea typeface="Open Sans"/>
                <a:cs typeface="Open Sans"/>
                <a:sym typeface="Open Sans"/>
              </a:rPr>
              <a:t>User</a:t>
            </a:r>
            <a:endParaRPr sz="1200">
              <a:latin typeface="Open Sans"/>
              <a:ea typeface="Open Sans"/>
              <a:cs typeface="Open Sans"/>
              <a:sym typeface="Open Sans"/>
            </a:endParaRPr>
          </a:p>
        </p:txBody>
      </p:sp>
      <p:grpSp>
        <p:nvGrpSpPr>
          <p:cNvPr id="701" name="Google Shape;701;p39"/>
          <p:cNvGrpSpPr/>
          <p:nvPr/>
        </p:nvGrpSpPr>
        <p:grpSpPr>
          <a:xfrm>
            <a:off x="550645" y="3253411"/>
            <a:ext cx="366765" cy="307832"/>
            <a:chOff x="6212684" y="3412436"/>
            <a:chExt cx="366765" cy="307832"/>
          </a:xfrm>
        </p:grpSpPr>
        <p:sp>
          <p:nvSpPr>
            <p:cNvPr id="702" name="Google Shape;702;p39"/>
            <p:cNvSpPr/>
            <p:nvPr/>
          </p:nvSpPr>
          <p:spPr>
            <a:xfrm>
              <a:off x="6455367" y="3465311"/>
              <a:ext cx="71208" cy="118653"/>
            </a:xfrm>
            <a:custGeom>
              <a:avLst/>
              <a:gdLst/>
              <a:ahLst/>
              <a:cxnLst/>
              <a:rect l="l" t="t" r="r" b="b"/>
              <a:pathLst>
                <a:path w="2715" h="4524" extrusionOk="0">
                  <a:moveTo>
                    <a:pt x="905" y="1"/>
                  </a:moveTo>
                  <a:lnTo>
                    <a:pt x="905" y="540"/>
                  </a:lnTo>
                  <a:cubicBezTo>
                    <a:pt x="905" y="626"/>
                    <a:pt x="857" y="703"/>
                    <a:pt x="780" y="742"/>
                  </a:cubicBezTo>
                  <a:lnTo>
                    <a:pt x="251" y="1007"/>
                  </a:lnTo>
                  <a:cubicBezTo>
                    <a:pt x="97" y="1084"/>
                    <a:pt x="0" y="1242"/>
                    <a:pt x="0" y="1411"/>
                  </a:cubicBezTo>
                  <a:lnTo>
                    <a:pt x="0" y="4524"/>
                  </a:lnTo>
                  <a:lnTo>
                    <a:pt x="2714" y="4524"/>
                  </a:lnTo>
                  <a:lnTo>
                    <a:pt x="2714" y="1411"/>
                  </a:lnTo>
                  <a:cubicBezTo>
                    <a:pt x="2714" y="1242"/>
                    <a:pt x="2618" y="1084"/>
                    <a:pt x="2464" y="1007"/>
                  </a:cubicBezTo>
                  <a:lnTo>
                    <a:pt x="1935" y="742"/>
                  </a:lnTo>
                  <a:cubicBezTo>
                    <a:pt x="1858" y="703"/>
                    <a:pt x="1810" y="626"/>
                    <a:pt x="1810" y="540"/>
                  </a:cubicBezTo>
                  <a:lnTo>
                    <a:pt x="1810" y="1"/>
                  </a:lnTo>
                  <a:close/>
                </a:path>
              </a:pathLst>
            </a:custGeom>
            <a:solidFill>
              <a:srgbClr val="A1A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9"/>
            <p:cNvSpPr/>
            <p:nvPr/>
          </p:nvSpPr>
          <p:spPr>
            <a:xfrm>
              <a:off x="6467222" y="3583938"/>
              <a:ext cx="47472" cy="77266"/>
            </a:xfrm>
            <a:custGeom>
              <a:avLst/>
              <a:gdLst/>
              <a:ahLst/>
              <a:cxnLst/>
              <a:rect l="l" t="t" r="r" b="b"/>
              <a:pathLst>
                <a:path w="1810" h="2946" extrusionOk="0">
                  <a:moveTo>
                    <a:pt x="1" y="1"/>
                  </a:moveTo>
                  <a:lnTo>
                    <a:pt x="1" y="2946"/>
                  </a:lnTo>
                  <a:lnTo>
                    <a:pt x="1810" y="2946"/>
                  </a:lnTo>
                  <a:lnTo>
                    <a:pt x="1810" y="1"/>
                  </a:lnTo>
                  <a:close/>
                </a:path>
              </a:pathLst>
            </a:custGeom>
            <a:solidFill>
              <a:srgbClr val="8A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a:off x="6487915" y="3494974"/>
              <a:ext cx="5980" cy="88990"/>
            </a:xfrm>
            <a:custGeom>
              <a:avLst/>
              <a:gdLst/>
              <a:ahLst/>
              <a:cxnLst/>
              <a:rect l="l" t="t" r="r" b="b"/>
              <a:pathLst>
                <a:path w="228" h="3393" extrusionOk="0">
                  <a:moveTo>
                    <a:pt x="1" y="1"/>
                  </a:moveTo>
                  <a:lnTo>
                    <a:pt x="1" y="3393"/>
                  </a:lnTo>
                  <a:lnTo>
                    <a:pt x="227" y="3393"/>
                  </a:lnTo>
                  <a:lnTo>
                    <a:pt x="227" y="1"/>
                  </a:lnTo>
                  <a:close/>
                </a:path>
              </a:pathLst>
            </a:custGeom>
            <a:solidFill>
              <a:srgbClr val="829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a:off x="6479103" y="3465311"/>
              <a:ext cx="23605" cy="29690"/>
            </a:xfrm>
            <a:custGeom>
              <a:avLst/>
              <a:gdLst/>
              <a:ahLst/>
              <a:cxnLst/>
              <a:rect l="l" t="t" r="r" b="b"/>
              <a:pathLst>
                <a:path w="900" h="1132" extrusionOk="0">
                  <a:moveTo>
                    <a:pt x="0" y="1"/>
                  </a:moveTo>
                  <a:lnTo>
                    <a:pt x="0" y="679"/>
                  </a:lnTo>
                  <a:cubicBezTo>
                    <a:pt x="0" y="930"/>
                    <a:pt x="202" y="1132"/>
                    <a:pt x="452" y="1132"/>
                  </a:cubicBezTo>
                  <a:cubicBezTo>
                    <a:pt x="703" y="1132"/>
                    <a:pt x="900" y="930"/>
                    <a:pt x="900" y="679"/>
                  </a:cubicBezTo>
                  <a:lnTo>
                    <a:pt x="900" y="1"/>
                  </a:ln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a:off x="6467222" y="3417997"/>
              <a:ext cx="47472" cy="53294"/>
            </a:xfrm>
            <a:custGeom>
              <a:avLst/>
              <a:gdLst/>
              <a:ahLst/>
              <a:cxnLst/>
              <a:rect l="l" t="t" r="r" b="b"/>
              <a:pathLst>
                <a:path w="1810" h="2032" extrusionOk="0">
                  <a:moveTo>
                    <a:pt x="679" y="1"/>
                  </a:moveTo>
                  <a:cubicBezTo>
                    <a:pt x="304" y="1"/>
                    <a:pt x="1" y="304"/>
                    <a:pt x="1" y="679"/>
                  </a:cubicBezTo>
                  <a:lnTo>
                    <a:pt x="1" y="1131"/>
                  </a:lnTo>
                  <a:cubicBezTo>
                    <a:pt x="1" y="1627"/>
                    <a:pt x="405" y="2031"/>
                    <a:pt x="905" y="2031"/>
                  </a:cubicBezTo>
                  <a:cubicBezTo>
                    <a:pt x="908" y="2031"/>
                    <a:pt x="911" y="2031"/>
                    <a:pt x="914" y="2031"/>
                  </a:cubicBezTo>
                  <a:cubicBezTo>
                    <a:pt x="1410" y="2031"/>
                    <a:pt x="1810" y="1624"/>
                    <a:pt x="1810" y="1131"/>
                  </a:cubicBezTo>
                  <a:lnTo>
                    <a:pt x="1810" y="679"/>
                  </a:lnTo>
                  <a:cubicBezTo>
                    <a:pt x="1810" y="304"/>
                    <a:pt x="1507" y="1"/>
                    <a:pt x="1132" y="1"/>
                  </a:cubicBezTo>
                  <a:close/>
                </a:path>
              </a:pathLst>
            </a:custGeom>
            <a:solidFill>
              <a:srgbClr val="C0CD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a:off x="6467117" y="3417865"/>
              <a:ext cx="32706" cy="53452"/>
            </a:xfrm>
            <a:custGeom>
              <a:avLst/>
              <a:gdLst/>
              <a:ahLst/>
              <a:cxnLst/>
              <a:rect l="l" t="t" r="r" b="b"/>
              <a:pathLst>
                <a:path w="1247" h="2038" extrusionOk="0">
                  <a:moveTo>
                    <a:pt x="683" y="1"/>
                  </a:moveTo>
                  <a:cubicBezTo>
                    <a:pt x="308" y="1"/>
                    <a:pt x="5" y="304"/>
                    <a:pt x="5" y="679"/>
                  </a:cubicBezTo>
                  <a:lnTo>
                    <a:pt x="5" y="1131"/>
                  </a:lnTo>
                  <a:cubicBezTo>
                    <a:pt x="1" y="1652"/>
                    <a:pt x="427" y="2038"/>
                    <a:pt x="903" y="2038"/>
                  </a:cubicBezTo>
                  <a:cubicBezTo>
                    <a:pt x="1016" y="2038"/>
                    <a:pt x="1132" y="2016"/>
                    <a:pt x="1246" y="1969"/>
                  </a:cubicBezTo>
                  <a:cubicBezTo>
                    <a:pt x="905" y="1834"/>
                    <a:pt x="683" y="1502"/>
                    <a:pt x="683" y="1131"/>
                  </a:cubicBezTo>
                  <a:lnTo>
                    <a:pt x="683" y="679"/>
                  </a:lnTo>
                  <a:cubicBezTo>
                    <a:pt x="683" y="347"/>
                    <a:pt x="924" y="68"/>
                    <a:pt x="1246" y="10"/>
                  </a:cubicBezTo>
                  <a:cubicBezTo>
                    <a:pt x="1208" y="6"/>
                    <a:pt x="1174" y="1"/>
                    <a:pt x="1136" y="1"/>
                  </a:cubicBez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a:off x="6467222" y="3417865"/>
              <a:ext cx="47472" cy="23762"/>
            </a:xfrm>
            <a:custGeom>
              <a:avLst/>
              <a:gdLst/>
              <a:ahLst/>
              <a:cxnLst/>
              <a:rect l="l" t="t" r="r" b="b"/>
              <a:pathLst>
                <a:path w="1810" h="906" extrusionOk="0">
                  <a:moveTo>
                    <a:pt x="679" y="1"/>
                  </a:moveTo>
                  <a:cubicBezTo>
                    <a:pt x="304" y="1"/>
                    <a:pt x="1" y="304"/>
                    <a:pt x="1" y="679"/>
                  </a:cubicBezTo>
                  <a:cubicBezTo>
                    <a:pt x="1" y="679"/>
                    <a:pt x="679" y="905"/>
                    <a:pt x="1810" y="905"/>
                  </a:cubicBezTo>
                  <a:lnTo>
                    <a:pt x="1810" y="679"/>
                  </a:lnTo>
                  <a:cubicBezTo>
                    <a:pt x="1810" y="304"/>
                    <a:pt x="1507" y="1"/>
                    <a:pt x="1132" y="1"/>
                  </a:cubicBezTo>
                  <a:close/>
                </a:path>
              </a:pathLst>
            </a:custGeom>
            <a:solidFill>
              <a:srgbClr val="798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a:off x="6467222" y="3417865"/>
              <a:ext cx="32601" cy="21611"/>
            </a:xfrm>
            <a:custGeom>
              <a:avLst/>
              <a:gdLst/>
              <a:ahLst/>
              <a:cxnLst/>
              <a:rect l="l" t="t" r="r" b="b"/>
              <a:pathLst>
                <a:path w="1243" h="824" extrusionOk="0">
                  <a:moveTo>
                    <a:pt x="679" y="1"/>
                  </a:moveTo>
                  <a:cubicBezTo>
                    <a:pt x="304" y="1"/>
                    <a:pt x="1" y="304"/>
                    <a:pt x="1" y="679"/>
                  </a:cubicBezTo>
                  <a:cubicBezTo>
                    <a:pt x="222" y="747"/>
                    <a:pt x="448" y="795"/>
                    <a:pt x="679" y="824"/>
                  </a:cubicBezTo>
                  <a:lnTo>
                    <a:pt x="679" y="679"/>
                  </a:lnTo>
                  <a:cubicBezTo>
                    <a:pt x="679" y="347"/>
                    <a:pt x="920" y="68"/>
                    <a:pt x="1242" y="10"/>
                  </a:cubicBezTo>
                  <a:cubicBezTo>
                    <a:pt x="1204" y="6"/>
                    <a:pt x="1170" y="1"/>
                    <a:pt x="1132" y="1"/>
                  </a:cubicBezTo>
                  <a:close/>
                </a:path>
              </a:pathLst>
            </a:custGeom>
            <a:solidFill>
              <a:srgbClr val="718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9"/>
            <p:cNvSpPr/>
            <p:nvPr/>
          </p:nvSpPr>
          <p:spPr>
            <a:xfrm>
              <a:off x="6455367" y="3495368"/>
              <a:ext cx="17808" cy="88596"/>
            </a:xfrm>
            <a:custGeom>
              <a:avLst/>
              <a:gdLst/>
              <a:ahLst/>
              <a:cxnLst/>
              <a:rect l="l" t="t" r="r" b="b"/>
              <a:pathLst>
                <a:path w="679" h="3378" extrusionOk="0">
                  <a:moveTo>
                    <a:pt x="92" y="0"/>
                  </a:moveTo>
                  <a:cubicBezTo>
                    <a:pt x="34" y="77"/>
                    <a:pt x="0" y="169"/>
                    <a:pt x="0" y="265"/>
                  </a:cubicBezTo>
                  <a:lnTo>
                    <a:pt x="0" y="3378"/>
                  </a:lnTo>
                  <a:lnTo>
                    <a:pt x="679" y="3378"/>
                  </a:lnTo>
                  <a:lnTo>
                    <a:pt x="679" y="664"/>
                  </a:lnTo>
                  <a:cubicBezTo>
                    <a:pt x="679" y="520"/>
                    <a:pt x="612" y="390"/>
                    <a:pt x="496" y="303"/>
                  </a:cubicBezTo>
                  <a:lnTo>
                    <a:pt x="92" y="0"/>
                  </a:lnTo>
                  <a:close/>
                </a:path>
              </a:pathLst>
            </a:custGeom>
            <a:solidFill>
              <a:srgbClr val="829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a:off x="6508740" y="3495368"/>
              <a:ext cx="17835" cy="88596"/>
            </a:xfrm>
            <a:custGeom>
              <a:avLst/>
              <a:gdLst/>
              <a:ahLst/>
              <a:cxnLst/>
              <a:rect l="l" t="t" r="r" b="b"/>
              <a:pathLst>
                <a:path w="680" h="3378" extrusionOk="0">
                  <a:moveTo>
                    <a:pt x="588" y="0"/>
                  </a:moveTo>
                  <a:lnTo>
                    <a:pt x="184" y="303"/>
                  </a:lnTo>
                  <a:cubicBezTo>
                    <a:pt x="68" y="390"/>
                    <a:pt x="1" y="520"/>
                    <a:pt x="1" y="664"/>
                  </a:cubicBezTo>
                  <a:lnTo>
                    <a:pt x="1" y="3378"/>
                  </a:lnTo>
                  <a:lnTo>
                    <a:pt x="679" y="3378"/>
                  </a:lnTo>
                  <a:lnTo>
                    <a:pt x="679" y="265"/>
                  </a:lnTo>
                  <a:cubicBezTo>
                    <a:pt x="679" y="169"/>
                    <a:pt x="646" y="77"/>
                    <a:pt x="588" y="0"/>
                  </a:cubicBezTo>
                  <a:close/>
                </a:path>
              </a:pathLst>
            </a:custGeom>
            <a:solidFill>
              <a:srgbClr val="829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9"/>
            <p:cNvSpPr/>
            <p:nvPr/>
          </p:nvSpPr>
          <p:spPr>
            <a:xfrm>
              <a:off x="6265558" y="3465311"/>
              <a:ext cx="71077" cy="118653"/>
            </a:xfrm>
            <a:custGeom>
              <a:avLst/>
              <a:gdLst/>
              <a:ahLst/>
              <a:cxnLst/>
              <a:rect l="l" t="t" r="r" b="b"/>
              <a:pathLst>
                <a:path w="2710" h="4524" extrusionOk="0">
                  <a:moveTo>
                    <a:pt x="905" y="1"/>
                  </a:moveTo>
                  <a:lnTo>
                    <a:pt x="905" y="540"/>
                  </a:lnTo>
                  <a:cubicBezTo>
                    <a:pt x="905" y="626"/>
                    <a:pt x="857" y="703"/>
                    <a:pt x="780" y="742"/>
                  </a:cubicBezTo>
                  <a:lnTo>
                    <a:pt x="251" y="1007"/>
                  </a:lnTo>
                  <a:cubicBezTo>
                    <a:pt x="97" y="1084"/>
                    <a:pt x="1" y="1242"/>
                    <a:pt x="1" y="1411"/>
                  </a:cubicBezTo>
                  <a:lnTo>
                    <a:pt x="1" y="4524"/>
                  </a:lnTo>
                  <a:lnTo>
                    <a:pt x="2710" y="4524"/>
                  </a:lnTo>
                  <a:lnTo>
                    <a:pt x="2710" y="1411"/>
                  </a:lnTo>
                  <a:cubicBezTo>
                    <a:pt x="2710" y="1242"/>
                    <a:pt x="2613" y="1084"/>
                    <a:pt x="2459" y="1007"/>
                  </a:cubicBezTo>
                  <a:lnTo>
                    <a:pt x="1930" y="742"/>
                  </a:lnTo>
                  <a:cubicBezTo>
                    <a:pt x="1853" y="703"/>
                    <a:pt x="1805" y="626"/>
                    <a:pt x="1805" y="540"/>
                  </a:cubicBezTo>
                  <a:lnTo>
                    <a:pt x="1805" y="1"/>
                  </a:lnTo>
                  <a:close/>
                </a:path>
              </a:pathLst>
            </a:custGeom>
            <a:solidFill>
              <a:srgbClr val="D7DC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9"/>
            <p:cNvSpPr/>
            <p:nvPr/>
          </p:nvSpPr>
          <p:spPr>
            <a:xfrm>
              <a:off x="6277308" y="3583938"/>
              <a:ext cx="47472" cy="77266"/>
            </a:xfrm>
            <a:custGeom>
              <a:avLst/>
              <a:gdLst/>
              <a:ahLst/>
              <a:cxnLst/>
              <a:rect l="l" t="t" r="r" b="b"/>
              <a:pathLst>
                <a:path w="1810" h="2946" extrusionOk="0">
                  <a:moveTo>
                    <a:pt x="0" y="1"/>
                  </a:moveTo>
                  <a:lnTo>
                    <a:pt x="0" y="2946"/>
                  </a:lnTo>
                  <a:lnTo>
                    <a:pt x="1809" y="2946"/>
                  </a:lnTo>
                  <a:lnTo>
                    <a:pt x="1809" y="1"/>
                  </a:lnTo>
                  <a:close/>
                </a:path>
              </a:pathLst>
            </a:custGeom>
            <a:solidFill>
              <a:srgbClr val="7B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9"/>
            <p:cNvSpPr/>
            <p:nvPr/>
          </p:nvSpPr>
          <p:spPr>
            <a:xfrm>
              <a:off x="6298133" y="3494974"/>
              <a:ext cx="5954" cy="88990"/>
            </a:xfrm>
            <a:custGeom>
              <a:avLst/>
              <a:gdLst/>
              <a:ahLst/>
              <a:cxnLst/>
              <a:rect l="l" t="t" r="r" b="b"/>
              <a:pathLst>
                <a:path w="227" h="3393" extrusionOk="0">
                  <a:moveTo>
                    <a:pt x="0" y="1"/>
                  </a:moveTo>
                  <a:lnTo>
                    <a:pt x="0" y="3393"/>
                  </a:lnTo>
                  <a:lnTo>
                    <a:pt x="226" y="3393"/>
                  </a:lnTo>
                  <a:lnTo>
                    <a:pt x="226" y="1"/>
                  </a:ln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9"/>
            <p:cNvSpPr/>
            <p:nvPr/>
          </p:nvSpPr>
          <p:spPr>
            <a:xfrm>
              <a:off x="6289163" y="3465311"/>
              <a:ext cx="23762" cy="29690"/>
            </a:xfrm>
            <a:custGeom>
              <a:avLst/>
              <a:gdLst/>
              <a:ahLst/>
              <a:cxnLst/>
              <a:rect l="l" t="t" r="r" b="b"/>
              <a:pathLst>
                <a:path w="906" h="1132" extrusionOk="0">
                  <a:moveTo>
                    <a:pt x="0" y="1"/>
                  </a:moveTo>
                  <a:lnTo>
                    <a:pt x="0" y="679"/>
                  </a:lnTo>
                  <a:cubicBezTo>
                    <a:pt x="0" y="930"/>
                    <a:pt x="203" y="1132"/>
                    <a:pt x="453" y="1132"/>
                  </a:cubicBezTo>
                  <a:cubicBezTo>
                    <a:pt x="703" y="1132"/>
                    <a:pt x="905" y="930"/>
                    <a:pt x="905" y="679"/>
                  </a:cubicBezTo>
                  <a:lnTo>
                    <a:pt x="905" y="1"/>
                  </a:ln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9"/>
            <p:cNvSpPr/>
            <p:nvPr/>
          </p:nvSpPr>
          <p:spPr>
            <a:xfrm>
              <a:off x="6277413" y="3417997"/>
              <a:ext cx="47498" cy="53294"/>
            </a:xfrm>
            <a:custGeom>
              <a:avLst/>
              <a:gdLst/>
              <a:ahLst/>
              <a:cxnLst/>
              <a:rect l="l" t="t" r="r" b="b"/>
              <a:pathLst>
                <a:path w="1811" h="2032" extrusionOk="0">
                  <a:moveTo>
                    <a:pt x="679" y="1"/>
                  </a:moveTo>
                  <a:cubicBezTo>
                    <a:pt x="304" y="1"/>
                    <a:pt x="1" y="304"/>
                    <a:pt x="1" y="679"/>
                  </a:cubicBezTo>
                  <a:lnTo>
                    <a:pt x="1" y="1131"/>
                  </a:lnTo>
                  <a:cubicBezTo>
                    <a:pt x="1" y="1627"/>
                    <a:pt x="405" y="2031"/>
                    <a:pt x="901" y="2031"/>
                  </a:cubicBezTo>
                  <a:cubicBezTo>
                    <a:pt x="904" y="2031"/>
                    <a:pt x="907" y="2031"/>
                    <a:pt x="909" y="2031"/>
                  </a:cubicBezTo>
                  <a:cubicBezTo>
                    <a:pt x="1406" y="2031"/>
                    <a:pt x="1810" y="1624"/>
                    <a:pt x="1810" y="1131"/>
                  </a:cubicBezTo>
                  <a:lnTo>
                    <a:pt x="1810" y="679"/>
                  </a:lnTo>
                  <a:cubicBezTo>
                    <a:pt x="1810" y="304"/>
                    <a:pt x="1507" y="1"/>
                    <a:pt x="1132" y="1"/>
                  </a:cubicBezTo>
                  <a:close/>
                </a:path>
              </a:pathLst>
            </a:custGeom>
            <a:solidFill>
              <a:srgbClr val="C0CD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6277308" y="3417865"/>
              <a:ext cx="32706" cy="53452"/>
            </a:xfrm>
            <a:custGeom>
              <a:avLst/>
              <a:gdLst/>
              <a:ahLst/>
              <a:cxnLst/>
              <a:rect l="l" t="t" r="r" b="b"/>
              <a:pathLst>
                <a:path w="1247" h="2038" extrusionOk="0">
                  <a:moveTo>
                    <a:pt x="679" y="1"/>
                  </a:moveTo>
                  <a:cubicBezTo>
                    <a:pt x="303" y="1"/>
                    <a:pt x="0" y="304"/>
                    <a:pt x="0" y="679"/>
                  </a:cubicBezTo>
                  <a:lnTo>
                    <a:pt x="0" y="1131"/>
                  </a:lnTo>
                  <a:cubicBezTo>
                    <a:pt x="0" y="1652"/>
                    <a:pt x="424" y="2038"/>
                    <a:pt x="901" y="2038"/>
                  </a:cubicBezTo>
                  <a:cubicBezTo>
                    <a:pt x="1015" y="2038"/>
                    <a:pt x="1131" y="2016"/>
                    <a:pt x="1246" y="1969"/>
                  </a:cubicBezTo>
                  <a:cubicBezTo>
                    <a:pt x="905" y="1834"/>
                    <a:pt x="679" y="1502"/>
                    <a:pt x="679" y="1131"/>
                  </a:cubicBezTo>
                  <a:lnTo>
                    <a:pt x="679" y="679"/>
                  </a:lnTo>
                  <a:cubicBezTo>
                    <a:pt x="679" y="347"/>
                    <a:pt x="919" y="68"/>
                    <a:pt x="1246" y="10"/>
                  </a:cubicBezTo>
                  <a:cubicBezTo>
                    <a:pt x="1208" y="6"/>
                    <a:pt x="1169" y="1"/>
                    <a:pt x="1131" y="1"/>
                  </a:cubicBez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6277308" y="3417865"/>
              <a:ext cx="47472" cy="23762"/>
            </a:xfrm>
            <a:custGeom>
              <a:avLst/>
              <a:gdLst/>
              <a:ahLst/>
              <a:cxnLst/>
              <a:rect l="l" t="t" r="r" b="b"/>
              <a:pathLst>
                <a:path w="1810" h="906" extrusionOk="0">
                  <a:moveTo>
                    <a:pt x="679" y="1"/>
                  </a:moveTo>
                  <a:cubicBezTo>
                    <a:pt x="308" y="1"/>
                    <a:pt x="0" y="304"/>
                    <a:pt x="0" y="679"/>
                  </a:cubicBezTo>
                  <a:cubicBezTo>
                    <a:pt x="0" y="679"/>
                    <a:pt x="679" y="905"/>
                    <a:pt x="1809" y="905"/>
                  </a:cubicBezTo>
                  <a:lnTo>
                    <a:pt x="1809" y="679"/>
                  </a:lnTo>
                  <a:cubicBezTo>
                    <a:pt x="1809" y="304"/>
                    <a:pt x="1506" y="1"/>
                    <a:pt x="1131" y="1"/>
                  </a:cubicBezTo>
                  <a:close/>
                </a:path>
              </a:pathLst>
            </a:custGeom>
            <a:solidFill>
              <a:srgbClr val="798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6277308" y="3417865"/>
              <a:ext cx="32706" cy="21611"/>
            </a:xfrm>
            <a:custGeom>
              <a:avLst/>
              <a:gdLst/>
              <a:ahLst/>
              <a:cxnLst/>
              <a:rect l="l" t="t" r="r" b="b"/>
              <a:pathLst>
                <a:path w="1247" h="824" extrusionOk="0">
                  <a:moveTo>
                    <a:pt x="679" y="1"/>
                  </a:moveTo>
                  <a:cubicBezTo>
                    <a:pt x="303" y="1"/>
                    <a:pt x="0" y="304"/>
                    <a:pt x="0" y="679"/>
                  </a:cubicBezTo>
                  <a:cubicBezTo>
                    <a:pt x="221" y="747"/>
                    <a:pt x="452" y="795"/>
                    <a:pt x="679" y="824"/>
                  </a:cubicBezTo>
                  <a:lnTo>
                    <a:pt x="679" y="679"/>
                  </a:lnTo>
                  <a:cubicBezTo>
                    <a:pt x="679" y="347"/>
                    <a:pt x="919" y="68"/>
                    <a:pt x="1246" y="10"/>
                  </a:cubicBezTo>
                  <a:cubicBezTo>
                    <a:pt x="1208" y="6"/>
                    <a:pt x="1169" y="1"/>
                    <a:pt x="1131" y="1"/>
                  </a:cubicBezTo>
                  <a:close/>
                </a:path>
              </a:pathLst>
            </a:custGeom>
            <a:solidFill>
              <a:srgbClr val="718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6265427" y="3495368"/>
              <a:ext cx="17835" cy="88596"/>
            </a:xfrm>
            <a:custGeom>
              <a:avLst/>
              <a:gdLst/>
              <a:ahLst/>
              <a:cxnLst/>
              <a:rect l="l" t="t" r="r" b="b"/>
              <a:pathLst>
                <a:path w="680" h="3378" extrusionOk="0">
                  <a:moveTo>
                    <a:pt x="92" y="0"/>
                  </a:moveTo>
                  <a:cubicBezTo>
                    <a:pt x="34" y="77"/>
                    <a:pt x="1" y="169"/>
                    <a:pt x="1" y="265"/>
                  </a:cubicBezTo>
                  <a:lnTo>
                    <a:pt x="1" y="3378"/>
                  </a:lnTo>
                  <a:lnTo>
                    <a:pt x="679" y="3378"/>
                  </a:lnTo>
                  <a:lnTo>
                    <a:pt x="679" y="664"/>
                  </a:lnTo>
                  <a:cubicBezTo>
                    <a:pt x="679" y="520"/>
                    <a:pt x="612" y="390"/>
                    <a:pt x="501" y="303"/>
                  </a:cubicBezTo>
                  <a:lnTo>
                    <a:pt x="92" y="0"/>
                  </a:ln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6318826" y="3495368"/>
              <a:ext cx="17940" cy="88596"/>
            </a:xfrm>
            <a:custGeom>
              <a:avLst/>
              <a:gdLst/>
              <a:ahLst/>
              <a:cxnLst/>
              <a:rect l="l" t="t" r="r" b="b"/>
              <a:pathLst>
                <a:path w="684" h="3378" extrusionOk="0">
                  <a:moveTo>
                    <a:pt x="587" y="0"/>
                  </a:moveTo>
                  <a:lnTo>
                    <a:pt x="183" y="303"/>
                  </a:lnTo>
                  <a:cubicBezTo>
                    <a:pt x="68" y="390"/>
                    <a:pt x="0" y="520"/>
                    <a:pt x="5" y="664"/>
                  </a:cubicBezTo>
                  <a:lnTo>
                    <a:pt x="5" y="3378"/>
                  </a:lnTo>
                  <a:lnTo>
                    <a:pt x="683" y="3378"/>
                  </a:lnTo>
                  <a:lnTo>
                    <a:pt x="683" y="265"/>
                  </a:lnTo>
                  <a:cubicBezTo>
                    <a:pt x="679" y="169"/>
                    <a:pt x="650" y="77"/>
                    <a:pt x="587" y="0"/>
                  </a:cubicBez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9"/>
            <p:cNvSpPr/>
            <p:nvPr/>
          </p:nvSpPr>
          <p:spPr>
            <a:xfrm>
              <a:off x="6360476" y="3465311"/>
              <a:ext cx="71181" cy="118653"/>
            </a:xfrm>
            <a:custGeom>
              <a:avLst/>
              <a:gdLst/>
              <a:ahLst/>
              <a:cxnLst/>
              <a:rect l="l" t="t" r="r" b="b"/>
              <a:pathLst>
                <a:path w="2714" h="4524" extrusionOk="0">
                  <a:moveTo>
                    <a:pt x="905" y="1"/>
                  </a:moveTo>
                  <a:lnTo>
                    <a:pt x="905" y="540"/>
                  </a:lnTo>
                  <a:cubicBezTo>
                    <a:pt x="905" y="626"/>
                    <a:pt x="857" y="703"/>
                    <a:pt x="780" y="742"/>
                  </a:cubicBezTo>
                  <a:lnTo>
                    <a:pt x="250" y="1007"/>
                  </a:lnTo>
                  <a:cubicBezTo>
                    <a:pt x="96" y="1084"/>
                    <a:pt x="0" y="1242"/>
                    <a:pt x="0" y="1411"/>
                  </a:cubicBezTo>
                  <a:lnTo>
                    <a:pt x="0" y="4524"/>
                  </a:lnTo>
                  <a:lnTo>
                    <a:pt x="2714" y="4524"/>
                  </a:lnTo>
                  <a:lnTo>
                    <a:pt x="2714" y="1411"/>
                  </a:lnTo>
                  <a:cubicBezTo>
                    <a:pt x="2714" y="1242"/>
                    <a:pt x="2618" y="1084"/>
                    <a:pt x="2464" y="1007"/>
                  </a:cubicBezTo>
                  <a:lnTo>
                    <a:pt x="1934" y="742"/>
                  </a:lnTo>
                  <a:cubicBezTo>
                    <a:pt x="1857" y="703"/>
                    <a:pt x="1809" y="626"/>
                    <a:pt x="1809" y="540"/>
                  </a:cubicBezTo>
                  <a:lnTo>
                    <a:pt x="1809" y="1"/>
                  </a:lnTo>
                  <a:close/>
                </a:path>
              </a:pathLst>
            </a:custGeom>
            <a:solidFill>
              <a:srgbClr val="E8EC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6372199" y="3583938"/>
              <a:ext cx="47603" cy="77266"/>
            </a:xfrm>
            <a:custGeom>
              <a:avLst/>
              <a:gdLst/>
              <a:ahLst/>
              <a:cxnLst/>
              <a:rect l="l" t="t" r="r" b="b"/>
              <a:pathLst>
                <a:path w="1815" h="2946" extrusionOk="0">
                  <a:moveTo>
                    <a:pt x="1" y="1"/>
                  </a:moveTo>
                  <a:lnTo>
                    <a:pt x="1" y="2946"/>
                  </a:lnTo>
                  <a:lnTo>
                    <a:pt x="1815" y="2946"/>
                  </a:lnTo>
                  <a:lnTo>
                    <a:pt x="1815" y="1"/>
                  </a:lnTo>
                  <a:close/>
                </a:path>
              </a:pathLst>
            </a:custGeom>
            <a:solidFill>
              <a:srgbClr val="8A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6393024" y="3494974"/>
              <a:ext cx="5954" cy="88990"/>
            </a:xfrm>
            <a:custGeom>
              <a:avLst/>
              <a:gdLst/>
              <a:ahLst/>
              <a:cxnLst/>
              <a:rect l="l" t="t" r="r" b="b"/>
              <a:pathLst>
                <a:path w="227" h="3393" extrusionOk="0">
                  <a:moveTo>
                    <a:pt x="0" y="1"/>
                  </a:moveTo>
                  <a:lnTo>
                    <a:pt x="0" y="3393"/>
                  </a:lnTo>
                  <a:lnTo>
                    <a:pt x="227" y="3393"/>
                  </a:lnTo>
                  <a:lnTo>
                    <a:pt x="227" y="1"/>
                  </a:lnTo>
                  <a:close/>
                </a:path>
              </a:pathLst>
            </a:custGeom>
            <a:solidFill>
              <a:srgbClr val="D2D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6384185" y="3465311"/>
              <a:ext cx="23631" cy="29690"/>
            </a:xfrm>
            <a:custGeom>
              <a:avLst/>
              <a:gdLst/>
              <a:ahLst/>
              <a:cxnLst/>
              <a:rect l="l" t="t" r="r" b="b"/>
              <a:pathLst>
                <a:path w="901" h="1132" extrusionOk="0">
                  <a:moveTo>
                    <a:pt x="1" y="1"/>
                  </a:moveTo>
                  <a:lnTo>
                    <a:pt x="1" y="679"/>
                  </a:lnTo>
                  <a:cubicBezTo>
                    <a:pt x="1" y="930"/>
                    <a:pt x="203" y="1132"/>
                    <a:pt x="453" y="1132"/>
                  </a:cubicBezTo>
                  <a:cubicBezTo>
                    <a:pt x="698" y="1132"/>
                    <a:pt x="900" y="930"/>
                    <a:pt x="900" y="679"/>
                  </a:cubicBezTo>
                  <a:lnTo>
                    <a:pt x="900" y="1"/>
                  </a:ln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6372330" y="3417997"/>
              <a:ext cx="47472" cy="53294"/>
            </a:xfrm>
            <a:custGeom>
              <a:avLst/>
              <a:gdLst/>
              <a:ahLst/>
              <a:cxnLst/>
              <a:rect l="l" t="t" r="r" b="b"/>
              <a:pathLst>
                <a:path w="1810" h="2032" extrusionOk="0">
                  <a:moveTo>
                    <a:pt x="1140" y="0"/>
                  </a:moveTo>
                  <a:cubicBezTo>
                    <a:pt x="1137" y="0"/>
                    <a:pt x="1134" y="1"/>
                    <a:pt x="1131" y="1"/>
                  </a:cubicBezTo>
                  <a:lnTo>
                    <a:pt x="679" y="1"/>
                  </a:lnTo>
                  <a:cubicBezTo>
                    <a:pt x="303" y="1"/>
                    <a:pt x="0" y="304"/>
                    <a:pt x="0" y="679"/>
                  </a:cubicBezTo>
                  <a:lnTo>
                    <a:pt x="0" y="1131"/>
                  </a:lnTo>
                  <a:cubicBezTo>
                    <a:pt x="0" y="1627"/>
                    <a:pt x="405" y="2031"/>
                    <a:pt x="905" y="2031"/>
                  </a:cubicBezTo>
                  <a:cubicBezTo>
                    <a:pt x="908" y="2031"/>
                    <a:pt x="911" y="2031"/>
                    <a:pt x="914" y="2031"/>
                  </a:cubicBezTo>
                  <a:cubicBezTo>
                    <a:pt x="1405" y="2031"/>
                    <a:pt x="1810" y="1624"/>
                    <a:pt x="1810" y="1131"/>
                  </a:cubicBezTo>
                  <a:lnTo>
                    <a:pt x="1810" y="679"/>
                  </a:lnTo>
                  <a:cubicBezTo>
                    <a:pt x="1810" y="307"/>
                    <a:pt x="1511" y="0"/>
                    <a:pt x="1140" y="0"/>
                  </a:cubicBezTo>
                  <a:close/>
                </a:path>
              </a:pathLst>
            </a:custGeom>
            <a:solidFill>
              <a:srgbClr val="C0CD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6372199" y="3417865"/>
              <a:ext cx="32706" cy="53452"/>
            </a:xfrm>
            <a:custGeom>
              <a:avLst/>
              <a:gdLst/>
              <a:ahLst/>
              <a:cxnLst/>
              <a:rect l="l" t="t" r="r" b="b"/>
              <a:pathLst>
                <a:path w="1247" h="2038" extrusionOk="0">
                  <a:moveTo>
                    <a:pt x="684" y="1"/>
                  </a:moveTo>
                  <a:cubicBezTo>
                    <a:pt x="308" y="1"/>
                    <a:pt x="1" y="304"/>
                    <a:pt x="1" y="679"/>
                  </a:cubicBezTo>
                  <a:lnTo>
                    <a:pt x="1" y="1131"/>
                  </a:lnTo>
                  <a:cubicBezTo>
                    <a:pt x="1" y="1652"/>
                    <a:pt x="427" y="2038"/>
                    <a:pt x="903" y="2038"/>
                  </a:cubicBezTo>
                  <a:cubicBezTo>
                    <a:pt x="1017" y="2038"/>
                    <a:pt x="1133" y="2016"/>
                    <a:pt x="1247" y="1969"/>
                  </a:cubicBezTo>
                  <a:cubicBezTo>
                    <a:pt x="905" y="1834"/>
                    <a:pt x="679" y="1502"/>
                    <a:pt x="684" y="1131"/>
                  </a:cubicBezTo>
                  <a:lnTo>
                    <a:pt x="684" y="679"/>
                  </a:lnTo>
                  <a:cubicBezTo>
                    <a:pt x="684" y="347"/>
                    <a:pt x="920" y="68"/>
                    <a:pt x="1247" y="10"/>
                  </a:cubicBezTo>
                  <a:cubicBezTo>
                    <a:pt x="1208" y="6"/>
                    <a:pt x="1170" y="1"/>
                    <a:pt x="1136" y="1"/>
                  </a:cubicBez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6372330" y="3417865"/>
              <a:ext cx="47472" cy="23762"/>
            </a:xfrm>
            <a:custGeom>
              <a:avLst/>
              <a:gdLst/>
              <a:ahLst/>
              <a:cxnLst/>
              <a:rect l="l" t="t" r="r" b="b"/>
              <a:pathLst>
                <a:path w="1810" h="906" extrusionOk="0">
                  <a:moveTo>
                    <a:pt x="679" y="1"/>
                  </a:moveTo>
                  <a:cubicBezTo>
                    <a:pt x="303" y="1"/>
                    <a:pt x="0" y="304"/>
                    <a:pt x="0" y="679"/>
                  </a:cubicBezTo>
                  <a:cubicBezTo>
                    <a:pt x="0" y="679"/>
                    <a:pt x="679" y="905"/>
                    <a:pt x="1810" y="905"/>
                  </a:cubicBezTo>
                  <a:lnTo>
                    <a:pt x="1810" y="679"/>
                  </a:lnTo>
                  <a:cubicBezTo>
                    <a:pt x="1810" y="304"/>
                    <a:pt x="1506" y="1"/>
                    <a:pt x="1131" y="1"/>
                  </a:cubicBezTo>
                  <a:close/>
                </a:path>
              </a:pathLst>
            </a:custGeom>
            <a:solidFill>
              <a:srgbClr val="798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6372199" y="3417865"/>
              <a:ext cx="32706" cy="21611"/>
            </a:xfrm>
            <a:custGeom>
              <a:avLst/>
              <a:gdLst/>
              <a:ahLst/>
              <a:cxnLst/>
              <a:rect l="l" t="t" r="r" b="b"/>
              <a:pathLst>
                <a:path w="1247" h="824" extrusionOk="0">
                  <a:moveTo>
                    <a:pt x="684" y="1"/>
                  </a:moveTo>
                  <a:cubicBezTo>
                    <a:pt x="308" y="1"/>
                    <a:pt x="1" y="304"/>
                    <a:pt x="1" y="679"/>
                  </a:cubicBezTo>
                  <a:cubicBezTo>
                    <a:pt x="227" y="747"/>
                    <a:pt x="453" y="795"/>
                    <a:pt x="684" y="824"/>
                  </a:cubicBezTo>
                  <a:lnTo>
                    <a:pt x="684" y="679"/>
                  </a:lnTo>
                  <a:cubicBezTo>
                    <a:pt x="684" y="347"/>
                    <a:pt x="920" y="68"/>
                    <a:pt x="1247" y="10"/>
                  </a:cubicBezTo>
                  <a:cubicBezTo>
                    <a:pt x="1208" y="6"/>
                    <a:pt x="1170" y="1"/>
                    <a:pt x="1136" y="1"/>
                  </a:cubicBezTo>
                  <a:close/>
                </a:path>
              </a:pathLst>
            </a:custGeom>
            <a:solidFill>
              <a:srgbClr val="718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6360344" y="3495368"/>
              <a:ext cx="17808" cy="88596"/>
            </a:xfrm>
            <a:custGeom>
              <a:avLst/>
              <a:gdLst/>
              <a:ahLst/>
              <a:cxnLst/>
              <a:rect l="l" t="t" r="r" b="b"/>
              <a:pathLst>
                <a:path w="679" h="3378" extrusionOk="0">
                  <a:moveTo>
                    <a:pt x="96" y="0"/>
                  </a:moveTo>
                  <a:cubicBezTo>
                    <a:pt x="34" y="77"/>
                    <a:pt x="5" y="169"/>
                    <a:pt x="0" y="265"/>
                  </a:cubicBezTo>
                  <a:lnTo>
                    <a:pt x="0" y="3378"/>
                  </a:lnTo>
                  <a:lnTo>
                    <a:pt x="679" y="3378"/>
                  </a:lnTo>
                  <a:lnTo>
                    <a:pt x="679" y="664"/>
                  </a:lnTo>
                  <a:cubicBezTo>
                    <a:pt x="679" y="520"/>
                    <a:pt x="611" y="390"/>
                    <a:pt x="501" y="303"/>
                  </a:cubicBezTo>
                  <a:lnTo>
                    <a:pt x="96" y="0"/>
                  </a:lnTo>
                  <a:close/>
                </a:path>
              </a:pathLst>
            </a:custGeom>
            <a:solidFill>
              <a:srgbClr val="D2D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6413849" y="3495368"/>
              <a:ext cx="17808" cy="88596"/>
            </a:xfrm>
            <a:custGeom>
              <a:avLst/>
              <a:gdLst/>
              <a:ahLst/>
              <a:cxnLst/>
              <a:rect l="l" t="t" r="r" b="b"/>
              <a:pathLst>
                <a:path w="679" h="3378" extrusionOk="0">
                  <a:moveTo>
                    <a:pt x="587" y="0"/>
                  </a:moveTo>
                  <a:lnTo>
                    <a:pt x="178" y="303"/>
                  </a:lnTo>
                  <a:cubicBezTo>
                    <a:pt x="68" y="390"/>
                    <a:pt x="0" y="520"/>
                    <a:pt x="0" y="664"/>
                  </a:cubicBezTo>
                  <a:lnTo>
                    <a:pt x="0" y="3378"/>
                  </a:lnTo>
                  <a:lnTo>
                    <a:pt x="679" y="3378"/>
                  </a:lnTo>
                  <a:lnTo>
                    <a:pt x="679" y="265"/>
                  </a:lnTo>
                  <a:cubicBezTo>
                    <a:pt x="679" y="169"/>
                    <a:pt x="645" y="77"/>
                    <a:pt x="587" y="0"/>
                  </a:cubicBezTo>
                  <a:close/>
                </a:path>
              </a:pathLst>
            </a:custGeom>
            <a:solidFill>
              <a:srgbClr val="D2D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6217982" y="3566156"/>
              <a:ext cx="71339" cy="148448"/>
            </a:xfrm>
            <a:custGeom>
              <a:avLst/>
              <a:gdLst/>
              <a:ahLst/>
              <a:cxnLst/>
              <a:rect l="l" t="t" r="r" b="b"/>
              <a:pathLst>
                <a:path w="2720" h="5660" extrusionOk="0">
                  <a:moveTo>
                    <a:pt x="910" y="1"/>
                  </a:moveTo>
                  <a:lnTo>
                    <a:pt x="910" y="539"/>
                  </a:lnTo>
                  <a:cubicBezTo>
                    <a:pt x="910" y="626"/>
                    <a:pt x="862" y="703"/>
                    <a:pt x="785" y="742"/>
                  </a:cubicBezTo>
                  <a:lnTo>
                    <a:pt x="256" y="1006"/>
                  </a:lnTo>
                  <a:cubicBezTo>
                    <a:pt x="102" y="1083"/>
                    <a:pt x="1" y="1242"/>
                    <a:pt x="5" y="1415"/>
                  </a:cubicBezTo>
                  <a:lnTo>
                    <a:pt x="5" y="3643"/>
                  </a:lnTo>
                  <a:cubicBezTo>
                    <a:pt x="5" y="3778"/>
                    <a:pt x="44" y="3908"/>
                    <a:pt x="116" y="4018"/>
                  </a:cubicBezTo>
                  <a:lnTo>
                    <a:pt x="342" y="4355"/>
                  </a:lnTo>
                  <a:cubicBezTo>
                    <a:pt x="414" y="4466"/>
                    <a:pt x="458" y="4601"/>
                    <a:pt x="458" y="4730"/>
                  </a:cubicBezTo>
                  <a:lnTo>
                    <a:pt x="458" y="5659"/>
                  </a:lnTo>
                  <a:lnTo>
                    <a:pt x="2267" y="5659"/>
                  </a:lnTo>
                  <a:lnTo>
                    <a:pt x="2267" y="4730"/>
                  </a:lnTo>
                  <a:cubicBezTo>
                    <a:pt x="2267" y="4596"/>
                    <a:pt x="2305" y="4466"/>
                    <a:pt x="2382" y="4355"/>
                  </a:cubicBezTo>
                  <a:lnTo>
                    <a:pt x="2604" y="4018"/>
                  </a:lnTo>
                  <a:cubicBezTo>
                    <a:pt x="2681" y="3908"/>
                    <a:pt x="2719" y="3778"/>
                    <a:pt x="2719" y="3643"/>
                  </a:cubicBezTo>
                  <a:lnTo>
                    <a:pt x="2719" y="1410"/>
                  </a:lnTo>
                  <a:cubicBezTo>
                    <a:pt x="2719" y="1242"/>
                    <a:pt x="2618" y="1083"/>
                    <a:pt x="2464" y="1006"/>
                  </a:cubicBezTo>
                  <a:lnTo>
                    <a:pt x="1935" y="742"/>
                  </a:lnTo>
                  <a:cubicBezTo>
                    <a:pt x="1858" y="703"/>
                    <a:pt x="1810" y="626"/>
                    <a:pt x="1810" y="539"/>
                  </a:cubicBezTo>
                  <a:lnTo>
                    <a:pt x="1810" y="1"/>
                  </a:lnTo>
                  <a:close/>
                </a:path>
              </a:pathLst>
            </a:custGeom>
            <a:solidFill>
              <a:srgbClr val="96A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6217982" y="3596186"/>
              <a:ext cx="17835" cy="94550"/>
            </a:xfrm>
            <a:custGeom>
              <a:avLst/>
              <a:gdLst/>
              <a:ahLst/>
              <a:cxnLst/>
              <a:rect l="l" t="t" r="r" b="b"/>
              <a:pathLst>
                <a:path w="680" h="3605" extrusionOk="0">
                  <a:moveTo>
                    <a:pt x="92" y="1"/>
                  </a:moveTo>
                  <a:cubicBezTo>
                    <a:pt x="34" y="73"/>
                    <a:pt x="1" y="169"/>
                    <a:pt x="1" y="265"/>
                  </a:cubicBezTo>
                  <a:lnTo>
                    <a:pt x="1" y="2493"/>
                  </a:lnTo>
                  <a:cubicBezTo>
                    <a:pt x="1" y="2628"/>
                    <a:pt x="39" y="2758"/>
                    <a:pt x="116" y="2873"/>
                  </a:cubicBezTo>
                  <a:lnTo>
                    <a:pt x="337" y="3210"/>
                  </a:lnTo>
                  <a:cubicBezTo>
                    <a:pt x="414" y="3321"/>
                    <a:pt x="453" y="3451"/>
                    <a:pt x="453" y="3585"/>
                  </a:cubicBezTo>
                  <a:lnTo>
                    <a:pt x="453" y="3605"/>
                  </a:lnTo>
                  <a:lnTo>
                    <a:pt x="679" y="3605"/>
                  </a:lnTo>
                  <a:lnTo>
                    <a:pt x="679" y="665"/>
                  </a:lnTo>
                  <a:cubicBezTo>
                    <a:pt x="679" y="520"/>
                    <a:pt x="612" y="386"/>
                    <a:pt x="501" y="304"/>
                  </a:cubicBezTo>
                  <a:lnTo>
                    <a:pt x="92" y="1"/>
                  </a:lnTo>
                  <a:close/>
                </a:path>
              </a:pathLst>
            </a:custGeom>
            <a:solidFill>
              <a:srgbClr val="859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6271355" y="3596186"/>
              <a:ext cx="17835" cy="94550"/>
            </a:xfrm>
            <a:custGeom>
              <a:avLst/>
              <a:gdLst/>
              <a:ahLst/>
              <a:cxnLst/>
              <a:rect l="l" t="t" r="r" b="b"/>
              <a:pathLst>
                <a:path w="680" h="3605" extrusionOk="0">
                  <a:moveTo>
                    <a:pt x="588" y="1"/>
                  </a:moveTo>
                  <a:lnTo>
                    <a:pt x="184" y="304"/>
                  </a:lnTo>
                  <a:cubicBezTo>
                    <a:pt x="68" y="386"/>
                    <a:pt x="1" y="520"/>
                    <a:pt x="1" y="665"/>
                  </a:cubicBezTo>
                  <a:lnTo>
                    <a:pt x="1" y="3605"/>
                  </a:lnTo>
                  <a:lnTo>
                    <a:pt x="227" y="3605"/>
                  </a:lnTo>
                  <a:lnTo>
                    <a:pt x="227" y="3585"/>
                  </a:lnTo>
                  <a:cubicBezTo>
                    <a:pt x="227" y="3451"/>
                    <a:pt x="266" y="3321"/>
                    <a:pt x="343" y="3210"/>
                  </a:cubicBezTo>
                  <a:lnTo>
                    <a:pt x="564" y="2873"/>
                  </a:lnTo>
                  <a:cubicBezTo>
                    <a:pt x="641" y="2758"/>
                    <a:pt x="679" y="2628"/>
                    <a:pt x="679" y="2493"/>
                  </a:cubicBezTo>
                  <a:lnTo>
                    <a:pt x="679" y="265"/>
                  </a:lnTo>
                  <a:cubicBezTo>
                    <a:pt x="679" y="169"/>
                    <a:pt x="646" y="73"/>
                    <a:pt x="588" y="1"/>
                  </a:cubicBezTo>
                  <a:close/>
                </a:path>
              </a:pathLst>
            </a:custGeom>
            <a:solidFill>
              <a:srgbClr val="859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6229836" y="3678855"/>
              <a:ext cx="47498" cy="35748"/>
            </a:xfrm>
            <a:custGeom>
              <a:avLst/>
              <a:gdLst/>
              <a:ahLst/>
              <a:cxnLst/>
              <a:rect l="l" t="t" r="r" b="b"/>
              <a:pathLst>
                <a:path w="1811" h="1363" extrusionOk="0">
                  <a:moveTo>
                    <a:pt x="1" y="0"/>
                  </a:moveTo>
                  <a:lnTo>
                    <a:pt x="1" y="1362"/>
                  </a:lnTo>
                  <a:lnTo>
                    <a:pt x="1810" y="1362"/>
                  </a:lnTo>
                  <a:lnTo>
                    <a:pt x="1810" y="0"/>
                  </a:lnTo>
                  <a:close/>
                </a:path>
              </a:pathLst>
            </a:custGeom>
            <a:solidFill>
              <a:srgbClr val="8A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6250661" y="3690841"/>
              <a:ext cx="5954" cy="23762"/>
            </a:xfrm>
            <a:custGeom>
              <a:avLst/>
              <a:gdLst/>
              <a:ahLst/>
              <a:cxnLst/>
              <a:rect l="l" t="t" r="r" b="b"/>
              <a:pathLst>
                <a:path w="227" h="906" extrusionOk="0">
                  <a:moveTo>
                    <a:pt x="111" y="1"/>
                  </a:moveTo>
                  <a:cubicBezTo>
                    <a:pt x="49" y="1"/>
                    <a:pt x="1" y="49"/>
                    <a:pt x="1" y="111"/>
                  </a:cubicBezTo>
                  <a:lnTo>
                    <a:pt x="1" y="905"/>
                  </a:lnTo>
                  <a:lnTo>
                    <a:pt x="227" y="905"/>
                  </a:lnTo>
                  <a:lnTo>
                    <a:pt x="227" y="111"/>
                  </a:lnTo>
                  <a:cubicBezTo>
                    <a:pt x="227" y="49"/>
                    <a:pt x="174" y="1"/>
                    <a:pt x="111" y="1"/>
                  </a:cubicBezTo>
                  <a:close/>
                </a:path>
              </a:pathLst>
            </a:custGeom>
            <a:solidFill>
              <a:srgbClr val="7B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6250661" y="3595819"/>
              <a:ext cx="5954" cy="83194"/>
            </a:xfrm>
            <a:custGeom>
              <a:avLst/>
              <a:gdLst/>
              <a:ahLst/>
              <a:cxnLst/>
              <a:rect l="l" t="t" r="r" b="b"/>
              <a:pathLst>
                <a:path w="227" h="3172" extrusionOk="0">
                  <a:moveTo>
                    <a:pt x="1" y="0"/>
                  </a:moveTo>
                  <a:lnTo>
                    <a:pt x="1" y="3171"/>
                  </a:lnTo>
                  <a:lnTo>
                    <a:pt x="227" y="3171"/>
                  </a:lnTo>
                  <a:lnTo>
                    <a:pt x="227" y="0"/>
                  </a:lnTo>
                  <a:close/>
                </a:path>
              </a:pathLst>
            </a:custGeom>
            <a:solidFill>
              <a:srgbClr val="8596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6241717" y="3566156"/>
              <a:ext cx="23736" cy="29690"/>
            </a:xfrm>
            <a:custGeom>
              <a:avLst/>
              <a:gdLst/>
              <a:ahLst/>
              <a:cxnLst/>
              <a:rect l="l" t="t" r="r" b="b"/>
              <a:pathLst>
                <a:path w="905" h="1132" extrusionOk="0">
                  <a:moveTo>
                    <a:pt x="0" y="1"/>
                  </a:moveTo>
                  <a:lnTo>
                    <a:pt x="0" y="679"/>
                  </a:lnTo>
                  <a:cubicBezTo>
                    <a:pt x="0" y="929"/>
                    <a:pt x="202" y="1131"/>
                    <a:pt x="452" y="1131"/>
                  </a:cubicBezTo>
                  <a:cubicBezTo>
                    <a:pt x="703" y="1131"/>
                    <a:pt x="905" y="929"/>
                    <a:pt x="905" y="679"/>
                  </a:cubicBezTo>
                  <a:lnTo>
                    <a:pt x="905" y="1"/>
                  </a:ln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6229968" y="3518841"/>
              <a:ext cx="47472" cy="53268"/>
            </a:xfrm>
            <a:custGeom>
              <a:avLst/>
              <a:gdLst/>
              <a:ahLst/>
              <a:cxnLst/>
              <a:rect l="l" t="t" r="r" b="b"/>
              <a:pathLst>
                <a:path w="1810" h="2031" extrusionOk="0">
                  <a:moveTo>
                    <a:pt x="679" y="0"/>
                  </a:moveTo>
                  <a:cubicBezTo>
                    <a:pt x="304" y="0"/>
                    <a:pt x="1" y="303"/>
                    <a:pt x="1" y="679"/>
                  </a:cubicBezTo>
                  <a:lnTo>
                    <a:pt x="1" y="1131"/>
                  </a:lnTo>
                  <a:cubicBezTo>
                    <a:pt x="1" y="1626"/>
                    <a:pt x="405" y="2031"/>
                    <a:pt x="900" y="2031"/>
                  </a:cubicBezTo>
                  <a:cubicBezTo>
                    <a:pt x="903" y="2031"/>
                    <a:pt x="906" y="2031"/>
                    <a:pt x="909" y="2031"/>
                  </a:cubicBezTo>
                  <a:cubicBezTo>
                    <a:pt x="1406" y="2031"/>
                    <a:pt x="1810" y="1628"/>
                    <a:pt x="1810" y="1131"/>
                  </a:cubicBezTo>
                  <a:lnTo>
                    <a:pt x="1810" y="679"/>
                  </a:lnTo>
                  <a:cubicBezTo>
                    <a:pt x="1810" y="303"/>
                    <a:pt x="1502" y="0"/>
                    <a:pt x="1131" y="0"/>
                  </a:cubicBezTo>
                  <a:close/>
                </a:path>
              </a:pathLst>
            </a:custGeom>
            <a:solidFill>
              <a:srgbClr val="C0CD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6229863" y="3518710"/>
              <a:ext cx="32706" cy="53452"/>
            </a:xfrm>
            <a:custGeom>
              <a:avLst/>
              <a:gdLst/>
              <a:ahLst/>
              <a:cxnLst/>
              <a:rect l="l" t="t" r="r" b="b"/>
              <a:pathLst>
                <a:path w="1247" h="2038" extrusionOk="0">
                  <a:moveTo>
                    <a:pt x="683" y="0"/>
                  </a:moveTo>
                  <a:cubicBezTo>
                    <a:pt x="308" y="0"/>
                    <a:pt x="5" y="303"/>
                    <a:pt x="5" y="679"/>
                  </a:cubicBezTo>
                  <a:lnTo>
                    <a:pt x="5" y="1131"/>
                  </a:lnTo>
                  <a:cubicBezTo>
                    <a:pt x="1" y="1652"/>
                    <a:pt x="427" y="2037"/>
                    <a:pt x="903" y="2037"/>
                  </a:cubicBezTo>
                  <a:cubicBezTo>
                    <a:pt x="1016" y="2037"/>
                    <a:pt x="1132" y="2016"/>
                    <a:pt x="1246" y="1968"/>
                  </a:cubicBezTo>
                  <a:cubicBezTo>
                    <a:pt x="904" y="1834"/>
                    <a:pt x="678" y="1502"/>
                    <a:pt x="683" y="1131"/>
                  </a:cubicBezTo>
                  <a:lnTo>
                    <a:pt x="683" y="679"/>
                  </a:lnTo>
                  <a:cubicBezTo>
                    <a:pt x="683" y="352"/>
                    <a:pt x="919" y="68"/>
                    <a:pt x="1246" y="15"/>
                  </a:cubicBezTo>
                  <a:cubicBezTo>
                    <a:pt x="1208" y="5"/>
                    <a:pt x="1169" y="0"/>
                    <a:pt x="1135" y="0"/>
                  </a:cubicBez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6229836" y="3518710"/>
              <a:ext cx="47498" cy="23736"/>
            </a:xfrm>
            <a:custGeom>
              <a:avLst/>
              <a:gdLst/>
              <a:ahLst/>
              <a:cxnLst/>
              <a:rect l="l" t="t" r="r" b="b"/>
              <a:pathLst>
                <a:path w="1811" h="905" extrusionOk="0">
                  <a:moveTo>
                    <a:pt x="684" y="0"/>
                  </a:moveTo>
                  <a:cubicBezTo>
                    <a:pt x="309" y="0"/>
                    <a:pt x="6" y="303"/>
                    <a:pt x="6" y="679"/>
                  </a:cubicBezTo>
                  <a:lnTo>
                    <a:pt x="1" y="679"/>
                  </a:lnTo>
                  <a:cubicBezTo>
                    <a:pt x="1" y="679"/>
                    <a:pt x="679" y="905"/>
                    <a:pt x="1810" y="905"/>
                  </a:cubicBezTo>
                  <a:lnTo>
                    <a:pt x="1810" y="679"/>
                  </a:lnTo>
                  <a:cubicBezTo>
                    <a:pt x="1810" y="303"/>
                    <a:pt x="1507" y="0"/>
                    <a:pt x="1132" y="0"/>
                  </a:cubicBezTo>
                  <a:close/>
                </a:path>
              </a:pathLst>
            </a:custGeom>
            <a:solidFill>
              <a:srgbClr val="798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6229968" y="3518710"/>
              <a:ext cx="32601" cy="21611"/>
            </a:xfrm>
            <a:custGeom>
              <a:avLst/>
              <a:gdLst/>
              <a:ahLst/>
              <a:cxnLst/>
              <a:rect l="l" t="t" r="r" b="b"/>
              <a:pathLst>
                <a:path w="1243" h="824" extrusionOk="0">
                  <a:moveTo>
                    <a:pt x="679" y="0"/>
                  </a:moveTo>
                  <a:cubicBezTo>
                    <a:pt x="304" y="0"/>
                    <a:pt x="1" y="303"/>
                    <a:pt x="1" y="679"/>
                  </a:cubicBezTo>
                  <a:cubicBezTo>
                    <a:pt x="222" y="746"/>
                    <a:pt x="448" y="794"/>
                    <a:pt x="679" y="823"/>
                  </a:cubicBezTo>
                  <a:lnTo>
                    <a:pt x="679" y="679"/>
                  </a:lnTo>
                  <a:cubicBezTo>
                    <a:pt x="679" y="347"/>
                    <a:pt x="915" y="68"/>
                    <a:pt x="1242" y="15"/>
                  </a:cubicBezTo>
                  <a:cubicBezTo>
                    <a:pt x="1204" y="5"/>
                    <a:pt x="1165" y="0"/>
                    <a:pt x="1131" y="0"/>
                  </a:cubicBezTo>
                  <a:close/>
                </a:path>
              </a:pathLst>
            </a:custGeom>
            <a:solidFill>
              <a:srgbClr val="718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6313004" y="3566156"/>
              <a:ext cx="71208" cy="148448"/>
            </a:xfrm>
            <a:custGeom>
              <a:avLst/>
              <a:gdLst/>
              <a:ahLst/>
              <a:cxnLst/>
              <a:rect l="l" t="t" r="r" b="b"/>
              <a:pathLst>
                <a:path w="2715" h="5660" extrusionOk="0">
                  <a:moveTo>
                    <a:pt x="905" y="1"/>
                  </a:moveTo>
                  <a:lnTo>
                    <a:pt x="905" y="539"/>
                  </a:lnTo>
                  <a:cubicBezTo>
                    <a:pt x="905" y="626"/>
                    <a:pt x="857" y="703"/>
                    <a:pt x="780" y="742"/>
                  </a:cubicBezTo>
                  <a:lnTo>
                    <a:pt x="251" y="1006"/>
                  </a:lnTo>
                  <a:cubicBezTo>
                    <a:pt x="97" y="1083"/>
                    <a:pt x="1" y="1242"/>
                    <a:pt x="1" y="1415"/>
                  </a:cubicBezTo>
                  <a:lnTo>
                    <a:pt x="1" y="3643"/>
                  </a:lnTo>
                  <a:cubicBezTo>
                    <a:pt x="1" y="3778"/>
                    <a:pt x="39" y="3908"/>
                    <a:pt x="116" y="4018"/>
                  </a:cubicBezTo>
                  <a:lnTo>
                    <a:pt x="338" y="4355"/>
                  </a:lnTo>
                  <a:cubicBezTo>
                    <a:pt x="415" y="4466"/>
                    <a:pt x="453" y="4601"/>
                    <a:pt x="453" y="4730"/>
                  </a:cubicBezTo>
                  <a:lnTo>
                    <a:pt x="453" y="5659"/>
                  </a:lnTo>
                  <a:lnTo>
                    <a:pt x="2262" y="5659"/>
                  </a:lnTo>
                  <a:lnTo>
                    <a:pt x="2262" y="4730"/>
                  </a:lnTo>
                  <a:cubicBezTo>
                    <a:pt x="2262" y="4596"/>
                    <a:pt x="2301" y="4466"/>
                    <a:pt x="2378" y="4355"/>
                  </a:cubicBezTo>
                  <a:lnTo>
                    <a:pt x="2599" y="4018"/>
                  </a:lnTo>
                  <a:cubicBezTo>
                    <a:pt x="2676" y="3908"/>
                    <a:pt x="2715" y="3778"/>
                    <a:pt x="2715" y="3643"/>
                  </a:cubicBezTo>
                  <a:lnTo>
                    <a:pt x="2715" y="1410"/>
                  </a:lnTo>
                  <a:cubicBezTo>
                    <a:pt x="2715" y="1242"/>
                    <a:pt x="2618" y="1083"/>
                    <a:pt x="2464" y="1006"/>
                  </a:cubicBezTo>
                  <a:lnTo>
                    <a:pt x="1930" y="742"/>
                  </a:lnTo>
                  <a:cubicBezTo>
                    <a:pt x="1853" y="703"/>
                    <a:pt x="1805" y="626"/>
                    <a:pt x="1805" y="539"/>
                  </a:cubicBezTo>
                  <a:lnTo>
                    <a:pt x="1805" y="1"/>
                  </a:lnTo>
                  <a:close/>
                </a:path>
              </a:pathLst>
            </a:custGeom>
            <a:solidFill>
              <a:srgbClr val="BD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6313004" y="3596186"/>
              <a:ext cx="17835" cy="94550"/>
            </a:xfrm>
            <a:custGeom>
              <a:avLst/>
              <a:gdLst/>
              <a:ahLst/>
              <a:cxnLst/>
              <a:rect l="l" t="t" r="r" b="b"/>
              <a:pathLst>
                <a:path w="680" h="3605" extrusionOk="0">
                  <a:moveTo>
                    <a:pt x="92" y="1"/>
                  </a:moveTo>
                  <a:cubicBezTo>
                    <a:pt x="35" y="73"/>
                    <a:pt x="1" y="169"/>
                    <a:pt x="1" y="265"/>
                  </a:cubicBezTo>
                  <a:lnTo>
                    <a:pt x="1" y="2493"/>
                  </a:lnTo>
                  <a:cubicBezTo>
                    <a:pt x="1" y="2628"/>
                    <a:pt x="39" y="2758"/>
                    <a:pt x="116" y="2873"/>
                  </a:cubicBezTo>
                  <a:lnTo>
                    <a:pt x="338" y="3210"/>
                  </a:lnTo>
                  <a:cubicBezTo>
                    <a:pt x="410" y="3321"/>
                    <a:pt x="453" y="3451"/>
                    <a:pt x="453" y="3585"/>
                  </a:cubicBezTo>
                  <a:lnTo>
                    <a:pt x="453" y="3605"/>
                  </a:lnTo>
                  <a:lnTo>
                    <a:pt x="679" y="3605"/>
                  </a:lnTo>
                  <a:lnTo>
                    <a:pt x="679" y="665"/>
                  </a:lnTo>
                  <a:cubicBezTo>
                    <a:pt x="679" y="520"/>
                    <a:pt x="612" y="386"/>
                    <a:pt x="496" y="304"/>
                  </a:cubicBezTo>
                  <a:lnTo>
                    <a:pt x="92" y="1"/>
                  </a:lnTo>
                  <a:close/>
                </a:path>
              </a:pathLst>
            </a:custGeom>
            <a:solidFill>
              <a:srgbClr val="A1A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6366272" y="3596186"/>
              <a:ext cx="17808" cy="94550"/>
            </a:xfrm>
            <a:custGeom>
              <a:avLst/>
              <a:gdLst/>
              <a:ahLst/>
              <a:cxnLst/>
              <a:rect l="l" t="t" r="r" b="b"/>
              <a:pathLst>
                <a:path w="679" h="3605" extrusionOk="0">
                  <a:moveTo>
                    <a:pt x="587" y="1"/>
                  </a:moveTo>
                  <a:lnTo>
                    <a:pt x="183" y="304"/>
                  </a:lnTo>
                  <a:cubicBezTo>
                    <a:pt x="68" y="386"/>
                    <a:pt x="0" y="520"/>
                    <a:pt x="0" y="665"/>
                  </a:cubicBezTo>
                  <a:lnTo>
                    <a:pt x="0" y="3605"/>
                  </a:lnTo>
                  <a:lnTo>
                    <a:pt x="227" y="3605"/>
                  </a:lnTo>
                  <a:lnTo>
                    <a:pt x="227" y="3585"/>
                  </a:lnTo>
                  <a:cubicBezTo>
                    <a:pt x="227" y="3451"/>
                    <a:pt x="270" y="3321"/>
                    <a:pt x="342" y="3210"/>
                  </a:cubicBezTo>
                  <a:lnTo>
                    <a:pt x="568" y="2873"/>
                  </a:lnTo>
                  <a:cubicBezTo>
                    <a:pt x="640" y="2758"/>
                    <a:pt x="679" y="2628"/>
                    <a:pt x="679" y="2493"/>
                  </a:cubicBezTo>
                  <a:lnTo>
                    <a:pt x="679" y="265"/>
                  </a:lnTo>
                  <a:cubicBezTo>
                    <a:pt x="679" y="169"/>
                    <a:pt x="645" y="73"/>
                    <a:pt x="587" y="1"/>
                  </a:cubicBezTo>
                  <a:close/>
                </a:path>
              </a:pathLst>
            </a:custGeom>
            <a:solidFill>
              <a:srgbClr val="A1A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6324754" y="3678855"/>
              <a:ext cx="47603" cy="35748"/>
            </a:xfrm>
            <a:custGeom>
              <a:avLst/>
              <a:gdLst/>
              <a:ahLst/>
              <a:cxnLst/>
              <a:rect l="l" t="t" r="r" b="b"/>
              <a:pathLst>
                <a:path w="1815" h="1363" extrusionOk="0">
                  <a:moveTo>
                    <a:pt x="0" y="0"/>
                  </a:moveTo>
                  <a:lnTo>
                    <a:pt x="0" y="1362"/>
                  </a:lnTo>
                  <a:lnTo>
                    <a:pt x="1814" y="1362"/>
                  </a:lnTo>
                  <a:lnTo>
                    <a:pt x="1814" y="0"/>
                  </a:lnTo>
                  <a:close/>
                </a:path>
              </a:pathLst>
            </a:custGeom>
            <a:solidFill>
              <a:srgbClr val="7B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6345578" y="3690841"/>
              <a:ext cx="5954" cy="23762"/>
            </a:xfrm>
            <a:custGeom>
              <a:avLst/>
              <a:gdLst/>
              <a:ahLst/>
              <a:cxnLst/>
              <a:rect l="l" t="t" r="r" b="b"/>
              <a:pathLst>
                <a:path w="227" h="906" extrusionOk="0">
                  <a:moveTo>
                    <a:pt x="111" y="1"/>
                  </a:moveTo>
                  <a:cubicBezTo>
                    <a:pt x="48" y="1"/>
                    <a:pt x="0" y="49"/>
                    <a:pt x="0" y="111"/>
                  </a:cubicBezTo>
                  <a:lnTo>
                    <a:pt x="0" y="905"/>
                  </a:lnTo>
                  <a:lnTo>
                    <a:pt x="226" y="905"/>
                  </a:lnTo>
                  <a:lnTo>
                    <a:pt x="226" y="111"/>
                  </a:lnTo>
                  <a:cubicBezTo>
                    <a:pt x="226" y="49"/>
                    <a:pt x="173" y="1"/>
                    <a:pt x="111" y="1"/>
                  </a:cubicBezTo>
                  <a:close/>
                </a:path>
              </a:pathLst>
            </a:custGeom>
            <a:solidFill>
              <a:srgbClr val="67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6345578" y="3595819"/>
              <a:ext cx="5954" cy="83194"/>
            </a:xfrm>
            <a:custGeom>
              <a:avLst/>
              <a:gdLst/>
              <a:ahLst/>
              <a:cxnLst/>
              <a:rect l="l" t="t" r="r" b="b"/>
              <a:pathLst>
                <a:path w="227" h="3172" extrusionOk="0">
                  <a:moveTo>
                    <a:pt x="0" y="0"/>
                  </a:moveTo>
                  <a:lnTo>
                    <a:pt x="0" y="3171"/>
                  </a:lnTo>
                  <a:lnTo>
                    <a:pt x="226" y="3171"/>
                  </a:lnTo>
                  <a:lnTo>
                    <a:pt x="226" y="0"/>
                  </a:lnTo>
                  <a:close/>
                </a:path>
              </a:pathLst>
            </a:custGeom>
            <a:solidFill>
              <a:srgbClr val="A1AE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6336609" y="3566156"/>
              <a:ext cx="23762" cy="29690"/>
            </a:xfrm>
            <a:custGeom>
              <a:avLst/>
              <a:gdLst/>
              <a:ahLst/>
              <a:cxnLst/>
              <a:rect l="l" t="t" r="r" b="b"/>
              <a:pathLst>
                <a:path w="906" h="1132" extrusionOk="0">
                  <a:moveTo>
                    <a:pt x="1" y="1"/>
                  </a:moveTo>
                  <a:lnTo>
                    <a:pt x="1" y="679"/>
                  </a:lnTo>
                  <a:cubicBezTo>
                    <a:pt x="1" y="929"/>
                    <a:pt x="203" y="1131"/>
                    <a:pt x="453" y="1131"/>
                  </a:cubicBezTo>
                  <a:cubicBezTo>
                    <a:pt x="703" y="1131"/>
                    <a:pt x="905" y="929"/>
                    <a:pt x="905" y="679"/>
                  </a:cubicBezTo>
                  <a:lnTo>
                    <a:pt x="905" y="1"/>
                  </a:ln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6324885" y="3518841"/>
              <a:ext cx="47472" cy="53268"/>
            </a:xfrm>
            <a:custGeom>
              <a:avLst/>
              <a:gdLst/>
              <a:ahLst/>
              <a:cxnLst/>
              <a:rect l="l" t="t" r="r" b="b"/>
              <a:pathLst>
                <a:path w="1810" h="2031" extrusionOk="0">
                  <a:moveTo>
                    <a:pt x="679" y="0"/>
                  </a:moveTo>
                  <a:cubicBezTo>
                    <a:pt x="303" y="0"/>
                    <a:pt x="0" y="303"/>
                    <a:pt x="0" y="679"/>
                  </a:cubicBezTo>
                  <a:lnTo>
                    <a:pt x="0" y="1131"/>
                  </a:lnTo>
                  <a:cubicBezTo>
                    <a:pt x="0" y="1626"/>
                    <a:pt x="404" y="2031"/>
                    <a:pt x="900" y="2031"/>
                  </a:cubicBezTo>
                  <a:cubicBezTo>
                    <a:pt x="903" y="2031"/>
                    <a:pt x="906" y="2031"/>
                    <a:pt x="909" y="2031"/>
                  </a:cubicBezTo>
                  <a:cubicBezTo>
                    <a:pt x="1405" y="2031"/>
                    <a:pt x="1809" y="1628"/>
                    <a:pt x="1809" y="1131"/>
                  </a:cubicBezTo>
                  <a:lnTo>
                    <a:pt x="1809" y="679"/>
                  </a:lnTo>
                  <a:cubicBezTo>
                    <a:pt x="1809" y="303"/>
                    <a:pt x="1506" y="0"/>
                    <a:pt x="1131" y="0"/>
                  </a:cubicBezTo>
                  <a:close/>
                </a:path>
              </a:pathLst>
            </a:custGeom>
            <a:solidFill>
              <a:srgbClr val="C0CD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6324754" y="3518710"/>
              <a:ext cx="32706" cy="53452"/>
            </a:xfrm>
            <a:custGeom>
              <a:avLst/>
              <a:gdLst/>
              <a:ahLst/>
              <a:cxnLst/>
              <a:rect l="l" t="t" r="r" b="b"/>
              <a:pathLst>
                <a:path w="1247" h="2038" extrusionOk="0">
                  <a:moveTo>
                    <a:pt x="679" y="0"/>
                  </a:moveTo>
                  <a:cubicBezTo>
                    <a:pt x="308" y="0"/>
                    <a:pt x="0" y="303"/>
                    <a:pt x="0" y="679"/>
                  </a:cubicBezTo>
                  <a:lnTo>
                    <a:pt x="0" y="1131"/>
                  </a:lnTo>
                  <a:cubicBezTo>
                    <a:pt x="0" y="1652"/>
                    <a:pt x="424" y="2037"/>
                    <a:pt x="901" y="2037"/>
                  </a:cubicBezTo>
                  <a:cubicBezTo>
                    <a:pt x="1015" y="2037"/>
                    <a:pt x="1132" y="2016"/>
                    <a:pt x="1247" y="1968"/>
                  </a:cubicBezTo>
                  <a:cubicBezTo>
                    <a:pt x="905" y="1834"/>
                    <a:pt x="679" y="1502"/>
                    <a:pt x="679" y="1131"/>
                  </a:cubicBezTo>
                  <a:lnTo>
                    <a:pt x="679" y="679"/>
                  </a:lnTo>
                  <a:cubicBezTo>
                    <a:pt x="679" y="352"/>
                    <a:pt x="919" y="68"/>
                    <a:pt x="1247" y="15"/>
                  </a:cubicBezTo>
                  <a:cubicBezTo>
                    <a:pt x="1208" y="5"/>
                    <a:pt x="1170" y="0"/>
                    <a:pt x="1131" y="0"/>
                  </a:cubicBez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6324754" y="3518710"/>
              <a:ext cx="47603" cy="23736"/>
            </a:xfrm>
            <a:custGeom>
              <a:avLst/>
              <a:gdLst/>
              <a:ahLst/>
              <a:cxnLst/>
              <a:rect l="l" t="t" r="r" b="b"/>
              <a:pathLst>
                <a:path w="1815" h="905" extrusionOk="0">
                  <a:moveTo>
                    <a:pt x="684" y="0"/>
                  </a:moveTo>
                  <a:cubicBezTo>
                    <a:pt x="308" y="0"/>
                    <a:pt x="0" y="303"/>
                    <a:pt x="0" y="679"/>
                  </a:cubicBezTo>
                  <a:cubicBezTo>
                    <a:pt x="0" y="679"/>
                    <a:pt x="679" y="905"/>
                    <a:pt x="1814" y="905"/>
                  </a:cubicBezTo>
                  <a:lnTo>
                    <a:pt x="1814" y="679"/>
                  </a:lnTo>
                  <a:cubicBezTo>
                    <a:pt x="1814" y="303"/>
                    <a:pt x="1506" y="0"/>
                    <a:pt x="1136" y="0"/>
                  </a:cubicBezTo>
                  <a:close/>
                </a:path>
              </a:pathLst>
            </a:custGeom>
            <a:solidFill>
              <a:srgbClr val="798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6324754" y="3518710"/>
              <a:ext cx="32706" cy="21611"/>
            </a:xfrm>
            <a:custGeom>
              <a:avLst/>
              <a:gdLst/>
              <a:ahLst/>
              <a:cxnLst/>
              <a:rect l="l" t="t" r="r" b="b"/>
              <a:pathLst>
                <a:path w="1247" h="824" extrusionOk="0">
                  <a:moveTo>
                    <a:pt x="679" y="0"/>
                  </a:moveTo>
                  <a:cubicBezTo>
                    <a:pt x="308" y="0"/>
                    <a:pt x="0" y="303"/>
                    <a:pt x="0" y="679"/>
                  </a:cubicBezTo>
                  <a:cubicBezTo>
                    <a:pt x="226" y="746"/>
                    <a:pt x="453" y="794"/>
                    <a:pt x="679" y="823"/>
                  </a:cubicBezTo>
                  <a:lnTo>
                    <a:pt x="679" y="679"/>
                  </a:lnTo>
                  <a:cubicBezTo>
                    <a:pt x="679" y="347"/>
                    <a:pt x="919" y="68"/>
                    <a:pt x="1247" y="15"/>
                  </a:cubicBezTo>
                  <a:cubicBezTo>
                    <a:pt x="1208" y="5"/>
                    <a:pt x="1170" y="0"/>
                    <a:pt x="1131" y="0"/>
                  </a:cubicBezTo>
                  <a:close/>
                </a:path>
              </a:pathLst>
            </a:custGeom>
            <a:solidFill>
              <a:srgbClr val="718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6407921" y="3566156"/>
              <a:ext cx="71208" cy="148448"/>
            </a:xfrm>
            <a:custGeom>
              <a:avLst/>
              <a:gdLst/>
              <a:ahLst/>
              <a:cxnLst/>
              <a:rect l="l" t="t" r="r" b="b"/>
              <a:pathLst>
                <a:path w="2715" h="5660" extrusionOk="0">
                  <a:moveTo>
                    <a:pt x="905" y="1"/>
                  </a:moveTo>
                  <a:lnTo>
                    <a:pt x="905" y="539"/>
                  </a:lnTo>
                  <a:cubicBezTo>
                    <a:pt x="905" y="626"/>
                    <a:pt x="857" y="703"/>
                    <a:pt x="780" y="742"/>
                  </a:cubicBezTo>
                  <a:lnTo>
                    <a:pt x="250" y="1006"/>
                  </a:lnTo>
                  <a:cubicBezTo>
                    <a:pt x="96" y="1083"/>
                    <a:pt x="0" y="1242"/>
                    <a:pt x="0" y="1415"/>
                  </a:cubicBezTo>
                  <a:lnTo>
                    <a:pt x="0" y="3643"/>
                  </a:lnTo>
                  <a:cubicBezTo>
                    <a:pt x="0" y="3778"/>
                    <a:pt x="39" y="3908"/>
                    <a:pt x="116" y="4018"/>
                  </a:cubicBezTo>
                  <a:lnTo>
                    <a:pt x="337" y="4355"/>
                  </a:lnTo>
                  <a:cubicBezTo>
                    <a:pt x="414" y="4466"/>
                    <a:pt x="453" y="4601"/>
                    <a:pt x="453" y="4730"/>
                  </a:cubicBezTo>
                  <a:lnTo>
                    <a:pt x="453" y="5659"/>
                  </a:lnTo>
                  <a:lnTo>
                    <a:pt x="2262" y="5659"/>
                  </a:lnTo>
                  <a:lnTo>
                    <a:pt x="2262" y="4730"/>
                  </a:lnTo>
                  <a:cubicBezTo>
                    <a:pt x="2262" y="4596"/>
                    <a:pt x="2305" y="4466"/>
                    <a:pt x="2377" y="4355"/>
                  </a:cubicBezTo>
                  <a:lnTo>
                    <a:pt x="2603" y="4018"/>
                  </a:lnTo>
                  <a:cubicBezTo>
                    <a:pt x="2676" y="3908"/>
                    <a:pt x="2714" y="3778"/>
                    <a:pt x="2714" y="3643"/>
                  </a:cubicBezTo>
                  <a:lnTo>
                    <a:pt x="2714" y="1410"/>
                  </a:lnTo>
                  <a:cubicBezTo>
                    <a:pt x="2714" y="1242"/>
                    <a:pt x="2618" y="1083"/>
                    <a:pt x="2464" y="1006"/>
                  </a:cubicBezTo>
                  <a:lnTo>
                    <a:pt x="1935" y="742"/>
                  </a:lnTo>
                  <a:cubicBezTo>
                    <a:pt x="1858" y="703"/>
                    <a:pt x="1809" y="626"/>
                    <a:pt x="1809" y="539"/>
                  </a:cubicBezTo>
                  <a:lnTo>
                    <a:pt x="1809" y="1"/>
                  </a:lnTo>
                  <a:close/>
                </a:path>
              </a:pathLst>
            </a:custGeom>
            <a:solidFill>
              <a:srgbClr val="A3B2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6407921" y="3596186"/>
              <a:ext cx="17808" cy="94550"/>
            </a:xfrm>
            <a:custGeom>
              <a:avLst/>
              <a:gdLst/>
              <a:ahLst/>
              <a:cxnLst/>
              <a:rect l="l" t="t" r="r" b="b"/>
              <a:pathLst>
                <a:path w="679" h="3605" extrusionOk="0">
                  <a:moveTo>
                    <a:pt x="92" y="1"/>
                  </a:moveTo>
                  <a:cubicBezTo>
                    <a:pt x="34" y="73"/>
                    <a:pt x="0" y="169"/>
                    <a:pt x="0" y="265"/>
                  </a:cubicBezTo>
                  <a:lnTo>
                    <a:pt x="0" y="2493"/>
                  </a:lnTo>
                  <a:cubicBezTo>
                    <a:pt x="0" y="2628"/>
                    <a:pt x="39" y="2758"/>
                    <a:pt x="111" y="2873"/>
                  </a:cubicBezTo>
                  <a:lnTo>
                    <a:pt x="337" y="3210"/>
                  </a:lnTo>
                  <a:cubicBezTo>
                    <a:pt x="409" y="3321"/>
                    <a:pt x="453" y="3451"/>
                    <a:pt x="453" y="3585"/>
                  </a:cubicBezTo>
                  <a:lnTo>
                    <a:pt x="453" y="3605"/>
                  </a:lnTo>
                  <a:lnTo>
                    <a:pt x="679" y="3605"/>
                  </a:lnTo>
                  <a:lnTo>
                    <a:pt x="679" y="665"/>
                  </a:lnTo>
                  <a:cubicBezTo>
                    <a:pt x="679" y="520"/>
                    <a:pt x="611" y="386"/>
                    <a:pt x="496" y="304"/>
                  </a:cubicBezTo>
                  <a:lnTo>
                    <a:pt x="92" y="1"/>
                  </a:lnTo>
                  <a:close/>
                </a:path>
              </a:pathLst>
            </a:custGeom>
            <a:solidFill>
              <a:srgbClr val="8FA1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6461163" y="3596186"/>
              <a:ext cx="17835" cy="94550"/>
            </a:xfrm>
            <a:custGeom>
              <a:avLst/>
              <a:gdLst/>
              <a:ahLst/>
              <a:cxnLst/>
              <a:rect l="l" t="t" r="r" b="b"/>
              <a:pathLst>
                <a:path w="680" h="3605" extrusionOk="0">
                  <a:moveTo>
                    <a:pt x="588" y="1"/>
                  </a:moveTo>
                  <a:lnTo>
                    <a:pt x="184" y="304"/>
                  </a:lnTo>
                  <a:cubicBezTo>
                    <a:pt x="68" y="386"/>
                    <a:pt x="1" y="520"/>
                    <a:pt x="1" y="665"/>
                  </a:cubicBezTo>
                  <a:lnTo>
                    <a:pt x="1" y="3605"/>
                  </a:lnTo>
                  <a:lnTo>
                    <a:pt x="227" y="3605"/>
                  </a:lnTo>
                  <a:lnTo>
                    <a:pt x="227" y="3585"/>
                  </a:lnTo>
                  <a:cubicBezTo>
                    <a:pt x="227" y="3451"/>
                    <a:pt x="270" y="3321"/>
                    <a:pt x="342" y="3210"/>
                  </a:cubicBezTo>
                  <a:lnTo>
                    <a:pt x="569" y="2873"/>
                  </a:lnTo>
                  <a:cubicBezTo>
                    <a:pt x="641" y="2758"/>
                    <a:pt x="679" y="2628"/>
                    <a:pt x="679" y="2493"/>
                  </a:cubicBezTo>
                  <a:lnTo>
                    <a:pt x="679" y="265"/>
                  </a:lnTo>
                  <a:cubicBezTo>
                    <a:pt x="679" y="169"/>
                    <a:pt x="646" y="73"/>
                    <a:pt x="588" y="1"/>
                  </a:cubicBezTo>
                  <a:close/>
                </a:path>
              </a:pathLst>
            </a:custGeom>
            <a:solidFill>
              <a:srgbClr val="8FA1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6419776" y="3678855"/>
              <a:ext cx="47472" cy="35748"/>
            </a:xfrm>
            <a:custGeom>
              <a:avLst/>
              <a:gdLst/>
              <a:ahLst/>
              <a:cxnLst/>
              <a:rect l="l" t="t" r="r" b="b"/>
              <a:pathLst>
                <a:path w="1810" h="1363" extrusionOk="0">
                  <a:moveTo>
                    <a:pt x="1" y="0"/>
                  </a:moveTo>
                  <a:lnTo>
                    <a:pt x="1" y="1362"/>
                  </a:lnTo>
                  <a:lnTo>
                    <a:pt x="1810" y="1362"/>
                  </a:lnTo>
                  <a:lnTo>
                    <a:pt x="1810" y="0"/>
                  </a:lnTo>
                  <a:close/>
                </a:path>
              </a:pathLst>
            </a:custGeom>
            <a:solidFill>
              <a:srgbClr val="8A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6440469" y="3690841"/>
              <a:ext cx="6085" cy="23762"/>
            </a:xfrm>
            <a:custGeom>
              <a:avLst/>
              <a:gdLst/>
              <a:ahLst/>
              <a:cxnLst/>
              <a:rect l="l" t="t" r="r" b="b"/>
              <a:pathLst>
                <a:path w="232" h="906" extrusionOk="0">
                  <a:moveTo>
                    <a:pt x="124" y="0"/>
                  </a:moveTo>
                  <a:cubicBezTo>
                    <a:pt x="121" y="0"/>
                    <a:pt x="119" y="0"/>
                    <a:pt x="116" y="1"/>
                  </a:cubicBezTo>
                  <a:cubicBezTo>
                    <a:pt x="54" y="1"/>
                    <a:pt x="1" y="49"/>
                    <a:pt x="1" y="111"/>
                  </a:cubicBezTo>
                  <a:lnTo>
                    <a:pt x="1" y="905"/>
                  </a:lnTo>
                  <a:lnTo>
                    <a:pt x="232" y="905"/>
                  </a:lnTo>
                  <a:lnTo>
                    <a:pt x="232" y="111"/>
                  </a:lnTo>
                  <a:cubicBezTo>
                    <a:pt x="232" y="51"/>
                    <a:pt x="183" y="0"/>
                    <a:pt x="124" y="0"/>
                  </a:cubicBezTo>
                  <a:close/>
                </a:path>
              </a:pathLst>
            </a:custGeom>
            <a:solidFill>
              <a:srgbClr val="7B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6440469" y="3595819"/>
              <a:ext cx="5954" cy="83194"/>
            </a:xfrm>
            <a:custGeom>
              <a:avLst/>
              <a:gdLst/>
              <a:ahLst/>
              <a:cxnLst/>
              <a:rect l="l" t="t" r="r" b="b"/>
              <a:pathLst>
                <a:path w="227" h="3172" extrusionOk="0">
                  <a:moveTo>
                    <a:pt x="1" y="0"/>
                  </a:moveTo>
                  <a:lnTo>
                    <a:pt x="1" y="3171"/>
                  </a:lnTo>
                  <a:lnTo>
                    <a:pt x="227" y="3171"/>
                  </a:lnTo>
                  <a:lnTo>
                    <a:pt x="227" y="0"/>
                  </a:lnTo>
                  <a:close/>
                </a:path>
              </a:pathLst>
            </a:custGeom>
            <a:solidFill>
              <a:srgbClr val="8FA1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6431631" y="3566156"/>
              <a:ext cx="23631" cy="29690"/>
            </a:xfrm>
            <a:custGeom>
              <a:avLst/>
              <a:gdLst/>
              <a:ahLst/>
              <a:cxnLst/>
              <a:rect l="l" t="t" r="r" b="b"/>
              <a:pathLst>
                <a:path w="901" h="1132" extrusionOk="0">
                  <a:moveTo>
                    <a:pt x="1" y="1"/>
                  </a:moveTo>
                  <a:lnTo>
                    <a:pt x="1" y="679"/>
                  </a:lnTo>
                  <a:cubicBezTo>
                    <a:pt x="1" y="929"/>
                    <a:pt x="203" y="1131"/>
                    <a:pt x="453" y="1131"/>
                  </a:cubicBezTo>
                  <a:cubicBezTo>
                    <a:pt x="699" y="1131"/>
                    <a:pt x="901" y="929"/>
                    <a:pt x="901" y="679"/>
                  </a:cubicBezTo>
                  <a:lnTo>
                    <a:pt x="901" y="1"/>
                  </a:ln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6419776" y="3518841"/>
              <a:ext cx="47472" cy="53268"/>
            </a:xfrm>
            <a:custGeom>
              <a:avLst/>
              <a:gdLst/>
              <a:ahLst/>
              <a:cxnLst/>
              <a:rect l="l" t="t" r="r" b="b"/>
              <a:pathLst>
                <a:path w="1810" h="2031" extrusionOk="0">
                  <a:moveTo>
                    <a:pt x="679" y="0"/>
                  </a:moveTo>
                  <a:cubicBezTo>
                    <a:pt x="304" y="0"/>
                    <a:pt x="1" y="303"/>
                    <a:pt x="1" y="679"/>
                  </a:cubicBezTo>
                  <a:lnTo>
                    <a:pt x="1" y="1131"/>
                  </a:lnTo>
                  <a:cubicBezTo>
                    <a:pt x="1" y="1626"/>
                    <a:pt x="405" y="2031"/>
                    <a:pt x="905" y="2031"/>
                  </a:cubicBezTo>
                  <a:cubicBezTo>
                    <a:pt x="908" y="2031"/>
                    <a:pt x="911" y="2031"/>
                    <a:pt x="914" y="2031"/>
                  </a:cubicBezTo>
                  <a:cubicBezTo>
                    <a:pt x="1410" y="2031"/>
                    <a:pt x="1810" y="1628"/>
                    <a:pt x="1810" y="1131"/>
                  </a:cubicBezTo>
                  <a:lnTo>
                    <a:pt x="1810" y="679"/>
                  </a:lnTo>
                  <a:cubicBezTo>
                    <a:pt x="1810" y="303"/>
                    <a:pt x="1507" y="0"/>
                    <a:pt x="1131" y="0"/>
                  </a:cubicBezTo>
                  <a:close/>
                </a:path>
              </a:pathLst>
            </a:custGeom>
            <a:solidFill>
              <a:srgbClr val="C0CD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6419671" y="3518710"/>
              <a:ext cx="32679" cy="53452"/>
            </a:xfrm>
            <a:custGeom>
              <a:avLst/>
              <a:gdLst/>
              <a:ahLst/>
              <a:cxnLst/>
              <a:rect l="l" t="t" r="r" b="b"/>
              <a:pathLst>
                <a:path w="1246" h="2038" extrusionOk="0">
                  <a:moveTo>
                    <a:pt x="683" y="0"/>
                  </a:moveTo>
                  <a:cubicBezTo>
                    <a:pt x="308" y="0"/>
                    <a:pt x="5" y="303"/>
                    <a:pt x="5" y="679"/>
                  </a:cubicBezTo>
                  <a:lnTo>
                    <a:pt x="5" y="1131"/>
                  </a:lnTo>
                  <a:cubicBezTo>
                    <a:pt x="1" y="1652"/>
                    <a:pt x="427" y="2037"/>
                    <a:pt x="902" y="2037"/>
                  </a:cubicBezTo>
                  <a:cubicBezTo>
                    <a:pt x="1016" y="2037"/>
                    <a:pt x="1132" y="2016"/>
                    <a:pt x="1246" y="1968"/>
                  </a:cubicBezTo>
                  <a:cubicBezTo>
                    <a:pt x="904" y="1834"/>
                    <a:pt x="683" y="1502"/>
                    <a:pt x="683" y="1131"/>
                  </a:cubicBezTo>
                  <a:lnTo>
                    <a:pt x="683" y="679"/>
                  </a:lnTo>
                  <a:cubicBezTo>
                    <a:pt x="683" y="352"/>
                    <a:pt x="919" y="68"/>
                    <a:pt x="1246" y="15"/>
                  </a:cubicBezTo>
                  <a:cubicBezTo>
                    <a:pt x="1207" y="5"/>
                    <a:pt x="1174" y="0"/>
                    <a:pt x="1135" y="0"/>
                  </a:cubicBez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6419645" y="3518710"/>
              <a:ext cx="47472" cy="23736"/>
            </a:xfrm>
            <a:custGeom>
              <a:avLst/>
              <a:gdLst/>
              <a:ahLst/>
              <a:cxnLst/>
              <a:rect l="l" t="t" r="r" b="b"/>
              <a:pathLst>
                <a:path w="1810" h="905" extrusionOk="0">
                  <a:moveTo>
                    <a:pt x="679" y="0"/>
                  </a:moveTo>
                  <a:cubicBezTo>
                    <a:pt x="304" y="0"/>
                    <a:pt x="1" y="303"/>
                    <a:pt x="1" y="679"/>
                  </a:cubicBezTo>
                  <a:cubicBezTo>
                    <a:pt x="1" y="679"/>
                    <a:pt x="679" y="905"/>
                    <a:pt x="1810" y="905"/>
                  </a:cubicBezTo>
                  <a:lnTo>
                    <a:pt x="1810" y="679"/>
                  </a:lnTo>
                  <a:cubicBezTo>
                    <a:pt x="1810" y="303"/>
                    <a:pt x="1507" y="0"/>
                    <a:pt x="1132" y="0"/>
                  </a:cubicBezTo>
                  <a:close/>
                </a:path>
              </a:pathLst>
            </a:custGeom>
            <a:solidFill>
              <a:srgbClr val="798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6419776" y="3518710"/>
              <a:ext cx="32575" cy="21611"/>
            </a:xfrm>
            <a:custGeom>
              <a:avLst/>
              <a:gdLst/>
              <a:ahLst/>
              <a:cxnLst/>
              <a:rect l="l" t="t" r="r" b="b"/>
              <a:pathLst>
                <a:path w="1242" h="824" extrusionOk="0">
                  <a:moveTo>
                    <a:pt x="679" y="0"/>
                  </a:moveTo>
                  <a:cubicBezTo>
                    <a:pt x="304" y="0"/>
                    <a:pt x="1" y="303"/>
                    <a:pt x="1" y="679"/>
                  </a:cubicBezTo>
                  <a:cubicBezTo>
                    <a:pt x="222" y="746"/>
                    <a:pt x="448" y="794"/>
                    <a:pt x="679" y="823"/>
                  </a:cubicBezTo>
                  <a:lnTo>
                    <a:pt x="679" y="679"/>
                  </a:lnTo>
                  <a:cubicBezTo>
                    <a:pt x="679" y="347"/>
                    <a:pt x="915" y="68"/>
                    <a:pt x="1242" y="15"/>
                  </a:cubicBezTo>
                  <a:cubicBezTo>
                    <a:pt x="1203" y="5"/>
                    <a:pt x="1170" y="0"/>
                    <a:pt x="1131" y="0"/>
                  </a:cubicBezTo>
                  <a:close/>
                </a:path>
              </a:pathLst>
            </a:custGeom>
            <a:solidFill>
              <a:srgbClr val="718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6502812" y="3566156"/>
              <a:ext cx="71339" cy="148448"/>
            </a:xfrm>
            <a:custGeom>
              <a:avLst/>
              <a:gdLst/>
              <a:ahLst/>
              <a:cxnLst/>
              <a:rect l="l" t="t" r="r" b="b"/>
              <a:pathLst>
                <a:path w="2720" h="5660" extrusionOk="0">
                  <a:moveTo>
                    <a:pt x="905" y="1"/>
                  </a:moveTo>
                  <a:lnTo>
                    <a:pt x="905" y="539"/>
                  </a:lnTo>
                  <a:cubicBezTo>
                    <a:pt x="905" y="626"/>
                    <a:pt x="857" y="703"/>
                    <a:pt x="780" y="742"/>
                  </a:cubicBezTo>
                  <a:lnTo>
                    <a:pt x="251" y="1006"/>
                  </a:lnTo>
                  <a:cubicBezTo>
                    <a:pt x="97" y="1083"/>
                    <a:pt x="1" y="1242"/>
                    <a:pt x="1" y="1415"/>
                  </a:cubicBezTo>
                  <a:lnTo>
                    <a:pt x="1" y="3643"/>
                  </a:lnTo>
                  <a:cubicBezTo>
                    <a:pt x="1" y="3778"/>
                    <a:pt x="44" y="3908"/>
                    <a:pt x="116" y="4018"/>
                  </a:cubicBezTo>
                  <a:lnTo>
                    <a:pt x="342" y="4355"/>
                  </a:lnTo>
                  <a:cubicBezTo>
                    <a:pt x="414" y="4466"/>
                    <a:pt x="453" y="4601"/>
                    <a:pt x="453" y="4730"/>
                  </a:cubicBezTo>
                  <a:lnTo>
                    <a:pt x="453" y="5659"/>
                  </a:lnTo>
                  <a:lnTo>
                    <a:pt x="2267" y="5659"/>
                  </a:lnTo>
                  <a:lnTo>
                    <a:pt x="2267" y="4730"/>
                  </a:lnTo>
                  <a:cubicBezTo>
                    <a:pt x="2267" y="4596"/>
                    <a:pt x="2306" y="4466"/>
                    <a:pt x="2378" y="4355"/>
                  </a:cubicBezTo>
                  <a:lnTo>
                    <a:pt x="2604" y="4018"/>
                  </a:lnTo>
                  <a:cubicBezTo>
                    <a:pt x="2676" y="3908"/>
                    <a:pt x="2719" y="3778"/>
                    <a:pt x="2719" y="3643"/>
                  </a:cubicBezTo>
                  <a:lnTo>
                    <a:pt x="2719" y="1410"/>
                  </a:lnTo>
                  <a:cubicBezTo>
                    <a:pt x="2715" y="1242"/>
                    <a:pt x="2618" y="1083"/>
                    <a:pt x="2464" y="1006"/>
                  </a:cubicBezTo>
                  <a:lnTo>
                    <a:pt x="1935" y="742"/>
                  </a:lnTo>
                  <a:cubicBezTo>
                    <a:pt x="1858" y="703"/>
                    <a:pt x="1810" y="626"/>
                    <a:pt x="1810" y="539"/>
                  </a:cubicBezTo>
                  <a:lnTo>
                    <a:pt x="1810" y="1"/>
                  </a:lnTo>
                  <a:close/>
                </a:path>
              </a:pathLst>
            </a:custGeom>
            <a:solidFill>
              <a:srgbClr val="D2D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6502812" y="3596186"/>
              <a:ext cx="17835" cy="94550"/>
            </a:xfrm>
            <a:custGeom>
              <a:avLst/>
              <a:gdLst/>
              <a:ahLst/>
              <a:cxnLst/>
              <a:rect l="l" t="t" r="r" b="b"/>
              <a:pathLst>
                <a:path w="680" h="3605" extrusionOk="0">
                  <a:moveTo>
                    <a:pt x="92" y="1"/>
                  </a:moveTo>
                  <a:cubicBezTo>
                    <a:pt x="34" y="73"/>
                    <a:pt x="1" y="169"/>
                    <a:pt x="1" y="265"/>
                  </a:cubicBezTo>
                  <a:lnTo>
                    <a:pt x="1" y="2493"/>
                  </a:lnTo>
                  <a:cubicBezTo>
                    <a:pt x="1" y="2628"/>
                    <a:pt x="39" y="2758"/>
                    <a:pt x="116" y="2873"/>
                  </a:cubicBezTo>
                  <a:lnTo>
                    <a:pt x="338" y="3210"/>
                  </a:lnTo>
                  <a:cubicBezTo>
                    <a:pt x="414" y="3321"/>
                    <a:pt x="453" y="3451"/>
                    <a:pt x="453" y="3585"/>
                  </a:cubicBezTo>
                  <a:lnTo>
                    <a:pt x="453" y="3605"/>
                  </a:lnTo>
                  <a:lnTo>
                    <a:pt x="679" y="3605"/>
                  </a:lnTo>
                  <a:lnTo>
                    <a:pt x="679" y="665"/>
                  </a:lnTo>
                  <a:cubicBezTo>
                    <a:pt x="679" y="520"/>
                    <a:pt x="612" y="386"/>
                    <a:pt x="501" y="304"/>
                  </a:cubicBezTo>
                  <a:lnTo>
                    <a:pt x="92" y="1"/>
                  </a:lnTo>
                  <a:close/>
                </a:path>
              </a:pathLst>
            </a:custGeom>
            <a:solidFill>
              <a:srgbClr val="BD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6556211" y="3596186"/>
              <a:ext cx="17808" cy="94550"/>
            </a:xfrm>
            <a:custGeom>
              <a:avLst/>
              <a:gdLst/>
              <a:ahLst/>
              <a:cxnLst/>
              <a:rect l="l" t="t" r="r" b="b"/>
              <a:pathLst>
                <a:path w="679" h="3605" extrusionOk="0">
                  <a:moveTo>
                    <a:pt x="587" y="1"/>
                  </a:moveTo>
                  <a:lnTo>
                    <a:pt x="178" y="304"/>
                  </a:lnTo>
                  <a:cubicBezTo>
                    <a:pt x="67" y="386"/>
                    <a:pt x="0" y="520"/>
                    <a:pt x="0" y="665"/>
                  </a:cubicBezTo>
                  <a:lnTo>
                    <a:pt x="0" y="3605"/>
                  </a:lnTo>
                  <a:lnTo>
                    <a:pt x="226" y="3605"/>
                  </a:lnTo>
                  <a:lnTo>
                    <a:pt x="226" y="3585"/>
                  </a:lnTo>
                  <a:cubicBezTo>
                    <a:pt x="226" y="3451"/>
                    <a:pt x="265" y="3321"/>
                    <a:pt x="342" y="3210"/>
                  </a:cubicBezTo>
                  <a:lnTo>
                    <a:pt x="563" y="2873"/>
                  </a:lnTo>
                  <a:cubicBezTo>
                    <a:pt x="640" y="2758"/>
                    <a:pt x="679" y="2628"/>
                    <a:pt x="679" y="2493"/>
                  </a:cubicBezTo>
                  <a:lnTo>
                    <a:pt x="679" y="265"/>
                  </a:lnTo>
                  <a:cubicBezTo>
                    <a:pt x="679" y="169"/>
                    <a:pt x="645" y="73"/>
                    <a:pt x="587" y="1"/>
                  </a:cubicBezTo>
                  <a:close/>
                </a:path>
              </a:pathLst>
            </a:custGeom>
            <a:solidFill>
              <a:srgbClr val="BD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6514667" y="3678855"/>
              <a:ext cx="47498" cy="35748"/>
            </a:xfrm>
            <a:custGeom>
              <a:avLst/>
              <a:gdLst/>
              <a:ahLst/>
              <a:cxnLst/>
              <a:rect l="l" t="t" r="r" b="b"/>
              <a:pathLst>
                <a:path w="1811" h="1363" extrusionOk="0">
                  <a:moveTo>
                    <a:pt x="1" y="0"/>
                  </a:moveTo>
                  <a:lnTo>
                    <a:pt x="1" y="1362"/>
                  </a:lnTo>
                  <a:lnTo>
                    <a:pt x="1810" y="1362"/>
                  </a:lnTo>
                  <a:lnTo>
                    <a:pt x="1810" y="0"/>
                  </a:lnTo>
                  <a:close/>
                </a:path>
              </a:pathLst>
            </a:custGeom>
            <a:solidFill>
              <a:srgbClr val="8A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6535492" y="3690841"/>
              <a:ext cx="5980" cy="23762"/>
            </a:xfrm>
            <a:custGeom>
              <a:avLst/>
              <a:gdLst/>
              <a:ahLst/>
              <a:cxnLst/>
              <a:rect l="l" t="t" r="r" b="b"/>
              <a:pathLst>
                <a:path w="228" h="906" extrusionOk="0">
                  <a:moveTo>
                    <a:pt x="112" y="1"/>
                  </a:moveTo>
                  <a:cubicBezTo>
                    <a:pt x="49" y="1"/>
                    <a:pt x="1" y="49"/>
                    <a:pt x="1" y="111"/>
                  </a:cubicBezTo>
                  <a:lnTo>
                    <a:pt x="1" y="905"/>
                  </a:lnTo>
                  <a:lnTo>
                    <a:pt x="227" y="905"/>
                  </a:lnTo>
                  <a:lnTo>
                    <a:pt x="227" y="111"/>
                  </a:lnTo>
                  <a:cubicBezTo>
                    <a:pt x="227" y="49"/>
                    <a:pt x="174" y="1"/>
                    <a:pt x="112" y="1"/>
                  </a:cubicBezTo>
                  <a:close/>
                </a:path>
              </a:pathLst>
            </a:custGeom>
            <a:solidFill>
              <a:srgbClr val="7B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6535387" y="3595819"/>
              <a:ext cx="5954" cy="83194"/>
            </a:xfrm>
            <a:custGeom>
              <a:avLst/>
              <a:gdLst/>
              <a:ahLst/>
              <a:cxnLst/>
              <a:rect l="l" t="t" r="r" b="b"/>
              <a:pathLst>
                <a:path w="227" h="3172" extrusionOk="0">
                  <a:moveTo>
                    <a:pt x="0" y="0"/>
                  </a:moveTo>
                  <a:lnTo>
                    <a:pt x="0" y="3171"/>
                  </a:lnTo>
                  <a:lnTo>
                    <a:pt x="226" y="3171"/>
                  </a:lnTo>
                  <a:lnTo>
                    <a:pt x="226" y="0"/>
                  </a:lnTo>
                  <a:close/>
                </a:path>
              </a:pathLst>
            </a:custGeom>
            <a:solidFill>
              <a:srgbClr val="BD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6526548" y="3566156"/>
              <a:ext cx="23736" cy="29690"/>
            </a:xfrm>
            <a:custGeom>
              <a:avLst/>
              <a:gdLst/>
              <a:ahLst/>
              <a:cxnLst/>
              <a:rect l="l" t="t" r="r" b="b"/>
              <a:pathLst>
                <a:path w="905" h="1132" extrusionOk="0">
                  <a:moveTo>
                    <a:pt x="0" y="1"/>
                  </a:moveTo>
                  <a:lnTo>
                    <a:pt x="0" y="679"/>
                  </a:lnTo>
                  <a:cubicBezTo>
                    <a:pt x="0" y="929"/>
                    <a:pt x="202" y="1131"/>
                    <a:pt x="453" y="1131"/>
                  </a:cubicBezTo>
                  <a:cubicBezTo>
                    <a:pt x="703" y="1131"/>
                    <a:pt x="905" y="929"/>
                    <a:pt x="905" y="679"/>
                  </a:cubicBezTo>
                  <a:lnTo>
                    <a:pt x="905" y="1"/>
                  </a:ln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6514798" y="3518841"/>
              <a:ext cx="47367" cy="53268"/>
            </a:xfrm>
            <a:custGeom>
              <a:avLst/>
              <a:gdLst/>
              <a:ahLst/>
              <a:cxnLst/>
              <a:rect l="l" t="t" r="r" b="b"/>
              <a:pathLst>
                <a:path w="1806" h="2031" extrusionOk="0">
                  <a:moveTo>
                    <a:pt x="679" y="0"/>
                  </a:moveTo>
                  <a:cubicBezTo>
                    <a:pt x="304" y="0"/>
                    <a:pt x="1" y="303"/>
                    <a:pt x="1" y="679"/>
                  </a:cubicBezTo>
                  <a:lnTo>
                    <a:pt x="1" y="1131"/>
                  </a:lnTo>
                  <a:cubicBezTo>
                    <a:pt x="1" y="1626"/>
                    <a:pt x="400" y="2031"/>
                    <a:pt x="901" y="2031"/>
                  </a:cubicBezTo>
                  <a:cubicBezTo>
                    <a:pt x="1401" y="2031"/>
                    <a:pt x="1805" y="1626"/>
                    <a:pt x="1805" y="1131"/>
                  </a:cubicBezTo>
                  <a:lnTo>
                    <a:pt x="1805" y="679"/>
                  </a:lnTo>
                  <a:cubicBezTo>
                    <a:pt x="1805" y="303"/>
                    <a:pt x="1497" y="0"/>
                    <a:pt x="1127" y="0"/>
                  </a:cubicBezTo>
                  <a:close/>
                </a:path>
              </a:pathLst>
            </a:custGeom>
            <a:solidFill>
              <a:srgbClr val="C0CD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6514588" y="3518710"/>
              <a:ext cx="32811" cy="53452"/>
            </a:xfrm>
            <a:custGeom>
              <a:avLst/>
              <a:gdLst/>
              <a:ahLst/>
              <a:cxnLst/>
              <a:rect l="l" t="t" r="r" b="b"/>
              <a:pathLst>
                <a:path w="1251" h="2038" extrusionOk="0">
                  <a:moveTo>
                    <a:pt x="682" y="0"/>
                  </a:moveTo>
                  <a:cubicBezTo>
                    <a:pt x="307" y="0"/>
                    <a:pt x="4" y="303"/>
                    <a:pt x="4" y="679"/>
                  </a:cubicBezTo>
                  <a:lnTo>
                    <a:pt x="4" y="1131"/>
                  </a:lnTo>
                  <a:cubicBezTo>
                    <a:pt x="0" y="1652"/>
                    <a:pt x="426" y="2037"/>
                    <a:pt x="904" y="2037"/>
                  </a:cubicBezTo>
                  <a:cubicBezTo>
                    <a:pt x="1018" y="2037"/>
                    <a:pt x="1135" y="2016"/>
                    <a:pt x="1250" y="1968"/>
                  </a:cubicBezTo>
                  <a:cubicBezTo>
                    <a:pt x="904" y="1834"/>
                    <a:pt x="682" y="1502"/>
                    <a:pt x="682" y="1131"/>
                  </a:cubicBezTo>
                  <a:lnTo>
                    <a:pt x="682" y="679"/>
                  </a:lnTo>
                  <a:cubicBezTo>
                    <a:pt x="682" y="352"/>
                    <a:pt x="923" y="68"/>
                    <a:pt x="1245" y="15"/>
                  </a:cubicBezTo>
                  <a:cubicBezTo>
                    <a:pt x="1212" y="5"/>
                    <a:pt x="1173" y="0"/>
                    <a:pt x="1135" y="0"/>
                  </a:cubicBezTo>
                  <a:close/>
                </a:path>
              </a:pathLst>
            </a:custGeom>
            <a:solidFill>
              <a:srgbClr val="B0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6514667" y="3518710"/>
              <a:ext cx="47498" cy="23736"/>
            </a:xfrm>
            <a:custGeom>
              <a:avLst/>
              <a:gdLst/>
              <a:ahLst/>
              <a:cxnLst/>
              <a:rect l="l" t="t" r="r" b="b"/>
              <a:pathLst>
                <a:path w="1811" h="905" extrusionOk="0">
                  <a:moveTo>
                    <a:pt x="679" y="0"/>
                  </a:moveTo>
                  <a:cubicBezTo>
                    <a:pt x="304" y="0"/>
                    <a:pt x="1" y="303"/>
                    <a:pt x="1" y="679"/>
                  </a:cubicBezTo>
                  <a:cubicBezTo>
                    <a:pt x="1" y="679"/>
                    <a:pt x="679" y="905"/>
                    <a:pt x="1810" y="905"/>
                  </a:cubicBezTo>
                  <a:lnTo>
                    <a:pt x="1810" y="679"/>
                  </a:lnTo>
                  <a:cubicBezTo>
                    <a:pt x="1810" y="303"/>
                    <a:pt x="1507" y="0"/>
                    <a:pt x="1132" y="0"/>
                  </a:cubicBezTo>
                  <a:close/>
                </a:path>
              </a:pathLst>
            </a:custGeom>
            <a:solidFill>
              <a:srgbClr val="798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6514667" y="3518710"/>
              <a:ext cx="32601" cy="21611"/>
            </a:xfrm>
            <a:custGeom>
              <a:avLst/>
              <a:gdLst/>
              <a:ahLst/>
              <a:cxnLst/>
              <a:rect l="l" t="t" r="r" b="b"/>
              <a:pathLst>
                <a:path w="1243" h="824" extrusionOk="0">
                  <a:moveTo>
                    <a:pt x="679" y="0"/>
                  </a:moveTo>
                  <a:cubicBezTo>
                    <a:pt x="304" y="0"/>
                    <a:pt x="1" y="303"/>
                    <a:pt x="1" y="679"/>
                  </a:cubicBezTo>
                  <a:cubicBezTo>
                    <a:pt x="222" y="746"/>
                    <a:pt x="448" y="794"/>
                    <a:pt x="679" y="823"/>
                  </a:cubicBezTo>
                  <a:lnTo>
                    <a:pt x="679" y="679"/>
                  </a:lnTo>
                  <a:cubicBezTo>
                    <a:pt x="679" y="347"/>
                    <a:pt x="920" y="68"/>
                    <a:pt x="1242" y="15"/>
                  </a:cubicBezTo>
                  <a:cubicBezTo>
                    <a:pt x="1209" y="5"/>
                    <a:pt x="1170" y="0"/>
                    <a:pt x="1132" y="0"/>
                  </a:cubicBezTo>
                  <a:close/>
                </a:path>
              </a:pathLst>
            </a:custGeom>
            <a:solidFill>
              <a:srgbClr val="718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6212684" y="3412436"/>
              <a:ext cx="366765" cy="307832"/>
            </a:xfrm>
            <a:custGeom>
              <a:avLst/>
              <a:gdLst/>
              <a:ahLst/>
              <a:cxnLst/>
              <a:rect l="l" t="t" r="r" b="b"/>
              <a:pathLst>
                <a:path w="13984" h="11737" extrusionOk="0">
                  <a:moveTo>
                    <a:pt x="3595" y="410"/>
                  </a:moveTo>
                  <a:cubicBezTo>
                    <a:pt x="3860" y="415"/>
                    <a:pt x="4071" y="626"/>
                    <a:pt x="4071" y="886"/>
                  </a:cubicBezTo>
                  <a:lnTo>
                    <a:pt x="4071" y="1338"/>
                  </a:lnTo>
                  <a:cubicBezTo>
                    <a:pt x="4071" y="1723"/>
                    <a:pt x="3758" y="2036"/>
                    <a:pt x="3369" y="2036"/>
                  </a:cubicBezTo>
                  <a:cubicBezTo>
                    <a:pt x="2984" y="2036"/>
                    <a:pt x="2671" y="1723"/>
                    <a:pt x="2671" y="1338"/>
                  </a:cubicBezTo>
                  <a:lnTo>
                    <a:pt x="2671" y="886"/>
                  </a:lnTo>
                  <a:cubicBezTo>
                    <a:pt x="2671" y="626"/>
                    <a:pt x="2883" y="415"/>
                    <a:pt x="3143" y="410"/>
                  </a:cubicBezTo>
                  <a:close/>
                  <a:moveTo>
                    <a:pt x="7218" y="415"/>
                  </a:moveTo>
                  <a:cubicBezTo>
                    <a:pt x="7478" y="415"/>
                    <a:pt x="7690" y="626"/>
                    <a:pt x="7694" y="886"/>
                  </a:cubicBezTo>
                  <a:lnTo>
                    <a:pt x="7694" y="1338"/>
                  </a:lnTo>
                  <a:cubicBezTo>
                    <a:pt x="7690" y="1723"/>
                    <a:pt x="7377" y="2041"/>
                    <a:pt x="6992" y="2041"/>
                  </a:cubicBezTo>
                  <a:cubicBezTo>
                    <a:pt x="6607" y="2041"/>
                    <a:pt x="6294" y="1723"/>
                    <a:pt x="6289" y="1338"/>
                  </a:cubicBezTo>
                  <a:lnTo>
                    <a:pt x="6289" y="886"/>
                  </a:lnTo>
                  <a:cubicBezTo>
                    <a:pt x="6294" y="626"/>
                    <a:pt x="6506" y="415"/>
                    <a:pt x="6766" y="415"/>
                  </a:cubicBezTo>
                  <a:close/>
                  <a:moveTo>
                    <a:pt x="10841" y="415"/>
                  </a:moveTo>
                  <a:cubicBezTo>
                    <a:pt x="11101" y="415"/>
                    <a:pt x="11313" y="626"/>
                    <a:pt x="11313" y="886"/>
                  </a:cubicBezTo>
                  <a:lnTo>
                    <a:pt x="11313" y="1338"/>
                  </a:lnTo>
                  <a:cubicBezTo>
                    <a:pt x="11313" y="1728"/>
                    <a:pt x="11000" y="2041"/>
                    <a:pt x="10615" y="2041"/>
                  </a:cubicBezTo>
                  <a:cubicBezTo>
                    <a:pt x="10225" y="2041"/>
                    <a:pt x="9913" y="1728"/>
                    <a:pt x="9913" y="1338"/>
                  </a:cubicBezTo>
                  <a:lnTo>
                    <a:pt x="9913" y="886"/>
                  </a:lnTo>
                  <a:cubicBezTo>
                    <a:pt x="9913" y="626"/>
                    <a:pt x="10124" y="415"/>
                    <a:pt x="10389" y="415"/>
                  </a:cubicBezTo>
                  <a:close/>
                  <a:moveTo>
                    <a:pt x="3619" y="2450"/>
                  </a:moveTo>
                  <a:lnTo>
                    <a:pt x="3619" y="2556"/>
                  </a:lnTo>
                  <a:cubicBezTo>
                    <a:pt x="3619" y="2633"/>
                    <a:pt x="3638" y="2710"/>
                    <a:pt x="3677" y="2777"/>
                  </a:cubicBezTo>
                  <a:lnTo>
                    <a:pt x="3383" y="3071"/>
                  </a:lnTo>
                  <a:cubicBezTo>
                    <a:pt x="3381" y="3076"/>
                    <a:pt x="3376" y="3078"/>
                    <a:pt x="3371" y="3078"/>
                  </a:cubicBezTo>
                  <a:cubicBezTo>
                    <a:pt x="3365" y="3078"/>
                    <a:pt x="3359" y="3076"/>
                    <a:pt x="3354" y="3071"/>
                  </a:cubicBezTo>
                  <a:lnTo>
                    <a:pt x="3061" y="2777"/>
                  </a:lnTo>
                  <a:cubicBezTo>
                    <a:pt x="3099" y="2710"/>
                    <a:pt x="3123" y="2633"/>
                    <a:pt x="3123" y="2556"/>
                  </a:cubicBezTo>
                  <a:lnTo>
                    <a:pt x="3123" y="2450"/>
                  </a:lnTo>
                  <a:close/>
                  <a:moveTo>
                    <a:pt x="7237" y="2450"/>
                  </a:moveTo>
                  <a:lnTo>
                    <a:pt x="7237" y="2556"/>
                  </a:lnTo>
                  <a:cubicBezTo>
                    <a:pt x="7237" y="2633"/>
                    <a:pt x="7261" y="2710"/>
                    <a:pt x="7300" y="2777"/>
                  </a:cubicBezTo>
                  <a:lnTo>
                    <a:pt x="7006" y="3071"/>
                  </a:lnTo>
                  <a:cubicBezTo>
                    <a:pt x="7002" y="3076"/>
                    <a:pt x="6997" y="3078"/>
                    <a:pt x="6992" y="3078"/>
                  </a:cubicBezTo>
                  <a:cubicBezTo>
                    <a:pt x="6987" y="3078"/>
                    <a:pt x="6982" y="3076"/>
                    <a:pt x="6978" y="3071"/>
                  </a:cubicBezTo>
                  <a:lnTo>
                    <a:pt x="6684" y="2777"/>
                  </a:lnTo>
                  <a:cubicBezTo>
                    <a:pt x="6722" y="2710"/>
                    <a:pt x="6747" y="2633"/>
                    <a:pt x="6742" y="2556"/>
                  </a:cubicBezTo>
                  <a:lnTo>
                    <a:pt x="6742" y="2450"/>
                  </a:lnTo>
                  <a:close/>
                  <a:moveTo>
                    <a:pt x="10861" y="2450"/>
                  </a:moveTo>
                  <a:lnTo>
                    <a:pt x="10861" y="2556"/>
                  </a:lnTo>
                  <a:cubicBezTo>
                    <a:pt x="10861" y="2638"/>
                    <a:pt x="10880" y="2710"/>
                    <a:pt x="10923" y="2777"/>
                  </a:cubicBezTo>
                  <a:lnTo>
                    <a:pt x="10630" y="3071"/>
                  </a:lnTo>
                  <a:cubicBezTo>
                    <a:pt x="10625" y="3076"/>
                    <a:pt x="10619" y="3078"/>
                    <a:pt x="10613" y="3078"/>
                  </a:cubicBezTo>
                  <a:cubicBezTo>
                    <a:pt x="10608" y="3078"/>
                    <a:pt x="10603" y="3076"/>
                    <a:pt x="10601" y="3071"/>
                  </a:cubicBezTo>
                  <a:lnTo>
                    <a:pt x="10307" y="2777"/>
                  </a:lnTo>
                  <a:cubicBezTo>
                    <a:pt x="10346" y="2710"/>
                    <a:pt x="10365" y="2638"/>
                    <a:pt x="10365" y="2556"/>
                  </a:cubicBezTo>
                  <a:lnTo>
                    <a:pt x="10365" y="2450"/>
                  </a:lnTo>
                  <a:close/>
                  <a:moveTo>
                    <a:pt x="1790" y="4259"/>
                  </a:moveTo>
                  <a:cubicBezTo>
                    <a:pt x="2050" y="4259"/>
                    <a:pt x="2262" y="4471"/>
                    <a:pt x="2262" y="4736"/>
                  </a:cubicBezTo>
                  <a:lnTo>
                    <a:pt x="2262" y="5183"/>
                  </a:lnTo>
                  <a:cubicBezTo>
                    <a:pt x="2262" y="5573"/>
                    <a:pt x="1944" y="5886"/>
                    <a:pt x="1559" y="5886"/>
                  </a:cubicBezTo>
                  <a:cubicBezTo>
                    <a:pt x="1175" y="5886"/>
                    <a:pt x="862" y="5573"/>
                    <a:pt x="862" y="5183"/>
                  </a:cubicBezTo>
                  <a:lnTo>
                    <a:pt x="862" y="4731"/>
                  </a:lnTo>
                  <a:cubicBezTo>
                    <a:pt x="862" y="4471"/>
                    <a:pt x="1074" y="4259"/>
                    <a:pt x="1338" y="4259"/>
                  </a:cubicBezTo>
                  <a:close/>
                  <a:moveTo>
                    <a:pt x="5409" y="4259"/>
                  </a:moveTo>
                  <a:cubicBezTo>
                    <a:pt x="5669" y="4259"/>
                    <a:pt x="5880" y="4471"/>
                    <a:pt x="5880" y="4731"/>
                  </a:cubicBezTo>
                  <a:lnTo>
                    <a:pt x="5880" y="5183"/>
                  </a:lnTo>
                  <a:cubicBezTo>
                    <a:pt x="5880" y="5573"/>
                    <a:pt x="5568" y="5886"/>
                    <a:pt x="5183" y="5886"/>
                  </a:cubicBezTo>
                  <a:cubicBezTo>
                    <a:pt x="4798" y="5886"/>
                    <a:pt x="4480" y="5573"/>
                    <a:pt x="4480" y="5183"/>
                  </a:cubicBezTo>
                  <a:lnTo>
                    <a:pt x="4480" y="4731"/>
                  </a:lnTo>
                  <a:cubicBezTo>
                    <a:pt x="4480" y="4471"/>
                    <a:pt x="4697" y="4259"/>
                    <a:pt x="4957" y="4259"/>
                  </a:cubicBezTo>
                  <a:close/>
                  <a:moveTo>
                    <a:pt x="9032" y="4259"/>
                  </a:moveTo>
                  <a:cubicBezTo>
                    <a:pt x="9292" y="4259"/>
                    <a:pt x="9504" y="4471"/>
                    <a:pt x="9504" y="4731"/>
                  </a:cubicBezTo>
                  <a:lnTo>
                    <a:pt x="9504" y="5183"/>
                  </a:lnTo>
                  <a:cubicBezTo>
                    <a:pt x="9504" y="5573"/>
                    <a:pt x="9191" y="5886"/>
                    <a:pt x="8806" y="5886"/>
                  </a:cubicBezTo>
                  <a:cubicBezTo>
                    <a:pt x="8416" y="5886"/>
                    <a:pt x="8103" y="5573"/>
                    <a:pt x="8103" y="5183"/>
                  </a:cubicBezTo>
                  <a:lnTo>
                    <a:pt x="8103" y="4731"/>
                  </a:lnTo>
                  <a:cubicBezTo>
                    <a:pt x="8103" y="4471"/>
                    <a:pt x="8315" y="4259"/>
                    <a:pt x="8580" y="4259"/>
                  </a:cubicBezTo>
                  <a:close/>
                  <a:moveTo>
                    <a:pt x="12646" y="4259"/>
                  </a:moveTo>
                  <a:cubicBezTo>
                    <a:pt x="12906" y="4259"/>
                    <a:pt x="13117" y="4471"/>
                    <a:pt x="13117" y="4736"/>
                  </a:cubicBezTo>
                  <a:lnTo>
                    <a:pt x="13117" y="5188"/>
                  </a:lnTo>
                  <a:cubicBezTo>
                    <a:pt x="13117" y="5573"/>
                    <a:pt x="12805" y="5886"/>
                    <a:pt x="12420" y="5886"/>
                  </a:cubicBezTo>
                  <a:cubicBezTo>
                    <a:pt x="12030" y="5886"/>
                    <a:pt x="11717" y="5573"/>
                    <a:pt x="11717" y="5188"/>
                  </a:cubicBezTo>
                  <a:lnTo>
                    <a:pt x="11717" y="4736"/>
                  </a:lnTo>
                  <a:lnTo>
                    <a:pt x="11722" y="4736"/>
                  </a:lnTo>
                  <a:cubicBezTo>
                    <a:pt x="11722" y="4471"/>
                    <a:pt x="11938" y="4259"/>
                    <a:pt x="12198" y="4259"/>
                  </a:cubicBezTo>
                  <a:close/>
                  <a:moveTo>
                    <a:pt x="1810" y="6295"/>
                  </a:moveTo>
                  <a:lnTo>
                    <a:pt x="1810" y="6400"/>
                  </a:lnTo>
                  <a:cubicBezTo>
                    <a:pt x="1810" y="6477"/>
                    <a:pt x="1829" y="6554"/>
                    <a:pt x="1867" y="6622"/>
                  </a:cubicBezTo>
                  <a:lnTo>
                    <a:pt x="1574" y="6915"/>
                  </a:lnTo>
                  <a:cubicBezTo>
                    <a:pt x="1572" y="6920"/>
                    <a:pt x="1567" y="6923"/>
                    <a:pt x="1561" y="6923"/>
                  </a:cubicBezTo>
                  <a:cubicBezTo>
                    <a:pt x="1556" y="6923"/>
                    <a:pt x="1550" y="6920"/>
                    <a:pt x="1545" y="6915"/>
                  </a:cubicBezTo>
                  <a:lnTo>
                    <a:pt x="1252" y="6622"/>
                  </a:lnTo>
                  <a:cubicBezTo>
                    <a:pt x="1290" y="6554"/>
                    <a:pt x="1314" y="6477"/>
                    <a:pt x="1314" y="6400"/>
                  </a:cubicBezTo>
                  <a:lnTo>
                    <a:pt x="1314" y="6295"/>
                  </a:lnTo>
                  <a:close/>
                  <a:moveTo>
                    <a:pt x="5428" y="6295"/>
                  </a:moveTo>
                  <a:lnTo>
                    <a:pt x="5428" y="6400"/>
                  </a:lnTo>
                  <a:cubicBezTo>
                    <a:pt x="5428" y="6482"/>
                    <a:pt x="5452" y="6554"/>
                    <a:pt x="5491" y="6622"/>
                  </a:cubicBezTo>
                  <a:lnTo>
                    <a:pt x="5197" y="6915"/>
                  </a:lnTo>
                  <a:cubicBezTo>
                    <a:pt x="5192" y="6920"/>
                    <a:pt x="5186" y="6923"/>
                    <a:pt x="5181" y="6923"/>
                  </a:cubicBezTo>
                  <a:cubicBezTo>
                    <a:pt x="5176" y="6923"/>
                    <a:pt x="5171" y="6920"/>
                    <a:pt x="5168" y="6915"/>
                  </a:cubicBezTo>
                  <a:lnTo>
                    <a:pt x="4875" y="6622"/>
                  </a:lnTo>
                  <a:cubicBezTo>
                    <a:pt x="4913" y="6554"/>
                    <a:pt x="4933" y="6482"/>
                    <a:pt x="4933" y="6400"/>
                  </a:cubicBezTo>
                  <a:lnTo>
                    <a:pt x="4933" y="6295"/>
                  </a:lnTo>
                  <a:close/>
                  <a:moveTo>
                    <a:pt x="9051" y="6295"/>
                  </a:moveTo>
                  <a:lnTo>
                    <a:pt x="9051" y="6400"/>
                  </a:lnTo>
                  <a:cubicBezTo>
                    <a:pt x="9051" y="6482"/>
                    <a:pt x="9071" y="6554"/>
                    <a:pt x="9114" y="6622"/>
                  </a:cubicBezTo>
                  <a:lnTo>
                    <a:pt x="8820" y="6915"/>
                  </a:lnTo>
                  <a:cubicBezTo>
                    <a:pt x="8816" y="6920"/>
                    <a:pt x="8810" y="6923"/>
                    <a:pt x="8804" y="6923"/>
                  </a:cubicBezTo>
                  <a:cubicBezTo>
                    <a:pt x="8798" y="6923"/>
                    <a:pt x="8792" y="6920"/>
                    <a:pt x="8787" y="6915"/>
                  </a:cubicBezTo>
                  <a:lnTo>
                    <a:pt x="8498" y="6622"/>
                  </a:lnTo>
                  <a:cubicBezTo>
                    <a:pt x="8537" y="6554"/>
                    <a:pt x="8556" y="6482"/>
                    <a:pt x="8556" y="6400"/>
                  </a:cubicBezTo>
                  <a:lnTo>
                    <a:pt x="8556" y="6295"/>
                  </a:lnTo>
                  <a:close/>
                  <a:moveTo>
                    <a:pt x="12670" y="6295"/>
                  </a:moveTo>
                  <a:lnTo>
                    <a:pt x="12670" y="6405"/>
                  </a:lnTo>
                  <a:cubicBezTo>
                    <a:pt x="12670" y="6482"/>
                    <a:pt x="12694" y="6559"/>
                    <a:pt x="12732" y="6627"/>
                  </a:cubicBezTo>
                  <a:lnTo>
                    <a:pt x="12439" y="6915"/>
                  </a:lnTo>
                  <a:cubicBezTo>
                    <a:pt x="12434" y="6920"/>
                    <a:pt x="12428" y="6923"/>
                    <a:pt x="12423" y="6923"/>
                  </a:cubicBezTo>
                  <a:cubicBezTo>
                    <a:pt x="12417" y="6923"/>
                    <a:pt x="12412" y="6920"/>
                    <a:pt x="12410" y="6915"/>
                  </a:cubicBezTo>
                  <a:lnTo>
                    <a:pt x="12116" y="6627"/>
                  </a:lnTo>
                  <a:cubicBezTo>
                    <a:pt x="12155" y="6559"/>
                    <a:pt x="12174" y="6482"/>
                    <a:pt x="12174" y="6405"/>
                  </a:cubicBezTo>
                  <a:lnTo>
                    <a:pt x="12174" y="6295"/>
                  </a:lnTo>
                  <a:close/>
                  <a:moveTo>
                    <a:pt x="3152" y="1"/>
                  </a:moveTo>
                  <a:cubicBezTo>
                    <a:pt x="2666" y="6"/>
                    <a:pt x="2267" y="400"/>
                    <a:pt x="2267" y="886"/>
                  </a:cubicBezTo>
                  <a:lnTo>
                    <a:pt x="2267" y="1338"/>
                  </a:lnTo>
                  <a:cubicBezTo>
                    <a:pt x="2267" y="1690"/>
                    <a:pt x="2435" y="2022"/>
                    <a:pt x="2719" y="2233"/>
                  </a:cubicBezTo>
                  <a:lnTo>
                    <a:pt x="2719" y="2556"/>
                  </a:lnTo>
                  <a:cubicBezTo>
                    <a:pt x="2719" y="2565"/>
                    <a:pt x="2714" y="2570"/>
                    <a:pt x="2710" y="2575"/>
                  </a:cubicBezTo>
                  <a:lnTo>
                    <a:pt x="2180" y="2840"/>
                  </a:lnTo>
                  <a:cubicBezTo>
                    <a:pt x="1954" y="2950"/>
                    <a:pt x="1815" y="3177"/>
                    <a:pt x="1819" y="3427"/>
                  </a:cubicBezTo>
                  <a:lnTo>
                    <a:pt x="1819" y="3850"/>
                  </a:lnTo>
                  <a:lnTo>
                    <a:pt x="1338" y="3850"/>
                  </a:lnTo>
                  <a:cubicBezTo>
                    <a:pt x="847" y="3850"/>
                    <a:pt x="453" y="4245"/>
                    <a:pt x="453" y="4731"/>
                  </a:cubicBezTo>
                  <a:lnTo>
                    <a:pt x="453" y="5183"/>
                  </a:lnTo>
                  <a:cubicBezTo>
                    <a:pt x="453" y="5539"/>
                    <a:pt x="621" y="5866"/>
                    <a:pt x="905" y="6078"/>
                  </a:cubicBezTo>
                  <a:lnTo>
                    <a:pt x="905" y="6400"/>
                  </a:lnTo>
                  <a:cubicBezTo>
                    <a:pt x="905" y="6410"/>
                    <a:pt x="900" y="6420"/>
                    <a:pt x="891" y="6420"/>
                  </a:cubicBezTo>
                  <a:lnTo>
                    <a:pt x="361" y="6684"/>
                  </a:lnTo>
                  <a:cubicBezTo>
                    <a:pt x="140" y="6795"/>
                    <a:pt x="0" y="7026"/>
                    <a:pt x="0" y="7271"/>
                  </a:cubicBezTo>
                  <a:lnTo>
                    <a:pt x="0" y="9504"/>
                  </a:lnTo>
                  <a:cubicBezTo>
                    <a:pt x="0" y="9677"/>
                    <a:pt x="53" y="9846"/>
                    <a:pt x="150" y="9995"/>
                  </a:cubicBezTo>
                  <a:lnTo>
                    <a:pt x="376" y="10332"/>
                  </a:lnTo>
                  <a:cubicBezTo>
                    <a:pt x="429" y="10409"/>
                    <a:pt x="453" y="10500"/>
                    <a:pt x="453" y="10591"/>
                  </a:cubicBezTo>
                  <a:lnTo>
                    <a:pt x="453" y="11520"/>
                  </a:lnTo>
                  <a:cubicBezTo>
                    <a:pt x="446" y="11664"/>
                    <a:pt x="553" y="11737"/>
                    <a:pt x="659" y="11737"/>
                  </a:cubicBezTo>
                  <a:cubicBezTo>
                    <a:pt x="766" y="11737"/>
                    <a:pt x="871" y="11664"/>
                    <a:pt x="862" y="11520"/>
                  </a:cubicBezTo>
                  <a:lnTo>
                    <a:pt x="862" y="10591"/>
                  </a:lnTo>
                  <a:cubicBezTo>
                    <a:pt x="862" y="10418"/>
                    <a:pt x="814" y="10250"/>
                    <a:pt x="717" y="10101"/>
                  </a:cubicBezTo>
                  <a:lnTo>
                    <a:pt x="491" y="9764"/>
                  </a:lnTo>
                  <a:cubicBezTo>
                    <a:pt x="438" y="9687"/>
                    <a:pt x="409" y="9595"/>
                    <a:pt x="409" y="9504"/>
                  </a:cubicBezTo>
                  <a:lnTo>
                    <a:pt x="409" y="7271"/>
                  </a:lnTo>
                  <a:cubicBezTo>
                    <a:pt x="409" y="7180"/>
                    <a:pt x="462" y="7093"/>
                    <a:pt x="549" y="7050"/>
                  </a:cubicBezTo>
                  <a:lnTo>
                    <a:pt x="920" y="6867"/>
                  </a:lnTo>
                  <a:lnTo>
                    <a:pt x="1261" y="7204"/>
                  </a:lnTo>
                  <a:cubicBezTo>
                    <a:pt x="1345" y="7288"/>
                    <a:pt x="1455" y="7330"/>
                    <a:pt x="1564" y="7330"/>
                  </a:cubicBezTo>
                  <a:cubicBezTo>
                    <a:pt x="1674" y="7330"/>
                    <a:pt x="1783" y="7288"/>
                    <a:pt x="1867" y="7204"/>
                  </a:cubicBezTo>
                  <a:lnTo>
                    <a:pt x="2209" y="6867"/>
                  </a:lnTo>
                  <a:lnTo>
                    <a:pt x="2580" y="7050"/>
                  </a:lnTo>
                  <a:cubicBezTo>
                    <a:pt x="2666" y="7093"/>
                    <a:pt x="2719" y="7180"/>
                    <a:pt x="2719" y="7271"/>
                  </a:cubicBezTo>
                  <a:lnTo>
                    <a:pt x="2719" y="9504"/>
                  </a:lnTo>
                  <a:cubicBezTo>
                    <a:pt x="2719" y="9595"/>
                    <a:pt x="2690" y="9687"/>
                    <a:pt x="2637" y="9764"/>
                  </a:cubicBezTo>
                  <a:lnTo>
                    <a:pt x="2411" y="10101"/>
                  </a:lnTo>
                  <a:cubicBezTo>
                    <a:pt x="2315" y="10250"/>
                    <a:pt x="2262" y="10418"/>
                    <a:pt x="2267" y="10591"/>
                  </a:cubicBezTo>
                  <a:lnTo>
                    <a:pt x="2267" y="11520"/>
                  </a:lnTo>
                  <a:cubicBezTo>
                    <a:pt x="2257" y="11664"/>
                    <a:pt x="2363" y="11737"/>
                    <a:pt x="2470" y="11737"/>
                  </a:cubicBezTo>
                  <a:cubicBezTo>
                    <a:pt x="2576" y="11737"/>
                    <a:pt x="2683" y="11664"/>
                    <a:pt x="2676" y="11520"/>
                  </a:cubicBezTo>
                  <a:lnTo>
                    <a:pt x="2676" y="10591"/>
                  </a:lnTo>
                  <a:cubicBezTo>
                    <a:pt x="2676" y="10500"/>
                    <a:pt x="2700" y="10409"/>
                    <a:pt x="2753" y="10332"/>
                  </a:cubicBezTo>
                  <a:lnTo>
                    <a:pt x="2979" y="9995"/>
                  </a:lnTo>
                  <a:cubicBezTo>
                    <a:pt x="3075" y="9846"/>
                    <a:pt x="3128" y="9677"/>
                    <a:pt x="3128" y="9504"/>
                  </a:cubicBezTo>
                  <a:lnTo>
                    <a:pt x="3128" y="7271"/>
                  </a:lnTo>
                  <a:cubicBezTo>
                    <a:pt x="3128" y="7026"/>
                    <a:pt x="2989" y="6795"/>
                    <a:pt x="2767" y="6684"/>
                  </a:cubicBezTo>
                  <a:lnTo>
                    <a:pt x="2238" y="6420"/>
                  </a:lnTo>
                  <a:cubicBezTo>
                    <a:pt x="2228" y="6420"/>
                    <a:pt x="2224" y="6410"/>
                    <a:pt x="2224" y="6400"/>
                  </a:cubicBezTo>
                  <a:lnTo>
                    <a:pt x="2224" y="6078"/>
                  </a:lnTo>
                  <a:cubicBezTo>
                    <a:pt x="2507" y="5866"/>
                    <a:pt x="2676" y="5539"/>
                    <a:pt x="2676" y="5183"/>
                  </a:cubicBezTo>
                  <a:lnTo>
                    <a:pt x="2676" y="4731"/>
                  </a:lnTo>
                  <a:cubicBezTo>
                    <a:pt x="2676" y="4413"/>
                    <a:pt x="2503" y="4115"/>
                    <a:pt x="2224" y="3961"/>
                  </a:cubicBezTo>
                  <a:lnTo>
                    <a:pt x="2224" y="3427"/>
                  </a:lnTo>
                  <a:cubicBezTo>
                    <a:pt x="2224" y="3335"/>
                    <a:pt x="2276" y="3249"/>
                    <a:pt x="2363" y="3205"/>
                  </a:cubicBezTo>
                  <a:lnTo>
                    <a:pt x="2734" y="3023"/>
                  </a:lnTo>
                  <a:lnTo>
                    <a:pt x="3070" y="3359"/>
                  </a:lnTo>
                  <a:cubicBezTo>
                    <a:pt x="3155" y="3444"/>
                    <a:pt x="3265" y="3486"/>
                    <a:pt x="3376" y="3486"/>
                  </a:cubicBezTo>
                  <a:cubicBezTo>
                    <a:pt x="3487" y="3486"/>
                    <a:pt x="3597" y="3444"/>
                    <a:pt x="3681" y="3359"/>
                  </a:cubicBezTo>
                  <a:lnTo>
                    <a:pt x="4023" y="3023"/>
                  </a:lnTo>
                  <a:lnTo>
                    <a:pt x="4394" y="3205"/>
                  </a:lnTo>
                  <a:cubicBezTo>
                    <a:pt x="4475" y="3249"/>
                    <a:pt x="4528" y="3335"/>
                    <a:pt x="4528" y="3427"/>
                  </a:cubicBezTo>
                  <a:lnTo>
                    <a:pt x="4528" y="3961"/>
                  </a:lnTo>
                  <a:cubicBezTo>
                    <a:pt x="4249" y="4115"/>
                    <a:pt x="4076" y="4408"/>
                    <a:pt x="4076" y="4731"/>
                  </a:cubicBezTo>
                  <a:lnTo>
                    <a:pt x="4076" y="5183"/>
                  </a:lnTo>
                  <a:cubicBezTo>
                    <a:pt x="4076" y="5534"/>
                    <a:pt x="4244" y="5866"/>
                    <a:pt x="4528" y="6073"/>
                  </a:cubicBezTo>
                  <a:lnTo>
                    <a:pt x="4528" y="6400"/>
                  </a:lnTo>
                  <a:cubicBezTo>
                    <a:pt x="4528" y="6405"/>
                    <a:pt x="4524" y="6415"/>
                    <a:pt x="4519" y="6420"/>
                  </a:cubicBezTo>
                  <a:lnTo>
                    <a:pt x="3989" y="6684"/>
                  </a:lnTo>
                  <a:cubicBezTo>
                    <a:pt x="3763" y="6795"/>
                    <a:pt x="3624" y="7021"/>
                    <a:pt x="3629" y="7271"/>
                  </a:cubicBezTo>
                  <a:lnTo>
                    <a:pt x="3629" y="9499"/>
                  </a:lnTo>
                  <a:cubicBezTo>
                    <a:pt x="3629" y="9677"/>
                    <a:pt x="3677" y="9846"/>
                    <a:pt x="3778" y="9990"/>
                  </a:cubicBezTo>
                  <a:lnTo>
                    <a:pt x="3999" y="10327"/>
                  </a:lnTo>
                  <a:cubicBezTo>
                    <a:pt x="4052" y="10404"/>
                    <a:pt x="4081" y="10495"/>
                    <a:pt x="4081" y="10591"/>
                  </a:cubicBezTo>
                  <a:lnTo>
                    <a:pt x="4081" y="11515"/>
                  </a:lnTo>
                  <a:cubicBezTo>
                    <a:pt x="4088" y="11645"/>
                    <a:pt x="4187" y="11710"/>
                    <a:pt x="4285" y="11710"/>
                  </a:cubicBezTo>
                  <a:cubicBezTo>
                    <a:pt x="4384" y="11710"/>
                    <a:pt x="4483" y="11645"/>
                    <a:pt x="4490" y="11515"/>
                  </a:cubicBezTo>
                  <a:lnTo>
                    <a:pt x="4490" y="10591"/>
                  </a:lnTo>
                  <a:cubicBezTo>
                    <a:pt x="4490" y="10418"/>
                    <a:pt x="4437" y="10250"/>
                    <a:pt x="4341" y="10101"/>
                  </a:cubicBezTo>
                  <a:lnTo>
                    <a:pt x="4115" y="9764"/>
                  </a:lnTo>
                  <a:cubicBezTo>
                    <a:pt x="4062" y="9687"/>
                    <a:pt x="4038" y="9595"/>
                    <a:pt x="4038" y="9504"/>
                  </a:cubicBezTo>
                  <a:lnTo>
                    <a:pt x="4038" y="7271"/>
                  </a:lnTo>
                  <a:cubicBezTo>
                    <a:pt x="4038" y="7180"/>
                    <a:pt x="4090" y="7093"/>
                    <a:pt x="4172" y="7050"/>
                  </a:cubicBezTo>
                  <a:lnTo>
                    <a:pt x="4548" y="6867"/>
                  </a:lnTo>
                  <a:lnTo>
                    <a:pt x="4884" y="7204"/>
                  </a:lnTo>
                  <a:cubicBezTo>
                    <a:pt x="4969" y="7288"/>
                    <a:pt x="5079" y="7330"/>
                    <a:pt x="5190" y="7330"/>
                  </a:cubicBezTo>
                  <a:cubicBezTo>
                    <a:pt x="5301" y="7330"/>
                    <a:pt x="5411" y="7288"/>
                    <a:pt x="5496" y="7204"/>
                  </a:cubicBezTo>
                  <a:lnTo>
                    <a:pt x="5832" y="6867"/>
                  </a:lnTo>
                  <a:lnTo>
                    <a:pt x="6203" y="7050"/>
                  </a:lnTo>
                  <a:cubicBezTo>
                    <a:pt x="6289" y="7093"/>
                    <a:pt x="6342" y="7180"/>
                    <a:pt x="6342" y="7271"/>
                  </a:cubicBezTo>
                  <a:lnTo>
                    <a:pt x="6342" y="9504"/>
                  </a:lnTo>
                  <a:cubicBezTo>
                    <a:pt x="6342" y="9595"/>
                    <a:pt x="6313" y="9687"/>
                    <a:pt x="6261" y="9764"/>
                  </a:cubicBezTo>
                  <a:lnTo>
                    <a:pt x="6039" y="10101"/>
                  </a:lnTo>
                  <a:cubicBezTo>
                    <a:pt x="5943" y="10250"/>
                    <a:pt x="5890" y="10418"/>
                    <a:pt x="5890" y="10591"/>
                  </a:cubicBezTo>
                  <a:lnTo>
                    <a:pt x="5890" y="11520"/>
                  </a:lnTo>
                  <a:cubicBezTo>
                    <a:pt x="5897" y="11648"/>
                    <a:pt x="5996" y="11711"/>
                    <a:pt x="6095" y="11711"/>
                  </a:cubicBezTo>
                  <a:cubicBezTo>
                    <a:pt x="6193" y="11711"/>
                    <a:pt x="6292" y="11648"/>
                    <a:pt x="6299" y="11520"/>
                  </a:cubicBezTo>
                  <a:lnTo>
                    <a:pt x="6299" y="10591"/>
                  </a:lnTo>
                  <a:cubicBezTo>
                    <a:pt x="6299" y="10500"/>
                    <a:pt x="6328" y="10409"/>
                    <a:pt x="6381" y="10332"/>
                  </a:cubicBezTo>
                  <a:lnTo>
                    <a:pt x="6602" y="9995"/>
                  </a:lnTo>
                  <a:cubicBezTo>
                    <a:pt x="6698" y="9846"/>
                    <a:pt x="6751" y="9677"/>
                    <a:pt x="6751" y="9504"/>
                  </a:cubicBezTo>
                  <a:lnTo>
                    <a:pt x="6751" y="7271"/>
                  </a:lnTo>
                  <a:cubicBezTo>
                    <a:pt x="6751" y="7026"/>
                    <a:pt x="6612" y="6795"/>
                    <a:pt x="6390" y="6684"/>
                  </a:cubicBezTo>
                  <a:lnTo>
                    <a:pt x="5861" y="6420"/>
                  </a:lnTo>
                  <a:cubicBezTo>
                    <a:pt x="5852" y="6420"/>
                    <a:pt x="5847" y="6410"/>
                    <a:pt x="5847" y="6400"/>
                  </a:cubicBezTo>
                  <a:lnTo>
                    <a:pt x="5847" y="6078"/>
                  </a:lnTo>
                  <a:cubicBezTo>
                    <a:pt x="6131" y="5866"/>
                    <a:pt x="6299" y="5539"/>
                    <a:pt x="6299" y="5183"/>
                  </a:cubicBezTo>
                  <a:lnTo>
                    <a:pt x="6299" y="4731"/>
                  </a:lnTo>
                  <a:cubicBezTo>
                    <a:pt x="6299" y="4413"/>
                    <a:pt x="6126" y="4115"/>
                    <a:pt x="5847" y="3961"/>
                  </a:cubicBezTo>
                  <a:lnTo>
                    <a:pt x="5847" y="3427"/>
                  </a:lnTo>
                  <a:cubicBezTo>
                    <a:pt x="5847" y="3335"/>
                    <a:pt x="5900" y="3249"/>
                    <a:pt x="5986" y="3205"/>
                  </a:cubicBezTo>
                  <a:lnTo>
                    <a:pt x="6357" y="3023"/>
                  </a:lnTo>
                  <a:lnTo>
                    <a:pt x="6698" y="3359"/>
                  </a:lnTo>
                  <a:cubicBezTo>
                    <a:pt x="6783" y="3444"/>
                    <a:pt x="6892" y="3486"/>
                    <a:pt x="7002" y="3486"/>
                  </a:cubicBezTo>
                  <a:cubicBezTo>
                    <a:pt x="7111" y="3486"/>
                    <a:pt x="7221" y="3444"/>
                    <a:pt x="7305" y="3359"/>
                  </a:cubicBezTo>
                  <a:lnTo>
                    <a:pt x="7646" y="3023"/>
                  </a:lnTo>
                  <a:lnTo>
                    <a:pt x="8017" y="3205"/>
                  </a:lnTo>
                  <a:cubicBezTo>
                    <a:pt x="8103" y="3249"/>
                    <a:pt x="8156" y="3335"/>
                    <a:pt x="8156" y="3427"/>
                  </a:cubicBezTo>
                  <a:lnTo>
                    <a:pt x="8156" y="3961"/>
                  </a:lnTo>
                  <a:cubicBezTo>
                    <a:pt x="7873" y="4115"/>
                    <a:pt x="7704" y="4408"/>
                    <a:pt x="7704" y="4731"/>
                  </a:cubicBezTo>
                  <a:lnTo>
                    <a:pt x="7704" y="5183"/>
                  </a:lnTo>
                  <a:cubicBezTo>
                    <a:pt x="7704" y="5534"/>
                    <a:pt x="7868" y="5866"/>
                    <a:pt x="8156" y="6073"/>
                  </a:cubicBezTo>
                  <a:lnTo>
                    <a:pt x="8156" y="6400"/>
                  </a:lnTo>
                  <a:cubicBezTo>
                    <a:pt x="8156" y="6405"/>
                    <a:pt x="8152" y="6415"/>
                    <a:pt x="8142" y="6420"/>
                  </a:cubicBezTo>
                  <a:lnTo>
                    <a:pt x="7613" y="6684"/>
                  </a:lnTo>
                  <a:cubicBezTo>
                    <a:pt x="7391" y="6795"/>
                    <a:pt x="7252" y="7021"/>
                    <a:pt x="7252" y="7271"/>
                  </a:cubicBezTo>
                  <a:lnTo>
                    <a:pt x="7252" y="9499"/>
                  </a:lnTo>
                  <a:cubicBezTo>
                    <a:pt x="7252" y="9677"/>
                    <a:pt x="7305" y="9846"/>
                    <a:pt x="7401" y="9990"/>
                  </a:cubicBezTo>
                  <a:lnTo>
                    <a:pt x="7622" y="10327"/>
                  </a:lnTo>
                  <a:cubicBezTo>
                    <a:pt x="7675" y="10404"/>
                    <a:pt x="7704" y="10495"/>
                    <a:pt x="7704" y="10591"/>
                  </a:cubicBezTo>
                  <a:lnTo>
                    <a:pt x="7704" y="11515"/>
                  </a:lnTo>
                  <a:cubicBezTo>
                    <a:pt x="7711" y="11645"/>
                    <a:pt x="7810" y="11710"/>
                    <a:pt x="7909" y="11710"/>
                  </a:cubicBezTo>
                  <a:cubicBezTo>
                    <a:pt x="8007" y="11710"/>
                    <a:pt x="8106" y="11645"/>
                    <a:pt x="8113" y="11515"/>
                  </a:cubicBezTo>
                  <a:lnTo>
                    <a:pt x="8113" y="10591"/>
                  </a:lnTo>
                  <a:cubicBezTo>
                    <a:pt x="8113" y="10418"/>
                    <a:pt x="8060" y="10250"/>
                    <a:pt x="7964" y="10101"/>
                  </a:cubicBezTo>
                  <a:lnTo>
                    <a:pt x="7743" y="9764"/>
                  </a:lnTo>
                  <a:cubicBezTo>
                    <a:pt x="7690" y="9687"/>
                    <a:pt x="7661" y="9595"/>
                    <a:pt x="7661" y="9504"/>
                  </a:cubicBezTo>
                  <a:lnTo>
                    <a:pt x="7661" y="7271"/>
                  </a:lnTo>
                  <a:cubicBezTo>
                    <a:pt x="7661" y="7180"/>
                    <a:pt x="7714" y="7093"/>
                    <a:pt x="7800" y="7050"/>
                  </a:cubicBezTo>
                  <a:lnTo>
                    <a:pt x="8171" y="6867"/>
                  </a:lnTo>
                  <a:lnTo>
                    <a:pt x="8493" y="7209"/>
                  </a:lnTo>
                  <a:cubicBezTo>
                    <a:pt x="8577" y="7293"/>
                    <a:pt x="8688" y="7335"/>
                    <a:pt x="8799" y="7335"/>
                  </a:cubicBezTo>
                  <a:cubicBezTo>
                    <a:pt x="8909" y="7335"/>
                    <a:pt x="9020" y="7293"/>
                    <a:pt x="9104" y="7209"/>
                  </a:cubicBezTo>
                  <a:lnTo>
                    <a:pt x="9441" y="6867"/>
                  </a:lnTo>
                  <a:lnTo>
                    <a:pt x="9812" y="7055"/>
                  </a:lnTo>
                  <a:cubicBezTo>
                    <a:pt x="9898" y="7093"/>
                    <a:pt x="9951" y="7180"/>
                    <a:pt x="9951" y="7276"/>
                  </a:cubicBezTo>
                  <a:lnTo>
                    <a:pt x="9951" y="9504"/>
                  </a:lnTo>
                  <a:cubicBezTo>
                    <a:pt x="9951" y="9600"/>
                    <a:pt x="9922" y="9692"/>
                    <a:pt x="9869" y="9769"/>
                  </a:cubicBezTo>
                  <a:lnTo>
                    <a:pt x="9648" y="10105"/>
                  </a:lnTo>
                  <a:cubicBezTo>
                    <a:pt x="9552" y="10250"/>
                    <a:pt x="9499" y="10418"/>
                    <a:pt x="9499" y="10596"/>
                  </a:cubicBezTo>
                  <a:lnTo>
                    <a:pt x="9499" y="11520"/>
                  </a:lnTo>
                  <a:cubicBezTo>
                    <a:pt x="9506" y="11650"/>
                    <a:pt x="9605" y="11715"/>
                    <a:pt x="9703" y="11715"/>
                  </a:cubicBezTo>
                  <a:cubicBezTo>
                    <a:pt x="9802" y="11715"/>
                    <a:pt x="9901" y="11650"/>
                    <a:pt x="9908" y="11520"/>
                  </a:cubicBezTo>
                  <a:lnTo>
                    <a:pt x="9908" y="10591"/>
                  </a:lnTo>
                  <a:cubicBezTo>
                    <a:pt x="9908" y="10500"/>
                    <a:pt x="9937" y="10409"/>
                    <a:pt x="9990" y="10332"/>
                  </a:cubicBezTo>
                  <a:lnTo>
                    <a:pt x="10211" y="9995"/>
                  </a:lnTo>
                  <a:cubicBezTo>
                    <a:pt x="10307" y="9846"/>
                    <a:pt x="10360" y="9677"/>
                    <a:pt x="10360" y="9504"/>
                  </a:cubicBezTo>
                  <a:lnTo>
                    <a:pt x="10360" y="7271"/>
                  </a:lnTo>
                  <a:cubicBezTo>
                    <a:pt x="10360" y="7026"/>
                    <a:pt x="10221" y="6795"/>
                    <a:pt x="9999" y="6684"/>
                  </a:cubicBezTo>
                  <a:lnTo>
                    <a:pt x="9470" y="6420"/>
                  </a:lnTo>
                  <a:cubicBezTo>
                    <a:pt x="9460" y="6420"/>
                    <a:pt x="9456" y="6410"/>
                    <a:pt x="9456" y="6400"/>
                  </a:cubicBezTo>
                  <a:lnTo>
                    <a:pt x="9456" y="6078"/>
                  </a:lnTo>
                  <a:cubicBezTo>
                    <a:pt x="9739" y="5866"/>
                    <a:pt x="9908" y="5539"/>
                    <a:pt x="9908" y="5183"/>
                  </a:cubicBezTo>
                  <a:lnTo>
                    <a:pt x="9908" y="4731"/>
                  </a:lnTo>
                  <a:cubicBezTo>
                    <a:pt x="9908" y="4413"/>
                    <a:pt x="9735" y="4115"/>
                    <a:pt x="9456" y="3961"/>
                  </a:cubicBezTo>
                  <a:lnTo>
                    <a:pt x="9456" y="3427"/>
                  </a:lnTo>
                  <a:cubicBezTo>
                    <a:pt x="9456" y="3331"/>
                    <a:pt x="9508" y="3244"/>
                    <a:pt x="9595" y="3205"/>
                  </a:cubicBezTo>
                  <a:lnTo>
                    <a:pt x="9966" y="3018"/>
                  </a:lnTo>
                  <a:lnTo>
                    <a:pt x="10302" y="3359"/>
                  </a:lnTo>
                  <a:cubicBezTo>
                    <a:pt x="10387" y="3444"/>
                    <a:pt x="10497" y="3486"/>
                    <a:pt x="10608" y="3486"/>
                  </a:cubicBezTo>
                  <a:cubicBezTo>
                    <a:pt x="10719" y="3486"/>
                    <a:pt x="10829" y="3444"/>
                    <a:pt x="10914" y="3359"/>
                  </a:cubicBezTo>
                  <a:lnTo>
                    <a:pt x="11250" y="3018"/>
                  </a:lnTo>
                  <a:lnTo>
                    <a:pt x="11626" y="3205"/>
                  </a:lnTo>
                  <a:cubicBezTo>
                    <a:pt x="11707" y="3249"/>
                    <a:pt x="11760" y="3331"/>
                    <a:pt x="11760" y="3427"/>
                  </a:cubicBezTo>
                  <a:lnTo>
                    <a:pt x="11760" y="3961"/>
                  </a:lnTo>
                  <a:cubicBezTo>
                    <a:pt x="11481" y="4115"/>
                    <a:pt x="11308" y="4408"/>
                    <a:pt x="11308" y="4731"/>
                  </a:cubicBezTo>
                  <a:lnTo>
                    <a:pt x="11308" y="5183"/>
                  </a:lnTo>
                  <a:cubicBezTo>
                    <a:pt x="11308" y="5534"/>
                    <a:pt x="11476" y="5866"/>
                    <a:pt x="11760" y="6073"/>
                  </a:cubicBezTo>
                  <a:lnTo>
                    <a:pt x="11760" y="6400"/>
                  </a:lnTo>
                  <a:cubicBezTo>
                    <a:pt x="11760" y="6405"/>
                    <a:pt x="11756" y="6415"/>
                    <a:pt x="11751" y="6420"/>
                  </a:cubicBezTo>
                  <a:lnTo>
                    <a:pt x="11221" y="6684"/>
                  </a:lnTo>
                  <a:cubicBezTo>
                    <a:pt x="10995" y="6795"/>
                    <a:pt x="10856" y="7021"/>
                    <a:pt x="10861" y="7271"/>
                  </a:cubicBezTo>
                  <a:lnTo>
                    <a:pt x="10861" y="9499"/>
                  </a:lnTo>
                  <a:cubicBezTo>
                    <a:pt x="10856" y="9677"/>
                    <a:pt x="10909" y="9846"/>
                    <a:pt x="11005" y="9990"/>
                  </a:cubicBezTo>
                  <a:lnTo>
                    <a:pt x="11231" y="10327"/>
                  </a:lnTo>
                  <a:cubicBezTo>
                    <a:pt x="11284" y="10404"/>
                    <a:pt x="11313" y="10495"/>
                    <a:pt x="11313" y="10591"/>
                  </a:cubicBezTo>
                  <a:lnTo>
                    <a:pt x="11313" y="11515"/>
                  </a:lnTo>
                  <a:cubicBezTo>
                    <a:pt x="11303" y="11660"/>
                    <a:pt x="11409" y="11732"/>
                    <a:pt x="11516" y="11732"/>
                  </a:cubicBezTo>
                  <a:cubicBezTo>
                    <a:pt x="11622" y="11732"/>
                    <a:pt x="11729" y="11660"/>
                    <a:pt x="11722" y="11515"/>
                  </a:cubicBezTo>
                  <a:lnTo>
                    <a:pt x="11722" y="10591"/>
                  </a:lnTo>
                  <a:cubicBezTo>
                    <a:pt x="11722" y="10418"/>
                    <a:pt x="11669" y="10250"/>
                    <a:pt x="11573" y="10101"/>
                  </a:cubicBezTo>
                  <a:lnTo>
                    <a:pt x="11347" y="9764"/>
                  </a:lnTo>
                  <a:cubicBezTo>
                    <a:pt x="11294" y="9687"/>
                    <a:pt x="11270" y="9595"/>
                    <a:pt x="11270" y="9504"/>
                  </a:cubicBezTo>
                  <a:lnTo>
                    <a:pt x="11270" y="7271"/>
                  </a:lnTo>
                  <a:cubicBezTo>
                    <a:pt x="11270" y="7180"/>
                    <a:pt x="11323" y="7093"/>
                    <a:pt x="11404" y="7050"/>
                  </a:cubicBezTo>
                  <a:lnTo>
                    <a:pt x="11775" y="6867"/>
                  </a:lnTo>
                  <a:lnTo>
                    <a:pt x="12116" y="7204"/>
                  </a:lnTo>
                  <a:cubicBezTo>
                    <a:pt x="12201" y="7288"/>
                    <a:pt x="12310" y="7330"/>
                    <a:pt x="12420" y="7330"/>
                  </a:cubicBezTo>
                  <a:cubicBezTo>
                    <a:pt x="12530" y="7330"/>
                    <a:pt x="12641" y="7288"/>
                    <a:pt x="12728" y="7204"/>
                  </a:cubicBezTo>
                  <a:lnTo>
                    <a:pt x="13064" y="6867"/>
                  </a:lnTo>
                  <a:lnTo>
                    <a:pt x="13435" y="7050"/>
                  </a:lnTo>
                  <a:cubicBezTo>
                    <a:pt x="13521" y="7093"/>
                    <a:pt x="13574" y="7180"/>
                    <a:pt x="13574" y="7271"/>
                  </a:cubicBezTo>
                  <a:lnTo>
                    <a:pt x="13574" y="9504"/>
                  </a:lnTo>
                  <a:cubicBezTo>
                    <a:pt x="13574" y="9595"/>
                    <a:pt x="13546" y="9687"/>
                    <a:pt x="13493" y="9764"/>
                  </a:cubicBezTo>
                  <a:lnTo>
                    <a:pt x="13271" y="10101"/>
                  </a:lnTo>
                  <a:cubicBezTo>
                    <a:pt x="13170" y="10250"/>
                    <a:pt x="13122" y="10418"/>
                    <a:pt x="13122" y="10591"/>
                  </a:cubicBezTo>
                  <a:lnTo>
                    <a:pt x="13122" y="11520"/>
                  </a:lnTo>
                  <a:cubicBezTo>
                    <a:pt x="13112" y="11664"/>
                    <a:pt x="13218" y="11737"/>
                    <a:pt x="13325" y="11737"/>
                  </a:cubicBezTo>
                  <a:cubicBezTo>
                    <a:pt x="13431" y="11737"/>
                    <a:pt x="13538" y="11664"/>
                    <a:pt x="13531" y="11520"/>
                  </a:cubicBezTo>
                  <a:lnTo>
                    <a:pt x="13531" y="10591"/>
                  </a:lnTo>
                  <a:cubicBezTo>
                    <a:pt x="13531" y="10500"/>
                    <a:pt x="13555" y="10409"/>
                    <a:pt x="13608" y="10332"/>
                  </a:cubicBezTo>
                  <a:lnTo>
                    <a:pt x="13834" y="9995"/>
                  </a:lnTo>
                  <a:cubicBezTo>
                    <a:pt x="13930" y="9846"/>
                    <a:pt x="13983" y="9677"/>
                    <a:pt x="13983" y="9504"/>
                  </a:cubicBezTo>
                  <a:lnTo>
                    <a:pt x="13983" y="7271"/>
                  </a:lnTo>
                  <a:cubicBezTo>
                    <a:pt x="13983" y="7026"/>
                    <a:pt x="13844" y="6795"/>
                    <a:pt x="13618" y="6684"/>
                  </a:cubicBezTo>
                  <a:lnTo>
                    <a:pt x="13088" y="6420"/>
                  </a:lnTo>
                  <a:cubicBezTo>
                    <a:pt x="13079" y="6420"/>
                    <a:pt x="13074" y="6410"/>
                    <a:pt x="13079" y="6400"/>
                  </a:cubicBezTo>
                  <a:lnTo>
                    <a:pt x="13079" y="6078"/>
                  </a:lnTo>
                  <a:cubicBezTo>
                    <a:pt x="13363" y="5866"/>
                    <a:pt x="13526" y="5539"/>
                    <a:pt x="13531" y="5183"/>
                  </a:cubicBezTo>
                  <a:lnTo>
                    <a:pt x="13531" y="4731"/>
                  </a:lnTo>
                  <a:cubicBezTo>
                    <a:pt x="13526" y="4245"/>
                    <a:pt x="13132" y="3850"/>
                    <a:pt x="12646" y="3850"/>
                  </a:cubicBezTo>
                  <a:lnTo>
                    <a:pt x="12169" y="3850"/>
                  </a:lnTo>
                  <a:lnTo>
                    <a:pt x="12169" y="3427"/>
                  </a:lnTo>
                  <a:cubicBezTo>
                    <a:pt x="12174" y="3177"/>
                    <a:pt x="12035" y="2950"/>
                    <a:pt x="11809" y="2840"/>
                  </a:cubicBezTo>
                  <a:lnTo>
                    <a:pt x="11279" y="2575"/>
                  </a:lnTo>
                  <a:cubicBezTo>
                    <a:pt x="11274" y="2570"/>
                    <a:pt x="11270" y="2565"/>
                    <a:pt x="11270" y="2556"/>
                  </a:cubicBezTo>
                  <a:lnTo>
                    <a:pt x="11270" y="2233"/>
                  </a:lnTo>
                  <a:cubicBezTo>
                    <a:pt x="11553" y="2022"/>
                    <a:pt x="11722" y="1690"/>
                    <a:pt x="11722" y="1338"/>
                  </a:cubicBezTo>
                  <a:lnTo>
                    <a:pt x="11722" y="886"/>
                  </a:lnTo>
                  <a:cubicBezTo>
                    <a:pt x="11722" y="400"/>
                    <a:pt x="11323" y="6"/>
                    <a:pt x="10837" y="1"/>
                  </a:cubicBezTo>
                  <a:lnTo>
                    <a:pt x="10384" y="1"/>
                  </a:lnTo>
                  <a:cubicBezTo>
                    <a:pt x="9898" y="6"/>
                    <a:pt x="9504" y="400"/>
                    <a:pt x="9504" y="886"/>
                  </a:cubicBezTo>
                  <a:lnTo>
                    <a:pt x="9504" y="1338"/>
                  </a:lnTo>
                  <a:cubicBezTo>
                    <a:pt x="9504" y="1690"/>
                    <a:pt x="9667" y="2022"/>
                    <a:pt x="9956" y="2233"/>
                  </a:cubicBezTo>
                  <a:lnTo>
                    <a:pt x="9956" y="2556"/>
                  </a:lnTo>
                  <a:cubicBezTo>
                    <a:pt x="9956" y="2565"/>
                    <a:pt x="9951" y="2570"/>
                    <a:pt x="9942" y="2575"/>
                  </a:cubicBezTo>
                  <a:lnTo>
                    <a:pt x="9412" y="2840"/>
                  </a:lnTo>
                  <a:cubicBezTo>
                    <a:pt x="9191" y="2950"/>
                    <a:pt x="9051" y="3177"/>
                    <a:pt x="9051" y="3427"/>
                  </a:cubicBezTo>
                  <a:lnTo>
                    <a:pt x="9051" y="3850"/>
                  </a:lnTo>
                  <a:lnTo>
                    <a:pt x="8556" y="3850"/>
                  </a:lnTo>
                  <a:lnTo>
                    <a:pt x="8556" y="3427"/>
                  </a:lnTo>
                  <a:cubicBezTo>
                    <a:pt x="8556" y="3177"/>
                    <a:pt x="8416" y="2950"/>
                    <a:pt x="8195" y="2840"/>
                  </a:cubicBezTo>
                  <a:lnTo>
                    <a:pt x="7661" y="2575"/>
                  </a:lnTo>
                  <a:cubicBezTo>
                    <a:pt x="7656" y="2570"/>
                    <a:pt x="7651" y="2565"/>
                    <a:pt x="7651" y="2556"/>
                  </a:cubicBezTo>
                  <a:lnTo>
                    <a:pt x="7651" y="2233"/>
                  </a:lnTo>
                  <a:cubicBezTo>
                    <a:pt x="7935" y="2022"/>
                    <a:pt x="8103" y="1690"/>
                    <a:pt x="8103" y="1338"/>
                  </a:cubicBezTo>
                  <a:lnTo>
                    <a:pt x="8103" y="886"/>
                  </a:lnTo>
                  <a:cubicBezTo>
                    <a:pt x="8103" y="400"/>
                    <a:pt x="7709" y="6"/>
                    <a:pt x="7218" y="1"/>
                  </a:cubicBezTo>
                  <a:lnTo>
                    <a:pt x="6766" y="1"/>
                  </a:lnTo>
                  <a:cubicBezTo>
                    <a:pt x="6280" y="6"/>
                    <a:pt x="5885" y="400"/>
                    <a:pt x="5885" y="886"/>
                  </a:cubicBezTo>
                  <a:lnTo>
                    <a:pt x="5885" y="1338"/>
                  </a:lnTo>
                  <a:cubicBezTo>
                    <a:pt x="5885" y="1690"/>
                    <a:pt x="6054" y="2022"/>
                    <a:pt x="6338" y="2233"/>
                  </a:cubicBezTo>
                  <a:lnTo>
                    <a:pt x="6338" y="2556"/>
                  </a:lnTo>
                  <a:cubicBezTo>
                    <a:pt x="6338" y="2565"/>
                    <a:pt x="6333" y="2570"/>
                    <a:pt x="6323" y="2575"/>
                  </a:cubicBezTo>
                  <a:lnTo>
                    <a:pt x="5794" y="2840"/>
                  </a:lnTo>
                  <a:cubicBezTo>
                    <a:pt x="5572" y="2950"/>
                    <a:pt x="5433" y="3177"/>
                    <a:pt x="5433" y="3427"/>
                  </a:cubicBezTo>
                  <a:lnTo>
                    <a:pt x="5433" y="3850"/>
                  </a:lnTo>
                  <a:lnTo>
                    <a:pt x="4937" y="3850"/>
                  </a:lnTo>
                  <a:lnTo>
                    <a:pt x="4937" y="3427"/>
                  </a:lnTo>
                  <a:cubicBezTo>
                    <a:pt x="4937" y="3177"/>
                    <a:pt x="4798" y="2950"/>
                    <a:pt x="4576" y="2840"/>
                  </a:cubicBezTo>
                  <a:lnTo>
                    <a:pt x="4047" y="2575"/>
                  </a:lnTo>
                  <a:cubicBezTo>
                    <a:pt x="4038" y="2570"/>
                    <a:pt x="4033" y="2565"/>
                    <a:pt x="4038" y="2556"/>
                  </a:cubicBezTo>
                  <a:lnTo>
                    <a:pt x="4038" y="2233"/>
                  </a:lnTo>
                  <a:cubicBezTo>
                    <a:pt x="4321" y="2022"/>
                    <a:pt x="4485" y="1690"/>
                    <a:pt x="4490" y="1338"/>
                  </a:cubicBezTo>
                  <a:lnTo>
                    <a:pt x="4490" y="886"/>
                  </a:lnTo>
                  <a:cubicBezTo>
                    <a:pt x="4485" y="400"/>
                    <a:pt x="4090" y="6"/>
                    <a:pt x="36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7" name="Google Shape;777;p39"/>
          <p:cNvSpPr txBox="1"/>
          <p:nvPr/>
        </p:nvSpPr>
        <p:spPr>
          <a:xfrm>
            <a:off x="393715" y="3488588"/>
            <a:ext cx="77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Open Sans"/>
                <a:ea typeface="Open Sans"/>
                <a:cs typeface="Open Sans"/>
                <a:sym typeface="Open Sans"/>
              </a:rPr>
              <a:t>Friends</a:t>
            </a:r>
            <a:endParaRPr sz="1200">
              <a:latin typeface="Open Sans"/>
              <a:ea typeface="Open Sans"/>
              <a:cs typeface="Open Sans"/>
              <a:sym typeface="Open Sans"/>
            </a:endParaRPr>
          </a:p>
        </p:txBody>
      </p:sp>
      <p:sp>
        <p:nvSpPr>
          <p:cNvPr id="778" name="Google Shape;778;p39"/>
          <p:cNvSpPr/>
          <p:nvPr/>
        </p:nvSpPr>
        <p:spPr>
          <a:xfrm>
            <a:off x="1904575" y="1682650"/>
            <a:ext cx="1284600" cy="399600"/>
          </a:xfrm>
          <a:prstGeom prst="roundRect">
            <a:avLst>
              <a:gd name="adj" fmla="val 33841"/>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Login</a:t>
            </a:r>
            <a:endParaRPr sz="1200">
              <a:latin typeface="Open Sans"/>
              <a:ea typeface="Open Sans"/>
              <a:cs typeface="Open Sans"/>
              <a:sym typeface="Open Sans"/>
            </a:endParaRPr>
          </a:p>
        </p:txBody>
      </p:sp>
      <p:sp>
        <p:nvSpPr>
          <p:cNvPr id="779" name="Google Shape;779;p39"/>
          <p:cNvSpPr/>
          <p:nvPr/>
        </p:nvSpPr>
        <p:spPr>
          <a:xfrm>
            <a:off x="1904575" y="2177400"/>
            <a:ext cx="1284600" cy="399600"/>
          </a:xfrm>
          <a:prstGeom prst="roundRect">
            <a:avLst>
              <a:gd name="adj" fmla="val 33841"/>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Signup</a:t>
            </a:r>
            <a:endParaRPr sz="1200">
              <a:latin typeface="Open Sans"/>
              <a:ea typeface="Open Sans"/>
              <a:cs typeface="Open Sans"/>
              <a:sym typeface="Open Sans"/>
            </a:endParaRPr>
          </a:p>
        </p:txBody>
      </p:sp>
      <p:sp>
        <p:nvSpPr>
          <p:cNvPr id="780" name="Google Shape;780;p39"/>
          <p:cNvSpPr/>
          <p:nvPr/>
        </p:nvSpPr>
        <p:spPr>
          <a:xfrm>
            <a:off x="1904575" y="1185126"/>
            <a:ext cx="1284600" cy="399600"/>
          </a:xfrm>
          <a:prstGeom prst="roundRect">
            <a:avLst>
              <a:gd name="adj" fmla="val 33841"/>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View weekly Calendar</a:t>
            </a:r>
            <a:endParaRPr sz="1200">
              <a:latin typeface="Open Sans"/>
              <a:ea typeface="Open Sans"/>
              <a:cs typeface="Open Sans"/>
              <a:sym typeface="Open Sans"/>
            </a:endParaRPr>
          </a:p>
        </p:txBody>
      </p:sp>
      <p:sp>
        <p:nvSpPr>
          <p:cNvPr id="781" name="Google Shape;781;p39"/>
          <p:cNvSpPr/>
          <p:nvPr/>
        </p:nvSpPr>
        <p:spPr>
          <a:xfrm>
            <a:off x="1904575" y="2677674"/>
            <a:ext cx="1284600" cy="399600"/>
          </a:xfrm>
          <a:prstGeom prst="roundRect">
            <a:avLst>
              <a:gd name="adj" fmla="val 33841"/>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View Game</a:t>
            </a:r>
            <a:endParaRPr sz="1200">
              <a:latin typeface="Open Sans"/>
              <a:ea typeface="Open Sans"/>
              <a:cs typeface="Open Sans"/>
              <a:sym typeface="Open Sans"/>
            </a:endParaRPr>
          </a:p>
        </p:txBody>
      </p:sp>
      <p:sp>
        <p:nvSpPr>
          <p:cNvPr id="782" name="Google Shape;782;p39"/>
          <p:cNvSpPr/>
          <p:nvPr/>
        </p:nvSpPr>
        <p:spPr>
          <a:xfrm>
            <a:off x="1904575" y="3166899"/>
            <a:ext cx="1284600" cy="399600"/>
          </a:xfrm>
          <a:prstGeom prst="roundRect">
            <a:avLst>
              <a:gd name="adj" fmla="val 33841"/>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Add Category</a:t>
            </a:r>
            <a:endParaRPr sz="1200">
              <a:latin typeface="Open Sans"/>
              <a:ea typeface="Open Sans"/>
              <a:cs typeface="Open Sans"/>
              <a:sym typeface="Open Sans"/>
            </a:endParaRPr>
          </a:p>
        </p:txBody>
      </p:sp>
      <p:sp>
        <p:nvSpPr>
          <p:cNvPr id="783" name="Google Shape;783;p39"/>
          <p:cNvSpPr/>
          <p:nvPr/>
        </p:nvSpPr>
        <p:spPr>
          <a:xfrm>
            <a:off x="1904575" y="3656124"/>
            <a:ext cx="1284600" cy="399600"/>
          </a:xfrm>
          <a:prstGeom prst="roundRect">
            <a:avLst>
              <a:gd name="adj" fmla="val 33841"/>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Add Event</a:t>
            </a:r>
            <a:endParaRPr sz="1200">
              <a:latin typeface="Open Sans"/>
              <a:ea typeface="Open Sans"/>
              <a:cs typeface="Open Sans"/>
              <a:sym typeface="Open Sans"/>
            </a:endParaRPr>
          </a:p>
        </p:txBody>
      </p:sp>
      <p:sp>
        <p:nvSpPr>
          <p:cNvPr id="784" name="Google Shape;784;p39"/>
          <p:cNvSpPr/>
          <p:nvPr/>
        </p:nvSpPr>
        <p:spPr>
          <a:xfrm>
            <a:off x="1904575" y="4145348"/>
            <a:ext cx="1284600" cy="399600"/>
          </a:xfrm>
          <a:prstGeom prst="roundRect">
            <a:avLst>
              <a:gd name="adj" fmla="val 33841"/>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Add Task</a:t>
            </a:r>
            <a:endParaRPr sz="1200">
              <a:latin typeface="Open Sans"/>
              <a:ea typeface="Open Sans"/>
              <a:cs typeface="Open Sans"/>
              <a:sym typeface="Open Sans"/>
            </a:endParaRPr>
          </a:p>
        </p:txBody>
      </p:sp>
      <p:sp>
        <p:nvSpPr>
          <p:cNvPr id="785" name="Google Shape;785;p39"/>
          <p:cNvSpPr/>
          <p:nvPr/>
        </p:nvSpPr>
        <p:spPr>
          <a:xfrm>
            <a:off x="1904575" y="4634573"/>
            <a:ext cx="1284600" cy="399600"/>
          </a:xfrm>
          <a:prstGeom prst="roundRect">
            <a:avLst>
              <a:gd name="adj" fmla="val 33841"/>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Add Deadline</a:t>
            </a:r>
            <a:endParaRPr sz="1200">
              <a:latin typeface="Open Sans"/>
              <a:ea typeface="Open Sans"/>
              <a:cs typeface="Open Sans"/>
              <a:sym typeface="Open Sans"/>
            </a:endParaRPr>
          </a:p>
        </p:txBody>
      </p:sp>
      <p:sp>
        <p:nvSpPr>
          <p:cNvPr id="786" name="Google Shape;786;p39"/>
          <p:cNvSpPr/>
          <p:nvPr/>
        </p:nvSpPr>
        <p:spPr>
          <a:xfrm>
            <a:off x="1904575" y="687630"/>
            <a:ext cx="1284600" cy="399600"/>
          </a:xfrm>
          <a:prstGeom prst="roundRect">
            <a:avLst>
              <a:gd name="adj" fmla="val 33841"/>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View Profile</a:t>
            </a:r>
            <a:endParaRPr sz="1200">
              <a:latin typeface="Open Sans"/>
              <a:ea typeface="Open Sans"/>
              <a:cs typeface="Open Sans"/>
              <a:sym typeface="Open Sans"/>
            </a:endParaRPr>
          </a:p>
        </p:txBody>
      </p:sp>
      <p:cxnSp>
        <p:nvCxnSpPr>
          <p:cNvPr id="787" name="Google Shape;787;p39"/>
          <p:cNvCxnSpPr>
            <a:endCxn id="779" idx="1"/>
          </p:cNvCxnSpPr>
          <p:nvPr/>
        </p:nvCxnSpPr>
        <p:spPr>
          <a:xfrm rot="10800000" flipH="1">
            <a:off x="1108675" y="2377200"/>
            <a:ext cx="795900" cy="12000"/>
          </a:xfrm>
          <a:prstGeom prst="straightConnector1">
            <a:avLst/>
          </a:prstGeom>
          <a:noFill/>
          <a:ln w="9525" cap="flat" cmpd="sng">
            <a:solidFill>
              <a:schemeClr val="dk2"/>
            </a:solidFill>
            <a:prstDash val="solid"/>
            <a:round/>
            <a:headEnd type="none" w="med" len="med"/>
            <a:tailEnd type="none" w="med" len="med"/>
          </a:ln>
        </p:spPr>
      </p:cxnSp>
      <p:cxnSp>
        <p:nvCxnSpPr>
          <p:cNvPr id="788" name="Google Shape;788;p39"/>
          <p:cNvCxnSpPr/>
          <p:nvPr/>
        </p:nvCxnSpPr>
        <p:spPr>
          <a:xfrm flipH="1">
            <a:off x="1382260" y="878090"/>
            <a:ext cx="1500" cy="4016700"/>
          </a:xfrm>
          <a:prstGeom prst="straightConnector1">
            <a:avLst/>
          </a:prstGeom>
          <a:noFill/>
          <a:ln w="9525" cap="flat" cmpd="sng">
            <a:solidFill>
              <a:schemeClr val="dk2"/>
            </a:solidFill>
            <a:prstDash val="solid"/>
            <a:round/>
            <a:headEnd type="none" w="med" len="med"/>
            <a:tailEnd type="none" w="med" len="med"/>
          </a:ln>
        </p:spPr>
      </p:cxnSp>
      <p:cxnSp>
        <p:nvCxnSpPr>
          <p:cNvPr id="789" name="Google Shape;789;p39"/>
          <p:cNvCxnSpPr/>
          <p:nvPr/>
        </p:nvCxnSpPr>
        <p:spPr>
          <a:xfrm rot="10800000" flipH="1">
            <a:off x="1395050" y="881400"/>
            <a:ext cx="509400" cy="9600"/>
          </a:xfrm>
          <a:prstGeom prst="straightConnector1">
            <a:avLst/>
          </a:prstGeom>
          <a:noFill/>
          <a:ln w="9525" cap="flat" cmpd="sng">
            <a:solidFill>
              <a:schemeClr val="dk2"/>
            </a:solidFill>
            <a:prstDash val="solid"/>
            <a:round/>
            <a:headEnd type="none" w="med" len="med"/>
            <a:tailEnd type="none" w="med" len="med"/>
          </a:ln>
        </p:spPr>
      </p:cxnSp>
      <p:cxnSp>
        <p:nvCxnSpPr>
          <p:cNvPr id="790" name="Google Shape;790;p39"/>
          <p:cNvCxnSpPr/>
          <p:nvPr/>
        </p:nvCxnSpPr>
        <p:spPr>
          <a:xfrm rot="10800000" flipH="1">
            <a:off x="1395050" y="1380138"/>
            <a:ext cx="509400" cy="9600"/>
          </a:xfrm>
          <a:prstGeom prst="straightConnector1">
            <a:avLst/>
          </a:prstGeom>
          <a:noFill/>
          <a:ln w="9525" cap="flat" cmpd="sng">
            <a:solidFill>
              <a:schemeClr val="dk2"/>
            </a:solidFill>
            <a:prstDash val="solid"/>
            <a:round/>
            <a:headEnd type="none" w="med" len="med"/>
            <a:tailEnd type="none" w="med" len="med"/>
          </a:ln>
        </p:spPr>
      </p:cxnSp>
      <p:cxnSp>
        <p:nvCxnSpPr>
          <p:cNvPr id="791" name="Google Shape;791;p39"/>
          <p:cNvCxnSpPr/>
          <p:nvPr/>
        </p:nvCxnSpPr>
        <p:spPr>
          <a:xfrm rot="10800000" flipH="1">
            <a:off x="1395050" y="1878675"/>
            <a:ext cx="509400" cy="9600"/>
          </a:xfrm>
          <a:prstGeom prst="straightConnector1">
            <a:avLst/>
          </a:prstGeom>
          <a:noFill/>
          <a:ln w="9525" cap="flat" cmpd="sng">
            <a:solidFill>
              <a:schemeClr val="dk2"/>
            </a:solidFill>
            <a:prstDash val="solid"/>
            <a:round/>
            <a:headEnd type="none" w="med" len="med"/>
            <a:tailEnd type="none" w="med" len="med"/>
          </a:ln>
        </p:spPr>
      </p:cxnSp>
      <p:cxnSp>
        <p:nvCxnSpPr>
          <p:cNvPr id="792" name="Google Shape;792;p39"/>
          <p:cNvCxnSpPr/>
          <p:nvPr/>
        </p:nvCxnSpPr>
        <p:spPr>
          <a:xfrm rot="10800000" flipH="1">
            <a:off x="1395050" y="2878175"/>
            <a:ext cx="509400" cy="9600"/>
          </a:xfrm>
          <a:prstGeom prst="straightConnector1">
            <a:avLst/>
          </a:prstGeom>
          <a:noFill/>
          <a:ln w="9525" cap="flat" cmpd="sng">
            <a:solidFill>
              <a:schemeClr val="dk2"/>
            </a:solidFill>
            <a:prstDash val="solid"/>
            <a:round/>
            <a:headEnd type="none" w="med" len="med"/>
            <a:tailEnd type="none" w="med" len="med"/>
          </a:ln>
        </p:spPr>
      </p:cxnSp>
      <p:cxnSp>
        <p:nvCxnSpPr>
          <p:cNvPr id="793" name="Google Shape;793;p39"/>
          <p:cNvCxnSpPr/>
          <p:nvPr/>
        </p:nvCxnSpPr>
        <p:spPr>
          <a:xfrm rot="10800000" flipH="1">
            <a:off x="1395050" y="3376913"/>
            <a:ext cx="509400" cy="9600"/>
          </a:xfrm>
          <a:prstGeom prst="straightConnector1">
            <a:avLst/>
          </a:prstGeom>
          <a:noFill/>
          <a:ln w="9525" cap="flat" cmpd="sng">
            <a:solidFill>
              <a:schemeClr val="dk2"/>
            </a:solidFill>
            <a:prstDash val="solid"/>
            <a:round/>
            <a:headEnd type="none" w="med" len="med"/>
            <a:tailEnd type="none" w="med" len="med"/>
          </a:ln>
        </p:spPr>
      </p:cxnSp>
      <p:cxnSp>
        <p:nvCxnSpPr>
          <p:cNvPr id="794" name="Google Shape;794;p39"/>
          <p:cNvCxnSpPr/>
          <p:nvPr/>
        </p:nvCxnSpPr>
        <p:spPr>
          <a:xfrm rot="10800000" flipH="1">
            <a:off x="1395050" y="3875450"/>
            <a:ext cx="509400" cy="9600"/>
          </a:xfrm>
          <a:prstGeom prst="straightConnector1">
            <a:avLst/>
          </a:prstGeom>
          <a:noFill/>
          <a:ln w="9525" cap="flat" cmpd="sng">
            <a:solidFill>
              <a:schemeClr val="dk2"/>
            </a:solidFill>
            <a:prstDash val="solid"/>
            <a:round/>
            <a:headEnd type="none" w="med" len="med"/>
            <a:tailEnd type="none" w="med" len="med"/>
          </a:ln>
        </p:spPr>
      </p:cxnSp>
      <p:cxnSp>
        <p:nvCxnSpPr>
          <p:cNvPr id="795" name="Google Shape;795;p39"/>
          <p:cNvCxnSpPr/>
          <p:nvPr/>
        </p:nvCxnSpPr>
        <p:spPr>
          <a:xfrm rot="10800000" flipH="1">
            <a:off x="1395050" y="4373963"/>
            <a:ext cx="509400" cy="9600"/>
          </a:xfrm>
          <a:prstGeom prst="straightConnector1">
            <a:avLst/>
          </a:prstGeom>
          <a:noFill/>
          <a:ln w="9525" cap="flat" cmpd="sng">
            <a:solidFill>
              <a:schemeClr val="dk2"/>
            </a:solidFill>
            <a:prstDash val="solid"/>
            <a:round/>
            <a:headEnd type="none" w="med" len="med"/>
            <a:tailEnd type="none" w="med" len="med"/>
          </a:ln>
        </p:spPr>
      </p:cxnSp>
      <p:cxnSp>
        <p:nvCxnSpPr>
          <p:cNvPr id="796" name="Google Shape;796;p39"/>
          <p:cNvCxnSpPr/>
          <p:nvPr/>
        </p:nvCxnSpPr>
        <p:spPr>
          <a:xfrm rot="10800000" flipH="1">
            <a:off x="1395050" y="4872500"/>
            <a:ext cx="509400" cy="9600"/>
          </a:xfrm>
          <a:prstGeom prst="straightConnector1">
            <a:avLst/>
          </a:prstGeom>
          <a:noFill/>
          <a:ln w="9525" cap="flat" cmpd="sng">
            <a:solidFill>
              <a:schemeClr val="dk2"/>
            </a:solidFill>
            <a:prstDash val="solid"/>
            <a:round/>
            <a:headEnd type="none" w="med" len="med"/>
            <a:tailEnd type="none" w="med" len="med"/>
          </a:ln>
        </p:spPr>
      </p:cxnSp>
      <p:cxnSp>
        <p:nvCxnSpPr>
          <p:cNvPr id="797" name="Google Shape;797;p39"/>
          <p:cNvCxnSpPr>
            <a:stCxn id="798" idx="1"/>
            <a:endCxn id="784" idx="3"/>
          </p:cNvCxnSpPr>
          <p:nvPr/>
        </p:nvCxnSpPr>
        <p:spPr>
          <a:xfrm rot="10800000">
            <a:off x="3189075" y="4345150"/>
            <a:ext cx="701400" cy="0"/>
          </a:xfrm>
          <a:prstGeom prst="straightConnector1">
            <a:avLst/>
          </a:prstGeom>
          <a:noFill/>
          <a:ln w="9525" cap="flat" cmpd="sng">
            <a:solidFill>
              <a:schemeClr val="dk2"/>
            </a:solidFill>
            <a:prstDash val="dash"/>
            <a:round/>
            <a:headEnd type="none" w="med" len="med"/>
            <a:tailEnd type="triangle" w="med" len="med"/>
          </a:ln>
        </p:spPr>
      </p:cxnSp>
      <p:cxnSp>
        <p:nvCxnSpPr>
          <p:cNvPr id="799" name="Google Shape;799;p39"/>
          <p:cNvCxnSpPr/>
          <p:nvPr/>
        </p:nvCxnSpPr>
        <p:spPr>
          <a:xfrm rot="10800000">
            <a:off x="3189175" y="3932125"/>
            <a:ext cx="853500" cy="324600"/>
          </a:xfrm>
          <a:prstGeom prst="straightConnector1">
            <a:avLst/>
          </a:prstGeom>
          <a:noFill/>
          <a:ln w="9525" cap="flat" cmpd="sng">
            <a:solidFill>
              <a:schemeClr val="dk2"/>
            </a:solidFill>
            <a:prstDash val="dash"/>
            <a:round/>
            <a:headEnd type="none" w="med" len="med"/>
            <a:tailEnd type="triangle" w="med" len="med"/>
          </a:ln>
        </p:spPr>
      </p:cxnSp>
      <p:cxnSp>
        <p:nvCxnSpPr>
          <p:cNvPr id="800" name="Google Shape;800;p39"/>
          <p:cNvCxnSpPr/>
          <p:nvPr/>
        </p:nvCxnSpPr>
        <p:spPr>
          <a:xfrm flipH="1">
            <a:off x="3189175" y="4422025"/>
            <a:ext cx="840600" cy="336300"/>
          </a:xfrm>
          <a:prstGeom prst="straightConnector1">
            <a:avLst/>
          </a:prstGeom>
          <a:noFill/>
          <a:ln w="9525" cap="flat" cmpd="sng">
            <a:solidFill>
              <a:schemeClr val="dk2"/>
            </a:solidFill>
            <a:prstDash val="dash"/>
            <a:round/>
            <a:headEnd type="none" w="med" len="med"/>
            <a:tailEnd type="triangle" w="med" len="med"/>
          </a:ln>
        </p:spPr>
      </p:cxnSp>
      <p:sp>
        <p:nvSpPr>
          <p:cNvPr id="801" name="Google Shape;801;p39"/>
          <p:cNvSpPr txBox="1">
            <a:spLocks noGrp="1"/>
          </p:cNvSpPr>
          <p:nvPr>
            <p:ph type="subTitle" idx="4294967295"/>
          </p:nvPr>
        </p:nvSpPr>
        <p:spPr>
          <a:xfrm>
            <a:off x="3365425" y="4726000"/>
            <a:ext cx="914400" cy="192300"/>
          </a:xfrm>
          <a:prstGeom prst="rect">
            <a:avLst/>
          </a:prstGeom>
          <a:solidFill>
            <a:schemeClr val="lt2"/>
          </a:solidFill>
        </p:spPr>
        <p:txBody>
          <a:bodyPr spcFirstLastPara="1" wrap="square" lIns="91425" tIns="91425" rIns="91425" bIns="91425" anchor="ctr" anchorCtr="0">
            <a:noAutofit/>
          </a:bodyPr>
          <a:lstStyle/>
          <a:p>
            <a:pPr marL="0" lvl="0" indent="0" algn="l" rtl="0">
              <a:spcBef>
                <a:spcPts val="0"/>
              </a:spcBef>
              <a:spcAft>
                <a:spcPts val="1200"/>
              </a:spcAft>
              <a:buNone/>
            </a:pPr>
            <a:r>
              <a:rPr lang="en" sz="900"/>
              <a:t>&lt;&lt;extends&gt;&gt;</a:t>
            </a:r>
            <a:endParaRPr sz="900"/>
          </a:p>
        </p:txBody>
      </p:sp>
      <p:cxnSp>
        <p:nvCxnSpPr>
          <p:cNvPr id="802" name="Google Shape;802;p39"/>
          <p:cNvCxnSpPr>
            <a:endCxn id="803" idx="1"/>
          </p:cNvCxnSpPr>
          <p:nvPr/>
        </p:nvCxnSpPr>
        <p:spPr>
          <a:xfrm>
            <a:off x="5175000" y="4345150"/>
            <a:ext cx="673200" cy="0"/>
          </a:xfrm>
          <a:prstGeom prst="straightConnector1">
            <a:avLst/>
          </a:prstGeom>
          <a:noFill/>
          <a:ln w="9525" cap="flat" cmpd="sng">
            <a:solidFill>
              <a:schemeClr val="dk2"/>
            </a:solidFill>
            <a:prstDash val="dash"/>
            <a:round/>
            <a:headEnd type="none" w="med" len="med"/>
            <a:tailEnd type="triangle" w="med" len="med"/>
          </a:ln>
        </p:spPr>
      </p:cxnSp>
      <p:sp>
        <p:nvSpPr>
          <p:cNvPr id="804" name="Google Shape;804;p39"/>
          <p:cNvSpPr txBox="1">
            <a:spLocks noGrp="1"/>
          </p:cNvSpPr>
          <p:nvPr>
            <p:ph type="subTitle" idx="4294967295"/>
          </p:nvPr>
        </p:nvSpPr>
        <p:spPr>
          <a:xfrm>
            <a:off x="5104769" y="4494025"/>
            <a:ext cx="914400" cy="192300"/>
          </a:xfrm>
          <a:prstGeom prst="rect">
            <a:avLst/>
          </a:prstGeom>
          <a:solidFill>
            <a:schemeClr val="lt2"/>
          </a:solidFill>
        </p:spPr>
        <p:txBody>
          <a:bodyPr spcFirstLastPara="1" wrap="square" lIns="91425" tIns="91425" rIns="91425" bIns="91425" anchor="ctr" anchorCtr="0">
            <a:noAutofit/>
          </a:bodyPr>
          <a:lstStyle/>
          <a:p>
            <a:pPr marL="0" lvl="0" indent="0" algn="l" rtl="0">
              <a:spcBef>
                <a:spcPts val="0"/>
              </a:spcBef>
              <a:spcAft>
                <a:spcPts val="1200"/>
              </a:spcAft>
              <a:buNone/>
            </a:pPr>
            <a:r>
              <a:rPr lang="en" sz="900"/>
              <a:t>&lt;&lt;include&gt;&gt;</a:t>
            </a:r>
            <a:endParaRPr sz="900"/>
          </a:p>
        </p:txBody>
      </p:sp>
      <p:sp>
        <p:nvSpPr>
          <p:cNvPr id="803" name="Google Shape;803;p39"/>
          <p:cNvSpPr/>
          <p:nvPr/>
        </p:nvSpPr>
        <p:spPr>
          <a:xfrm>
            <a:off x="5848200" y="4145350"/>
            <a:ext cx="1284600" cy="399600"/>
          </a:xfrm>
          <a:prstGeom prst="roundRect">
            <a:avLst>
              <a:gd name="adj" fmla="val 33841"/>
            </a:avLst>
          </a:prstGeom>
          <a:solidFill>
            <a:schemeClr val="lt2"/>
          </a:solidFill>
          <a:ln w="28575" cap="flat" cmpd="sng">
            <a:solidFill>
              <a:srgbClr val="CDD8D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577B88"/>
                </a:solidFill>
                <a:latin typeface="Open Sans"/>
                <a:ea typeface="Open Sans"/>
                <a:cs typeface="Open Sans"/>
                <a:sym typeface="Open Sans"/>
              </a:rPr>
              <a:t>Search Categories</a:t>
            </a:r>
            <a:endParaRPr sz="1200">
              <a:solidFill>
                <a:srgbClr val="577B88"/>
              </a:solidFill>
              <a:latin typeface="Open Sans"/>
              <a:ea typeface="Open Sans"/>
              <a:cs typeface="Open Sans"/>
              <a:sym typeface="Open Sans"/>
            </a:endParaRPr>
          </a:p>
        </p:txBody>
      </p:sp>
      <p:sp>
        <p:nvSpPr>
          <p:cNvPr id="798" name="Google Shape;798;p39"/>
          <p:cNvSpPr/>
          <p:nvPr/>
        </p:nvSpPr>
        <p:spPr>
          <a:xfrm>
            <a:off x="3890475" y="4145350"/>
            <a:ext cx="1284600" cy="399600"/>
          </a:xfrm>
          <a:prstGeom prst="roundRect">
            <a:avLst>
              <a:gd name="adj" fmla="val 33841"/>
            </a:avLst>
          </a:prstGeom>
          <a:solidFill>
            <a:schemeClr val="lt2"/>
          </a:solidFill>
          <a:ln w="28575" cap="flat" cmpd="sng">
            <a:solidFill>
              <a:srgbClr val="CDD8D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577B88"/>
                </a:solidFill>
                <a:latin typeface="Open Sans"/>
                <a:ea typeface="Open Sans"/>
                <a:cs typeface="Open Sans"/>
                <a:sym typeface="Open Sans"/>
              </a:rPr>
              <a:t>Set date and time</a:t>
            </a:r>
            <a:endParaRPr sz="1200">
              <a:solidFill>
                <a:srgbClr val="577B88"/>
              </a:solidFill>
              <a:latin typeface="Open Sans"/>
              <a:ea typeface="Open Sans"/>
              <a:cs typeface="Open Sans"/>
              <a:sym typeface="Open Sans"/>
            </a:endParaRPr>
          </a:p>
        </p:txBody>
      </p:sp>
      <p:cxnSp>
        <p:nvCxnSpPr>
          <p:cNvPr id="805" name="Google Shape;805;p39"/>
          <p:cNvCxnSpPr>
            <a:endCxn id="806" idx="1"/>
          </p:cNvCxnSpPr>
          <p:nvPr/>
        </p:nvCxnSpPr>
        <p:spPr>
          <a:xfrm>
            <a:off x="3189075" y="887412"/>
            <a:ext cx="673200" cy="0"/>
          </a:xfrm>
          <a:prstGeom prst="straightConnector1">
            <a:avLst/>
          </a:prstGeom>
          <a:noFill/>
          <a:ln w="9525" cap="flat" cmpd="sng">
            <a:solidFill>
              <a:schemeClr val="dk2"/>
            </a:solidFill>
            <a:prstDash val="dash"/>
            <a:round/>
            <a:headEnd type="none" w="med" len="med"/>
            <a:tailEnd type="triangle" w="med" len="med"/>
          </a:ln>
        </p:spPr>
      </p:cxnSp>
      <p:sp>
        <p:nvSpPr>
          <p:cNvPr id="806" name="Google Shape;806;p39"/>
          <p:cNvSpPr/>
          <p:nvPr/>
        </p:nvSpPr>
        <p:spPr>
          <a:xfrm>
            <a:off x="3862275" y="687612"/>
            <a:ext cx="1284600" cy="399600"/>
          </a:xfrm>
          <a:prstGeom prst="roundRect">
            <a:avLst>
              <a:gd name="adj" fmla="val 33841"/>
            </a:avLst>
          </a:prstGeom>
          <a:solidFill>
            <a:schemeClr val="lt2"/>
          </a:solidFill>
          <a:ln w="28575" cap="flat" cmpd="sng">
            <a:solidFill>
              <a:srgbClr val="CDD8D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577B88"/>
                </a:solidFill>
                <a:latin typeface="Open Sans"/>
                <a:ea typeface="Open Sans"/>
                <a:cs typeface="Open Sans"/>
                <a:sym typeface="Open Sans"/>
              </a:rPr>
              <a:t>Display total weekly tasks</a:t>
            </a:r>
            <a:endParaRPr sz="1200">
              <a:solidFill>
                <a:srgbClr val="577B88"/>
              </a:solidFill>
              <a:latin typeface="Open Sans"/>
              <a:ea typeface="Open Sans"/>
              <a:cs typeface="Open Sans"/>
              <a:sym typeface="Open Sans"/>
            </a:endParaRPr>
          </a:p>
        </p:txBody>
      </p:sp>
      <p:cxnSp>
        <p:nvCxnSpPr>
          <p:cNvPr id="807" name="Google Shape;807;p39"/>
          <p:cNvCxnSpPr>
            <a:endCxn id="808" idx="1"/>
          </p:cNvCxnSpPr>
          <p:nvPr/>
        </p:nvCxnSpPr>
        <p:spPr>
          <a:xfrm>
            <a:off x="3189075" y="1881075"/>
            <a:ext cx="673200" cy="0"/>
          </a:xfrm>
          <a:prstGeom prst="straightConnector1">
            <a:avLst/>
          </a:prstGeom>
          <a:noFill/>
          <a:ln w="9525" cap="flat" cmpd="sng">
            <a:solidFill>
              <a:schemeClr val="dk2"/>
            </a:solidFill>
            <a:prstDash val="dash"/>
            <a:round/>
            <a:headEnd type="none" w="med" len="med"/>
            <a:tailEnd type="triangle" w="med" len="med"/>
          </a:ln>
        </p:spPr>
      </p:cxnSp>
      <p:sp>
        <p:nvSpPr>
          <p:cNvPr id="808" name="Google Shape;808;p39"/>
          <p:cNvSpPr/>
          <p:nvPr/>
        </p:nvSpPr>
        <p:spPr>
          <a:xfrm>
            <a:off x="3862275" y="1681275"/>
            <a:ext cx="1284600" cy="399600"/>
          </a:xfrm>
          <a:prstGeom prst="roundRect">
            <a:avLst>
              <a:gd name="adj" fmla="val 33841"/>
            </a:avLst>
          </a:prstGeom>
          <a:solidFill>
            <a:schemeClr val="lt2"/>
          </a:solidFill>
          <a:ln w="28575" cap="flat" cmpd="sng">
            <a:solidFill>
              <a:srgbClr val="CDD8D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577B88"/>
                </a:solidFill>
                <a:latin typeface="Open Sans"/>
                <a:ea typeface="Open Sans"/>
                <a:cs typeface="Open Sans"/>
                <a:sym typeface="Open Sans"/>
              </a:rPr>
              <a:t>Verify password</a:t>
            </a:r>
            <a:endParaRPr sz="1200">
              <a:solidFill>
                <a:srgbClr val="577B88"/>
              </a:solidFill>
              <a:latin typeface="Open Sans"/>
              <a:ea typeface="Open Sans"/>
              <a:cs typeface="Open Sans"/>
              <a:sym typeface="Open Sans"/>
            </a:endParaRPr>
          </a:p>
        </p:txBody>
      </p:sp>
      <p:cxnSp>
        <p:nvCxnSpPr>
          <p:cNvPr id="809" name="Google Shape;809;p39"/>
          <p:cNvCxnSpPr>
            <a:endCxn id="810" idx="1"/>
          </p:cNvCxnSpPr>
          <p:nvPr/>
        </p:nvCxnSpPr>
        <p:spPr>
          <a:xfrm>
            <a:off x="3189075" y="2379962"/>
            <a:ext cx="673200" cy="0"/>
          </a:xfrm>
          <a:prstGeom prst="straightConnector1">
            <a:avLst/>
          </a:prstGeom>
          <a:noFill/>
          <a:ln w="9525" cap="flat" cmpd="sng">
            <a:solidFill>
              <a:schemeClr val="dk2"/>
            </a:solidFill>
            <a:prstDash val="dash"/>
            <a:round/>
            <a:headEnd type="none" w="med" len="med"/>
            <a:tailEnd type="triangle" w="med" len="med"/>
          </a:ln>
        </p:spPr>
      </p:cxnSp>
      <p:sp>
        <p:nvSpPr>
          <p:cNvPr id="810" name="Google Shape;810;p39"/>
          <p:cNvSpPr/>
          <p:nvPr/>
        </p:nvSpPr>
        <p:spPr>
          <a:xfrm>
            <a:off x="3862275" y="2180162"/>
            <a:ext cx="1284600" cy="399600"/>
          </a:xfrm>
          <a:prstGeom prst="roundRect">
            <a:avLst>
              <a:gd name="adj" fmla="val 33841"/>
            </a:avLst>
          </a:prstGeom>
          <a:solidFill>
            <a:schemeClr val="lt2"/>
          </a:solidFill>
          <a:ln w="28575" cap="flat" cmpd="sng">
            <a:solidFill>
              <a:srgbClr val="CDD8D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577B88"/>
                </a:solidFill>
                <a:latin typeface="Open Sans"/>
                <a:ea typeface="Open Sans"/>
                <a:cs typeface="Open Sans"/>
                <a:sym typeface="Open Sans"/>
              </a:rPr>
              <a:t>Update account database</a:t>
            </a:r>
            <a:endParaRPr sz="1000">
              <a:solidFill>
                <a:srgbClr val="577B88"/>
              </a:solidFill>
              <a:latin typeface="Open Sans"/>
              <a:ea typeface="Open Sans"/>
              <a:cs typeface="Open Sans"/>
              <a:sym typeface="Open Sans"/>
            </a:endParaRPr>
          </a:p>
        </p:txBody>
      </p:sp>
      <p:cxnSp>
        <p:nvCxnSpPr>
          <p:cNvPr id="811" name="Google Shape;811;p39"/>
          <p:cNvCxnSpPr>
            <a:endCxn id="812" idx="1"/>
          </p:cNvCxnSpPr>
          <p:nvPr/>
        </p:nvCxnSpPr>
        <p:spPr>
          <a:xfrm>
            <a:off x="3191988" y="2871262"/>
            <a:ext cx="673200" cy="0"/>
          </a:xfrm>
          <a:prstGeom prst="straightConnector1">
            <a:avLst/>
          </a:prstGeom>
          <a:noFill/>
          <a:ln w="9525" cap="flat" cmpd="sng">
            <a:solidFill>
              <a:schemeClr val="dk2"/>
            </a:solidFill>
            <a:prstDash val="dash"/>
            <a:round/>
            <a:headEnd type="none" w="med" len="med"/>
            <a:tailEnd type="triangle" w="med" len="med"/>
          </a:ln>
        </p:spPr>
      </p:cxnSp>
      <p:sp>
        <p:nvSpPr>
          <p:cNvPr id="812" name="Google Shape;812;p39"/>
          <p:cNvSpPr/>
          <p:nvPr/>
        </p:nvSpPr>
        <p:spPr>
          <a:xfrm>
            <a:off x="3865188" y="2671462"/>
            <a:ext cx="1284600" cy="399600"/>
          </a:xfrm>
          <a:prstGeom prst="roundRect">
            <a:avLst>
              <a:gd name="adj" fmla="val 33841"/>
            </a:avLst>
          </a:prstGeom>
          <a:solidFill>
            <a:schemeClr val="lt2"/>
          </a:solidFill>
          <a:ln w="28575" cap="flat" cmpd="sng">
            <a:solidFill>
              <a:srgbClr val="CDD8D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577B88"/>
                </a:solidFill>
                <a:latin typeface="Open Sans"/>
                <a:ea typeface="Open Sans"/>
                <a:cs typeface="Open Sans"/>
                <a:sym typeface="Open Sans"/>
              </a:rPr>
              <a:t>Display all users’  position</a:t>
            </a:r>
            <a:endParaRPr sz="1100">
              <a:solidFill>
                <a:srgbClr val="577B88"/>
              </a:solidFill>
              <a:latin typeface="Open Sans"/>
              <a:ea typeface="Open Sans"/>
              <a:cs typeface="Open Sans"/>
              <a:sym typeface="Open Sans"/>
            </a:endParaRPr>
          </a:p>
        </p:txBody>
      </p:sp>
      <p:cxnSp>
        <p:nvCxnSpPr>
          <p:cNvPr id="813" name="Google Shape;813;p39"/>
          <p:cNvCxnSpPr>
            <a:endCxn id="814" idx="1"/>
          </p:cNvCxnSpPr>
          <p:nvPr/>
        </p:nvCxnSpPr>
        <p:spPr>
          <a:xfrm>
            <a:off x="5152600" y="2877487"/>
            <a:ext cx="673200" cy="0"/>
          </a:xfrm>
          <a:prstGeom prst="straightConnector1">
            <a:avLst/>
          </a:prstGeom>
          <a:noFill/>
          <a:ln w="9525" cap="flat" cmpd="sng">
            <a:solidFill>
              <a:schemeClr val="dk2"/>
            </a:solidFill>
            <a:prstDash val="dash"/>
            <a:round/>
            <a:headEnd type="triangle" w="med" len="med"/>
            <a:tailEnd type="none" w="med" len="med"/>
          </a:ln>
        </p:spPr>
      </p:cxnSp>
      <p:sp>
        <p:nvSpPr>
          <p:cNvPr id="814" name="Google Shape;814;p39"/>
          <p:cNvSpPr/>
          <p:nvPr/>
        </p:nvSpPr>
        <p:spPr>
          <a:xfrm>
            <a:off x="5825800" y="2677687"/>
            <a:ext cx="1284600" cy="399600"/>
          </a:xfrm>
          <a:prstGeom prst="roundRect">
            <a:avLst>
              <a:gd name="adj" fmla="val 33841"/>
            </a:avLst>
          </a:prstGeom>
          <a:solidFill>
            <a:schemeClr val="lt2"/>
          </a:solidFill>
          <a:ln w="28575" cap="flat" cmpd="sng">
            <a:solidFill>
              <a:srgbClr val="CDD8D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577B88"/>
                </a:solidFill>
                <a:latin typeface="Open Sans"/>
                <a:ea typeface="Open Sans"/>
                <a:cs typeface="Open Sans"/>
                <a:sym typeface="Open Sans"/>
              </a:rPr>
              <a:t>Update Position</a:t>
            </a:r>
            <a:endParaRPr sz="1200">
              <a:solidFill>
                <a:srgbClr val="577B88"/>
              </a:solidFill>
              <a:latin typeface="Open Sans"/>
              <a:ea typeface="Open Sans"/>
              <a:cs typeface="Open Sans"/>
              <a:sym typeface="Open Sans"/>
            </a:endParaRPr>
          </a:p>
        </p:txBody>
      </p:sp>
      <p:cxnSp>
        <p:nvCxnSpPr>
          <p:cNvPr id="815" name="Google Shape;815;p39"/>
          <p:cNvCxnSpPr>
            <a:endCxn id="816" idx="1"/>
          </p:cNvCxnSpPr>
          <p:nvPr/>
        </p:nvCxnSpPr>
        <p:spPr>
          <a:xfrm>
            <a:off x="3189300" y="1384237"/>
            <a:ext cx="673200" cy="0"/>
          </a:xfrm>
          <a:prstGeom prst="straightConnector1">
            <a:avLst/>
          </a:prstGeom>
          <a:noFill/>
          <a:ln w="9525" cap="flat" cmpd="sng">
            <a:solidFill>
              <a:schemeClr val="dk2"/>
            </a:solidFill>
            <a:prstDash val="dash"/>
            <a:round/>
            <a:headEnd type="none" w="med" len="med"/>
            <a:tailEnd type="triangle" w="med" len="med"/>
          </a:ln>
        </p:spPr>
      </p:cxnSp>
      <p:sp>
        <p:nvSpPr>
          <p:cNvPr id="816" name="Google Shape;816;p39"/>
          <p:cNvSpPr/>
          <p:nvPr/>
        </p:nvSpPr>
        <p:spPr>
          <a:xfrm>
            <a:off x="3862500" y="1184437"/>
            <a:ext cx="1284600" cy="399600"/>
          </a:xfrm>
          <a:prstGeom prst="roundRect">
            <a:avLst>
              <a:gd name="adj" fmla="val 33841"/>
            </a:avLst>
          </a:prstGeom>
          <a:solidFill>
            <a:schemeClr val="lt2"/>
          </a:solidFill>
          <a:ln w="28575" cap="flat" cmpd="sng">
            <a:solidFill>
              <a:srgbClr val="CDD8D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577B88"/>
                </a:solidFill>
                <a:latin typeface="Open Sans"/>
                <a:ea typeface="Open Sans"/>
                <a:cs typeface="Open Sans"/>
                <a:sym typeface="Open Sans"/>
              </a:rPr>
              <a:t>Search all events</a:t>
            </a:r>
            <a:endParaRPr sz="1200">
              <a:solidFill>
                <a:srgbClr val="577B88"/>
              </a:solidFill>
              <a:latin typeface="Open Sans"/>
              <a:ea typeface="Open Sans"/>
              <a:cs typeface="Open Sans"/>
              <a:sym typeface="Open Sans"/>
            </a:endParaRPr>
          </a:p>
        </p:txBody>
      </p:sp>
      <p:cxnSp>
        <p:nvCxnSpPr>
          <p:cNvPr id="817" name="Google Shape;817;p39"/>
          <p:cNvCxnSpPr>
            <a:stCxn id="818" idx="1"/>
            <a:endCxn id="782" idx="3"/>
          </p:cNvCxnSpPr>
          <p:nvPr/>
        </p:nvCxnSpPr>
        <p:spPr>
          <a:xfrm flipH="1">
            <a:off x="3189064" y="3362550"/>
            <a:ext cx="673200" cy="4200"/>
          </a:xfrm>
          <a:prstGeom prst="straightConnector1">
            <a:avLst/>
          </a:prstGeom>
          <a:noFill/>
          <a:ln w="9525" cap="flat" cmpd="sng">
            <a:solidFill>
              <a:schemeClr val="dk2"/>
            </a:solidFill>
            <a:prstDash val="dash"/>
            <a:round/>
            <a:headEnd type="none" w="med" len="med"/>
            <a:tailEnd type="triangle" w="med" len="med"/>
          </a:ln>
        </p:spPr>
      </p:cxnSp>
      <p:sp>
        <p:nvSpPr>
          <p:cNvPr id="818" name="Google Shape;818;p39"/>
          <p:cNvSpPr/>
          <p:nvPr/>
        </p:nvSpPr>
        <p:spPr>
          <a:xfrm>
            <a:off x="3862264" y="3162750"/>
            <a:ext cx="1284600" cy="399600"/>
          </a:xfrm>
          <a:prstGeom prst="roundRect">
            <a:avLst>
              <a:gd name="adj" fmla="val 33841"/>
            </a:avLst>
          </a:prstGeom>
          <a:solidFill>
            <a:schemeClr val="lt2"/>
          </a:solidFill>
          <a:ln w="28575" cap="flat" cmpd="sng">
            <a:solidFill>
              <a:srgbClr val="CDD8D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577B88"/>
                </a:solidFill>
                <a:latin typeface="Open Sans"/>
                <a:ea typeface="Open Sans"/>
                <a:cs typeface="Open Sans"/>
                <a:sym typeface="Open Sans"/>
              </a:rPr>
              <a:t>Update Category database</a:t>
            </a:r>
            <a:endParaRPr sz="1000">
              <a:solidFill>
                <a:srgbClr val="577B88"/>
              </a:solidFill>
              <a:latin typeface="Open Sans"/>
              <a:ea typeface="Open Sans"/>
              <a:cs typeface="Open Sans"/>
              <a:sym typeface="Open Sans"/>
            </a:endParaRPr>
          </a:p>
        </p:txBody>
      </p:sp>
      <p:pic>
        <p:nvPicPr>
          <p:cNvPr id="819" name="Google Shape;819;p39"/>
          <p:cNvPicPr preferRelativeResize="0"/>
          <p:nvPr/>
        </p:nvPicPr>
        <p:blipFill>
          <a:blip r:embed="rId3">
            <a:alphaModFix/>
          </a:blip>
          <a:stretch>
            <a:fillRect/>
          </a:stretch>
        </p:blipFill>
        <p:spPr>
          <a:xfrm>
            <a:off x="8070200" y="2206225"/>
            <a:ext cx="399599" cy="399601"/>
          </a:xfrm>
          <a:prstGeom prst="rect">
            <a:avLst/>
          </a:prstGeom>
          <a:noFill/>
          <a:ln>
            <a:noFill/>
          </a:ln>
        </p:spPr>
      </p:pic>
      <p:sp>
        <p:nvSpPr>
          <p:cNvPr id="820" name="Google Shape;820;p39"/>
          <p:cNvSpPr txBox="1"/>
          <p:nvPr/>
        </p:nvSpPr>
        <p:spPr>
          <a:xfrm>
            <a:off x="7773060" y="2609250"/>
            <a:ext cx="9939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Open Sans"/>
                <a:ea typeface="Open Sans"/>
                <a:cs typeface="Open Sans"/>
                <a:sym typeface="Open Sans"/>
              </a:rPr>
              <a:t>Firebase Database</a:t>
            </a:r>
            <a:endParaRPr sz="1200">
              <a:latin typeface="Open Sans"/>
              <a:ea typeface="Open Sans"/>
              <a:cs typeface="Open Sans"/>
              <a:sym typeface="Open Sans"/>
            </a:endParaRPr>
          </a:p>
        </p:txBody>
      </p:sp>
      <p:cxnSp>
        <p:nvCxnSpPr>
          <p:cNvPr id="821" name="Google Shape;821;p39"/>
          <p:cNvCxnSpPr/>
          <p:nvPr/>
        </p:nvCxnSpPr>
        <p:spPr>
          <a:xfrm>
            <a:off x="7558875" y="899503"/>
            <a:ext cx="7500" cy="3468000"/>
          </a:xfrm>
          <a:prstGeom prst="straightConnector1">
            <a:avLst/>
          </a:prstGeom>
          <a:noFill/>
          <a:ln w="9525" cap="flat" cmpd="sng">
            <a:solidFill>
              <a:schemeClr val="dk2"/>
            </a:solidFill>
            <a:prstDash val="solid"/>
            <a:round/>
            <a:headEnd type="none" w="med" len="med"/>
            <a:tailEnd type="none" w="med" len="med"/>
          </a:ln>
        </p:spPr>
      </p:cxnSp>
      <p:cxnSp>
        <p:nvCxnSpPr>
          <p:cNvPr id="822" name="Google Shape;822;p39"/>
          <p:cNvCxnSpPr/>
          <p:nvPr/>
        </p:nvCxnSpPr>
        <p:spPr>
          <a:xfrm>
            <a:off x="5146875" y="887412"/>
            <a:ext cx="2419500" cy="5700"/>
          </a:xfrm>
          <a:prstGeom prst="straightConnector1">
            <a:avLst/>
          </a:prstGeom>
          <a:noFill/>
          <a:ln w="9525" cap="flat" cmpd="sng">
            <a:solidFill>
              <a:schemeClr val="dk2"/>
            </a:solidFill>
            <a:prstDash val="solid"/>
            <a:round/>
            <a:headEnd type="none" w="med" len="med"/>
            <a:tailEnd type="none" w="med" len="med"/>
          </a:ln>
        </p:spPr>
      </p:cxnSp>
      <p:cxnSp>
        <p:nvCxnSpPr>
          <p:cNvPr id="823" name="Google Shape;823;p39"/>
          <p:cNvCxnSpPr/>
          <p:nvPr/>
        </p:nvCxnSpPr>
        <p:spPr>
          <a:xfrm>
            <a:off x="5146875" y="1381400"/>
            <a:ext cx="2419500" cy="5700"/>
          </a:xfrm>
          <a:prstGeom prst="straightConnector1">
            <a:avLst/>
          </a:prstGeom>
          <a:noFill/>
          <a:ln w="9525" cap="flat" cmpd="sng">
            <a:solidFill>
              <a:schemeClr val="dk2"/>
            </a:solidFill>
            <a:prstDash val="solid"/>
            <a:round/>
            <a:headEnd type="none" w="med" len="med"/>
            <a:tailEnd type="none" w="med" len="med"/>
          </a:ln>
        </p:spPr>
      </p:cxnSp>
      <p:cxnSp>
        <p:nvCxnSpPr>
          <p:cNvPr id="824" name="Google Shape;824;p39"/>
          <p:cNvCxnSpPr/>
          <p:nvPr/>
        </p:nvCxnSpPr>
        <p:spPr>
          <a:xfrm>
            <a:off x="5142229" y="1881012"/>
            <a:ext cx="2419500" cy="5700"/>
          </a:xfrm>
          <a:prstGeom prst="straightConnector1">
            <a:avLst/>
          </a:prstGeom>
          <a:noFill/>
          <a:ln w="9525" cap="flat" cmpd="sng">
            <a:solidFill>
              <a:schemeClr val="dk2"/>
            </a:solidFill>
            <a:prstDash val="solid"/>
            <a:round/>
            <a:headEnd type="none" w="med" len="med"/>
            <a:tailEnd type="none" w="med" len="med"/>
          </a:ln>
        </p:spPr>
      </p:cxnSp>
      <p:cxnSp>
        <p:nvCxnSpPr>
          <p:cNvPr id="825" name="Google Shape;825;p39"/>
          <p:cNvCxnSpPr/>
          <p:nvPr/>
        </p:nvCxnSpPr>
        <p:spPr>
          <a:xfrm>
            <a:off x="5142229" y="2375000"/>
            <a:ext cx="2419500" cy="5700"/>
          </a:xfrm>
          <a:prstGeom prst="straightConnector1">
            <a:avLst/>
          </a:prstGeom>
          <a:noFill/>
          <a:ln w="9525" cap="flat" cmpd="sng">
            <a:solidFill>
              <a:schemeClr val="dk2"/>
            </a:solidFill>
            <a:prstDash val="solid"/>
            <a:round/>
            <a:headEnd type="none" w="med" len="med"/>
            <a:tailEnd type="none" w="med" len="med"/>
          </a:ln>
        </p:spPr>
      </p:cxnSp>
      <p:cxnSp>
        <p:nvCxnSpPr>
          <p:cNvPr id="826" name="Google Shape;826;p39"/>
          <p:cNvCxnSpPr/>
          <p:nvPr/>
        </p:nvCxnSpPr>
        <p:spPr>
          <a:xfrm>
            <a:off x="5146875" y="3361475"/>
            <a:ext cx="2419500" cy="5700"/>
          </a:xfrm>
          <a:prstGeom prst="straightConnector1">
            <a:avLst/>
          </a:prstGeom>
          <a:noFill/>
          <a:ln w="9525" cap="flat" cmpd="sng">
            <a:solidFill>
              <a:schemeClr val="dk2"/>
            </a:solidFill>
            <a:prstDash val="solid"/>
            <a:round/>
            <a:headEnd type="none" w="med" len="med"/>
            <a:tailEnd type="none" w="med" len="med"/>
          </a:ln>
        </p:spPr>
      </p:cxnSp>
      <p:cxnSp>
        <p:nvCxnSpPr>
          <p:cNvPr id="827" name="Google Shape;827;p39"/>
          <p:cNvCxnSpPr/>
          <p:nvPr/>
        </p:nvCxnSpPr>
        <p:spPr>
          <a:xfrm>
            <a:off x="7139965" y="4347950"/>
            <a:ext cx="422700" cy="4500"/>
          </a:xfrm>
          <a:prstGeom prst="straightConnector1">
            <a:avLst/>
          </a:prstGeom>
          <a:noFill/>
          <a:ln w="9525" cap="flat" cmpd="sng">
            <a:solidFill>
              <a:schemeClr val="dk2"/>
            </a:solidFill>
            <a:prstDash val="solid"/>
            <a:round/>
            <a:headEnd type="none" w="med" len="med"/>
            <a:tailEnd type="none" w="med" len="med"/>
          </a:ln>
        </p:spPr>
      </p:cxnSp>
      <p:cxnSp>
        <p:nvCxnSpPr>
          <p:cNvPr id="828" name="Google Shape;828;p39"/>
          <p:cNvCxnSpPr/>
          <p:nvPr/>
        </p:nvCxnSpPr>
        <p:spPr>
          <a:xfrm>
            <a:off x="7136175" y="2868838"/>
            <a:ext cx="422700" cy="4500"/>
          </a:xfrm>
          <a:prstGeom prst="straightConnector1">
            <a:avLst/>
          </a:prstGeom>
          <a:noFill/>
          <a:ln w="9525" cap="flat" cmpd="sng">
            <a:solidFill>
              <a:schemeClr val="dk2"/>
            </a:solidFill>
            <a:prstDash val="solid"/>
            <a:round/>
            <a:headEnd type="none" w="med" len="med"/>
            <a:tailEnd type="none" w="med" len="med"/>
          </a:ln>
        </p:spPr>
      </p:cxnSp>
      <p:cxnSp>
        <p:nvCxnSpPr>
          <p:cNvPr id="829" name="Google Shape;829;p39"/>
          <p:cNvCxnSpPr/>
          <p:nvPr/>
        </p:nvCxnSpPr>
        <p:spPr>
          <a:xfrm>
            <a:off x="7558875" y="2375513"/>
            <a:ext cx="422700" cy="4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Unsolicited Project Proposal by Slidesgo">
  <a:themeElements>
    <a:clrScheme name="Simple Light">
      <a:dk1>
        <a:srgbClr val="000000"/>
      </a:dk1>
      <a:lt1>
        <a:srgbClr val="FFFFFF"/>
      </a:lt1>
      <a:dk2>
        <a:srgbClr val="21337E"/>
      </a:dk2>
      <a:lt2>
        <a:srgbClr val="F6F6F6"/>
      </a:lt2>
      <a:accent1>
        <a:srgbClr val="F0BDC5"/>
      </a:accent1>
      <a:accent2>
        <a:srgbClr val="FFFFFF"/>
      </a:accent2>
      <a:accent3>
        <a:srgbClr val="FFFFFF"/>
      </a:accent3>
      <a:accent4>
        <a:srgbClr val="FFFFFF"/>
      </a:accent4>
      <a:accent5>
        <a:srgbClr val="FFFFFF"/>
      </a:accent5>
      <a:accent6>
        <a:srgbClr val="FFFFFF"/>
      </a:accent6>
      <a:hlink>
        <a:srgbClr val="F0B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1775</Words>
  <Application>Microsoft Office PowerPoint</Application>
  <PresentationFormat>On-screen Show (16:9)</PresentationFormat>
  <Paragraphs>220</Paragraphs>
  <Slides>23</Slides>
  <Notes>23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Open Sans</vt:lpstr>
      <vt:lpstr>Krona One</vt:lpstr>
      <vt:lpstr>Roboto</vt:lpstr>
      <vt:lpstr>Unsolicited Project Proposal by Slidesgo</vt:lpstr>
      <vt:lpstr>FOCUS A One-Stage Time Management App    </vt:lpstr>
      <vt:lpstr>TABLE OF CONTENTS</vt:lpstr>
      <vt:lpstr>Introduction</vt:lpstr>
      <vt:lpstr>uWave</vt:lpstr>
      <vt:lpstr>PowerPoint Presentation</vt:lpstr>
      <vt:lpstr>AIM</vt:lpstr>
      <vt:lpstr>SNEAK PEEK</vt:lpstr>
      <vt:lpstr>Use Cases &amp; Demo</vt:lpstr>
      <vt:lpstr>Use Case</vt:lpstr>
      <vt:lpstr>Use Case</vt:lpstr>
      <vt:lpstr>Use Case</vt:lpstr>
      <vt:lpstr>PowerPoint Presentation</vt:lpstr>
      <vt:lpstr>Version 1 Design</vt:lpstr>
      <vt:lpstr>Interface Design </vt:lpstr>
      <vt:lpstr>Interface Design </vt:lpstr>
      <vt:lpstr>Version 2 Design</vt:lpstr>
      <vt:lpstr>How we did this</vt:lpstr>
      <vt:lpstr>Methodologies</vt:lpstr>
      <vt:lpstr>Technological Tools</vt:lpstr>
      <vt:lpstr>Conclusion</vt:lpstr>
      <vt:lpstr>PROJECT STAGES</vt:lpstr>
      <vt:lpstr>PROPOSAL EVOLUTION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FOCUS A One-Stage Time Management App    </dc:title>
  <cp:lastModifiedBy>#GUO XINYING#</cp:lastModifiedBy>
  <cp:revision>1</cp:revision>
  <dcterms:modified xsi:type="dcterms:W3CDTF">2022-04-18T04:31:00Z</dcterms:modified>
</cp:coreProperties>
</file>