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5" r:id="rId13"/>
    <p:sldId id="268" r:id="rId14"/>
    <p:sldId id="269" r:id="rId15"/>
    <p:sldId id="270" r:id="rId16"/>
    <p:sldId id="271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88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D91D1BF-CF7C-4765-B942-8A0BA9A4D69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3A8450C-4A41-45DE-90F6-55963DCA6E67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D1BF-CF7C-4765-B942-8A0BA9A4D69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450C-4A41-45DE-90F6-55963DCA6E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D1BF-CF7C-4765-B942-8A0BA9A4D69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450C-4A41-45DE-90F6-55963DCA6E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D1BF-CF7C-4765-B942-8A0BA9A4D69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450C-4A41-45DE-90F6-55963DCA6E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D1BF-CF7C-4765-B942-8A0BA9A4D69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450C-4A41-45DE-90F6-55963DCA6E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D1BF-CF7C-4765-B942-8A0BA9A4D69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450C-4A41-45DE-90F6-55963DCA6E6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D1BF-CF7C-4765-B942-8A0BA9A4D69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450C-4A41-45DE-90F6-55963DCA6E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D1BF-CF7C-4765-B942-8A0BA9A4D69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450C-4A41-45DE-90F6-55963DCA6E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D1BF-CF7C-4765-B942-8A0BA9A4D69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450C-4A41-45DE-90F6-55963DCA6E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D1BF-CF7C-4765-B942-8A0BA9A4D69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450C-4A41-45DE-90F6-55963DCA6E67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D1BF-CF7C-4765-B942-8A0BA9A4D69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450C-4A41-45DE-90F6-55963DCA6E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D91D1BF-CF7C-4765-B942-8A0BA9A4D69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3A8450C-4A41-45DE-90F6-55963DCA6E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TELECOM CHURN CASE STUDY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PRESENTED BY DIPALI PAWAR</a:t>
            </a:r>
          </a:p>
          <a:p>
            <a:r>
              <a:rPr lang="en-US" sz="2000" dirty="0"/>
              <a:t>DS C54</a:t>
            </a:r>
          </a:p>
        </p:txBody>
      </p:sp>
    </p:spTree>
    <p:extLst>
      <p:ext uri="{BB962C8B-B14F-4D97-AF65-F5344CB8AC3E}">
        <p14:creationId xmlns:p14="http://schemas.microsoft.com/office/powerpoint/2010/main" val="4269052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Step 8 : Logistic regression with PCA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0"/>
            <a:ext cx="6477000" cy="4772053"/>
          </a:xfrm>
        </p:spPr>
      </p:pic>
    </p:spTree>
    <p:extLst>
      <p:ext uri="{BB962C8B-B14F-4D97-AF65-F5344CB8AC3E}">
        <p14:creationId xmlns:p14="http://schemas.microsoft.com/office/powerpoint/2010/main" val="1705494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Step 9.2 : Plotting the accuracy with various C and gamma values</a:t>
            </a:r>
            <a:br>
              <a:rPr lang="en-US" b="1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8" y="2675966"/>
            <a:ext cx="6777037" cy="2804642"/>
          </a:xfrm>
        </p:spPr>
      </p:pic>
    </p:spTree>
    <p:extLst>
      <p:ext uri="{BB962C8B-B14F-4D97-AF65-F5344CB8AC3E}">
        <p14:creationId xmlns:p14="http://schemas.microsoft.com/office/powerpoint/2010/main" val="371133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E15B-F4EF-AD37-1740-E624A8080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F4526-3FC5-B947-A98C-C1574C846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61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/>
              <a:t>Step 15 : Calculate the accuracy sensitivity and specificity for various probability cutoffs</a:t>
            </a:r>
            <a:r>
              <a:rPr lang="en-US" b="1" dirty="0"/>
              <a:t>.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348" y="2324100"/>
            <a:ext cx="4442317" cy="3508375"/>
          </a:xfrm>
        </p:spPr>
      </p:pic>
    </p:spTree>
    <p:extLst>
      <p:ext uri="{BB962C8B-B14F-4D97-AF65-F5344CB8AC3E}">
        <p14:creationId xmlns:p14="http://schemas.microsoft.com/office/powerpoint/2010/main" val="244444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Step 18 : Plots of important predictors for churn and non churn customers</a:t>
            </a:r>
            <a:br>
              <a:rPr lang="en-US" sz="2800" b="1" dirty="0"/>
            </a:b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570" y="2324100"/>
            <a:ext cx="3515872" cy="35083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7303016" cy="443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13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124" y="2324100"/>
            <a:ext cx="5626764" cy="3508375"/>
          </a:xfrm>
        </p:spPr>
      </p:pic>
    </p:spTree>
    <p:extLst>
      <p:ext uri="{BB962C8B-B14F-4D97-AF65-F5344CB8AC3E}">
        <p14:creationId xmlns:p14="http://schemas.microsoft.com/office/powerpoint/2010/main" val="2390706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96" y="2324100"/>
            <a:ext cx="5566621" cy="3508375"/>
          </a:xfrm>
        </p:spPr>
      </p:pic>
    </p:spTree>
    <p:extLst>
      <p:ext uri="{BB962C8B-B14F-4D97-AF65-F5344CB8AC3E}">
        <p14:creationId xmlns:p14="http://schemas.microsoft.com/office/powerpoint/2010/main" val="597620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1656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6820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EDA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66" y="2324100"/>
            <a:ext cx="5768080" cy="3508375"/>
          </a:xfrm>
        </p:spPr>
      </p:pic>
    </p:spTree>
    <p:extLst>
      <p:ext uri="{BB962C8B-B14F-4D97-AF65-F5344CB8AC3E}">
        <p14:creationId xmlns:p14="http://schemas.microsoft.com/office/powerpoint/2010/main" val="1654216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8" y="2425039"/>
            <a:ext cx="6777037" cy="3306496"/>
          </a:xfrm>
        </p:spPr>
      </p:pic>
    </p:spTree>
    <p:extLst>
      <p:ext uri="{BB962C8B-B14F-4D97-AF65-F5344CB8AC3E}">
        <p14:creationId xmlns:p14="http://schemas.microsoft.com/office/powerpoint/2010/main" val="11673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449" y="2324100"/>
            <a:ext cx="6210115" cy="3508375"/>
          </a:xfrm>
        </p:spPr>
      </p:pic>
    </p:spTree>
    <p:extLst>
      <p:ext uri="{BB962C8B-B14F-4D97-AF65-F5344CB8AC3E}">
        <p14:creationId xmlns:p14="http://schemas.microsoft.com/office/powerpoint/2010/main" val="258148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419" y="2324100"/>
            <a:ext cx="4862174" cy="3508375"/>
          </a:xfrm>
        </p:spPr>
      </p:pic>
    </p:spTree>
    <p:extLst>
      <p:ext uri="{BB962C8B-B14F-4D97-AF65-F5344CB8AC3E}">
        <p14:creationId xmlns:p14="http://schemas.microsoft.com/office/powerpoint/2010/main" val="269605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419" y="2324100"/>
            <a:ext cx="4862174" cy="3508375"/>
          </a:xfrm>
        </p:spPr>
      </p:pic>
    </p:spTree>
    <p:extLst>
      <p:ext uri="{BB962C8B-B14F-4D97-AF65-F5344CB8AC3E}">
        <p14:creationId xmlns:p14="http://schemas.microsoft.com/office/powerpoint/2010/main" val="95049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92" y="2324100"/>
            <a:ext cx="6417028" cy="3508375"/>
          </a:xfrm>
        </p:spPr>
      </p:pic>
    </p:spTree>
    <p:extLst>
      <p:ext uri="{BB962C8B-B14F-4D97-AF65-F5344CB8AC3E}">
        <p14:creationId xmlns:p14="http://schemas.microsoft.com/office/powerpoint/2010/main" val="2787270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Step 3.2 : Bivariate analysis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77" y="2324100"/>
            <a:ext cx="5918059" cy="3508375"/>
          </a:xfrm>
        </p:spPr>
      </p:pic>
    </p:spTree>
    <p:extLst>
      <p:ext uri="{BB962C8B-B14F-4D97-AF65-F5344CB8AC3E}">
        <p14:creationId xmlns:p14="http://schemas.microsoft.com/office/powerpoint/2010/main" val="268348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Step 7 : Model Building with PCA</a:t>
            </a:r>
            <a:br>
              <a:rPr lang="en-US" b="1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28800"/>
            <a:ext cx="4412506" cy="33528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555" y="2209801"/>
            <a:ext cx="442047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35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108</TotalTime>
  <Words>79</Words>
  <Application>Microsoft Office PowerPoint</Application>
  <PresentationFormat>On-screen Show (4:3)</PresentationFormat>
  <Paragraphs>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Century Gothic</vt:lpstr>
      <vt:lpstr>Wingdings 2</vt:lpstr>
      <vt:lpstr>Austin</vt:lpstr>
      <vt:lpstr>TELECOM CHURN CASE STUDY  </vt:lpstr>
      <vt:lpstr>EDA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3.2 : Bivariate analysis </vt:lpstr>
      <vt:lpstr>Step 7 : Model Building with PCA </vt:lpstr>
      <vt:lpstr>Step 8 : Logistic regression with PCA </vt:lpstr>
      <vt:lpstr>Step 9.2 : Plotting the accuracy with various C and gamma values </vt:lpstr>
      <vt:lpstr>PowerPoint Presentation</vt:lpstr>
      <vt:lpstr>Step 15 : Calculate the accuracy sensitivity and specificity for various probability cutoffs. </vt:lpstr>
      <vt:lpstr>Step 18 : Plots of important predictors for churn and non churn customers 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Dipali Pawar</cp:lastModifiedBy>
  <cp:revision>6</cp:revision>
  <dcterms:created xsi:type="dcterms:W3CDTF">2023-11-13T14:10:32Z</dcterms:created>
  <dcterms:modified xsi:type="dcterms:W3CDTF">2023-11-14T07:42:02Z</dcterms:modified>
</cp:coreProperties>
</file>