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1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B510-F4D7-498B-A2F9-B4EC137361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5CCC2-4D1E-4E69-A31F-3574E75E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9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374-3CB9-4C0B-AC16-D163D9F8520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270-3AA4-4FEB-924D-54683B89AA50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C4-4B7D-4054-BDFA-0F252F82EF9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3EBA-8E28-461C-9A22-51F3CA5F33A1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66B2-FBCC-4472-A2FD-C44271EA381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DF6C-CE77-444D-9427-B78A3DE684F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100A-5B07-4943-BFFB-0198B7920915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9418-9CF3-49DE-97A2-F9DF00D83505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18F0-A7A6-4C50-AFCA-85C7EE1121A7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DCD5-21F6-4FCC-A06A-D609C2C7BB71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740A-BD9B-4AFF-A931-7AB8F9C76283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14A4-AA9D-4B91-AA49-E8D2AA11B71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DDED-9AFD-4A5B-BF79-CF5AA2A22E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743287" cy="5105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3D3A2-CED6-4841-94E3-735491C1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6" y="381000"/>
            <a:ext cx="8469084" cy="6095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F5894-E85E-7749-77A6-23E1F7C9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077200" cy="5867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2908A-AE04-0FC5-C25F-510F05F6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8" y="457200"/>
            <a:ext cx="7641711" cy="5867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95260-ABF7-8992-EEAB-7A1DC56D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8001000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2777B-DF9F-D4E9-6E4C-39E38E16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5" y="304800"/>
            <a:ext cx="7854275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00AE7-94EA-1A27-BB87-B8FFCE8C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85800"/>
            <a:ext cx="7620000" cy="5791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09D7-61CC-602D-1AA2-CB49154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2" y="762000"/>
            <a:ext cx="7786793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CCF37-F752-3452-875D-DDDDC7D6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685800"/>
            <a:ext cx="7520473" cy="5791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7E723-1AD3-CAED-7D6F-F74155E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4" y="609600"/>
            <a:ext cx="7902205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F54BEF-AC6F-451A-037A-2AF1C779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11" y="838200"/>
            <a:ext cx="8225183" cy="5334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DF94B-7309-B586-B61B-161F33BD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4" y="228600"/>
            <a:ext cx="8565146" cy="59435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9C402-62F1-EFD9-9BD7-86B1C07E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229600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5FCAA-A49C-C410-C8E5-E6615C93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c mo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4" y="533400"/>
            <a:ext cx="7720926" cy="5715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A5672-C7D0-6608-CC13-A29FD5C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c mod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2" y="609601"/>
            <a:ext cx="8285678" cy="57051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4FFE20-37A5-8D2D-0E85-53796870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c mo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6" y="838200"/>
            <a:ext cx="7861807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1B855-4041-18EF-3307-905A86FD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c mod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0" y="609600"/>
            <a:ext cx="7401959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785C-A7BA-FFF7-13DD-672C87FD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c mo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1" y="533400"/>
            <a:ext cx="7448569" cy="5257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BF5D1-F63A-40C2-AB9F-0D4ADDC9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c mod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000999" cy="541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84F61-F7D0-722E-7F1B-910399A8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8" y="823548"/>
            <a:ext cx="7696722" cy="53700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48CC8-3039-603D-F9EC-4AD142D3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68" y="1143000"/>
            <a:ext cx="7259064" cy="4495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E70F4-A67E-1E70-6C47-806523A1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914400"/>
            <a:ext cx="8249802" cy="510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33052-AD80-76A9-208E-B296E11F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5" y="533400"/>
            <a:ext cx="8428638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DE12E-4004-B60D-59DC-109C188D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1219200"/>
            <a:ext cx="8192644" cy="3572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3CB7A-0DA7-791B-529E-6EAFE368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ff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0" y="609600"/>
            <a:ext cx="8287960" cy="1581371"/>
          </a:xfrm>
          <a:prstGeom prst="rect">
            <a:avLst/>
          </a:prstGeom>
        </p:spPr>
      </p:pic>
      <p:pic>
        <p:nvPicPr>
          <p:cNvPr id="4" name="Picture 3" descr="diff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0" y="3048000"/>
            <a:ext cx="8878540" cy="19956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8DF3F-67DA-0467-A5BE-0BF4F815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1018838"/>
            <a:ext cx="8078328" cy="48203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B0DA5-DF20-8491-F872-03132B33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0" y="1137917"/>
            <a:ext cx="8335539" cy="45821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5716C-EB27-E751-7A55-DE61C9C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609601"/>
            <a:ext cx="8354592" cy="49628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70A7-C24A-A32B-B2B3-F0812791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1054"/>
            <a:ext cx="6400800" cy="55314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54EAE-D9F8-8652-F0F0-B38118F5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7220958" cy="1505160"/>
          </a:xfrm>
          <a:prstGeom prst="rect">
            <a:avLst/>
          </a:prstGeom>
        </p:spPr>
      </p:pic>
      <p:pic>
        <p:nvPicPr>
          <p:cNvPr id="3" name="Picture 2" descr="h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8000999" cy="3724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85E9-BCD4-275B-F6DB-F8FA44B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306695" cy="2362200"/>
          </a:xfrm>
          <a:prstGeom prst="rect">
            <a:avLst/>
          </a:prstGeom>
        </p:spPr>
      </p:pic>
      <p:pic>
        <p:nvPicPr>
          <p:cNvPr id="3" name="Picture 2" descr="h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9000"/>
            <a:ext cx="7354327" cy="2209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B609-B762-A204-63E4-DB8FF08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9706"/>
            <a:ext cx="7239000" cy="54585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5E594-7A2A-A282-2483-6B4BBD8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762000"/>
            <a:ext cx="7849696" cy="5333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631D2-07F9-5D19-797A-6CC5315B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2" y="609600"/>
            <a:ext cx="8558757" cy="5410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A1A54-DA7B-AF45-35D6-AEE7924B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304800"/>
            <a:ext cx="6906589" cy="5791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653EF-E14D-3717-F6E3-562844B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609600"/>
            <a:ext cx="8153400" cy="51485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E6A75-D28F-06C7-2C8E-501FD4C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391400" cy="52914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784CD-EE55-B915-F4B9-5C35CB26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543800" cy="20576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70C3EB-CEFA-FF71-E931-28A5805A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79" y="894996"/>
            <a:ext cx="6201641" cy="50680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1BF21-13B4-905F-D115-3AD05EBE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238999" cy="47627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A819F-21AF-F224-1A70-905472D3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C4430-3B07-00A1-22E1-A0128105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02D61-0A15-1E57-8983-5FBA878B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509CA-86B2-5111-FF22-383509D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92C9F-0B8D-E03F-031D-FD884518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7924799" cy="5715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CFF42-33DF-60AC-AF28-E09091AA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02F9C-14F6-C347-734F-5655C54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FBAAB-1FF4-F845-0616-11CED1FE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DC757-E22C-4EA8-747C-F148039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458200" cy="5714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176A4-1BEE-A827-C562-F97382E9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"/>
            <a:ext cx="8610600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603F7-3343-E004-50C3-DD67254D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382000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11F3B-AE59-E217-9CF3-79407446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457200"/>
            <a:ext cx="7772400" cy="5638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2579E-6CEA-CCBA-37B9-A4E4B255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DDED-9AFD-4A5B-BF79-CF5AA2A22EF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16895</TotalTime>
  <Words>52</Words>
  <Application>Microsoft Office PowerPoint</Application>
  <PresentationFormat>On-screen Show (4:3)</PresentationFormat>
  <Paragraphs>52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dipankar yadav</cp:lastModifiedBy>
  <cp:revision>4</cp:revision>
  <dcterms:created xsi:type="dcterms:W3CDTF">2023-10-25T14:11:09Z</dcterms:created>
  <dcterms:modified xsi:type="dcterms:W3CDTF">2023-12-19T04:44:55Z</dcterms:modified>
</cp:coreProperties>
</file>