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97E76-DC50-4B38-A998-437C8A0F1D2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8411E-FD1C-451A-83B8-5C4DA38D8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E1AD-09C0-4C3A-AD87-AD17D0C5C89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543-CAB9-4D8A-964D-124827990C6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56AA-97AA-4DD6-8BB5-5C3143C0177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9370-1F67-4597-ADC4-96B1051AF44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B7B-DD78-47AB-98FB-21026F1ECBD1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0711-8075-44C2-B3A5-C9CBB170A0B1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0555-B026-4329-AB8C-0B0B3DF39C41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E83C-5078-4745-BCA7-3F9CD313BBAE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B52C-6F8B-4BDD-8263-EF9C82AB2C71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5A5B-1C9C-471E-A243-2900CF145E3E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4A3D-30F1-4A6D-96E5-7000FE67F02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5B12-F19B-4DE0-94B6-A3566D3F1175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AD53-323F-431C-ADA5-1E9599CF08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7848599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5B0D02-B337-D9DB-A8A7-C59F12F8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3" y="609601"/>
            <a:ext cx="7182853" cy="49390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0B9E7-6386-3850-A967-58BB8F93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6ADCC-B451-21D0-D31C-143EC0A4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DDC7D1-B1D4-D23A-4855-44D52894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FFF46-D720-C9CA-8F8B-A727F04C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72243-20B9-317D-0154-F4DC7C9F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7EA2E-30F5-1406-0B0C-81B1B604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0868A-C1D4-4336-E4F3-276964E6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E4D2E-3B5F-DCF8-CD15-234A280E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0E8DFC-3272-819A-5663-EFB205B5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2541E-992A-DC93-1027-0F8724EE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6" y="533401"/>
            <a:ext cx="7709114" cy="56152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1FADD-022E-CB3D-5089-242AE7A4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98DD8-5F61-4A9C-2B2F-87A4CB9F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BE4F8-201B-4FF4-D352-42C1482E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23CA-62B7-6C75-C581-22129D7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7FA2F8-66A2-CD5D-18E2-B7CE0750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A494C-881A-6431-CCF4-7C62D7A2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7" y="533400"/>
            <a:ext cx="7230485" cy="541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DDB5D-5494-6E76-8B8B-9AC94967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7011379" cy="3429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1F8A1-5BA3-437D-4105-B3F78B3C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762000"/>
            <a:ext cx="7087590" cy="45627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A1357-FE6B-555B-F7BB-29129022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609600"/>
            <a:ext cx="7049484" cy="51342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52FAC-C0D0-8E5C-C35F-66C7C3C6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1004549"/>
            <a:ext cx="7154274" cy="48489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ECDE7-C31F-7EA2-656F-7057ACD6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400"/>
            <a:ext cx="6906589" cy="1324160"/>
          </a:xfrm>
          <a:prstGeom prst="rect">
            <a:avLst/>
          </a:prstGeom>
        </p:spPr>
      </p:pic>
      <p:pic>
        <p:nvPicPr>
          <p:cNvPr id="3" name="Picture 2" descr="ad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6658905" cy="41534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52E9D-4332-C282-22EB-1FF3D223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21" y="894996"/>
            <a:ext cx="6858958" cy="50680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17445-7ACE-2F42-6112-0095DF4F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AD53-323F-431C-ADA5-1E9599CF08B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On-screen Show (4:3)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dipankar yadav</cp:lastModifiedBy>
  <cp:revision>2</cp:revision>
  <dcterms:created xsi:type="dcterms:W3CDTF">2023-11-06T08:00:40Z</dcterms:created>
  <dcterms:modified xsi:type="dcterms:W3CDTF">2023-12-19T05:39:25Z</dcterms:modified>
</cp:coreProperties>
</file>