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D26F8-A235-4D08-9469-3CF24AB23B0D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88507-3803-4102-A627-ACC7EB871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612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D188-590B-489F-B4D0-F4E5E4099542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1B44-57E2-4F5F-90DE-367AF917AC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7430-5410-488A-94A9-343864CD8BF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379F-343E-4770-B4E8-F88783FE1D37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0036-F06B-452F-BA11-C879ED498280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DBE4-52F0-4724-B65A-084E8ED99384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E14-7C68-4B75-B154-2A914DD11EC2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ED43-6D69-49F4-B887-6FA5D608FD0D}" type="datetime1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3CC2-E8DD-428A-90F5-9E0FDE8E281B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1C3F-2F4B-4F81-A8C5-3859795765C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D735-6044-43B6-8EB5-D9124B0399B8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79C6F-E25D-439A-A2D6-683B8C64C7C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E4B8B-6860-44DA-AAE2-28D0F474F9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85800"/>
            <a:ext cx="7467599" cy="52577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A6C6B6-AF9F-4C85-C173-07E75575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m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6309"/>
            <a:ext cx="7696199" cy="546045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2D0CAF-69A1-5C37-5AF6-42B465F6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m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09600"/>
            <a:ext cx="7543800" cy="5257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9021D4-93CF-EC9D-7195-1359E25F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n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83" y="762000"/>
            <a:ext cx="7754433" cy="461989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847E40-A4D4-9FE7-753F-09AB5BEC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n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62" y="609600"/>
            <a:ext cx="7697275" cy="5486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B22F59-62C4-D040-CDD2-63ACC551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n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57" y="609600"/>
            <a:ext cx="7592485" cy="48961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EB4BEF-2BD0-EDBD-A6CF-A192869B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n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47" y="609600"/>
            <a:ext cx="7744906" cy="465798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361FE8-49EA-4437-F4BB-B3EE8BB2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n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1" y="609600"/>
            <a:ext cx="7821117" cy="486279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7E637C-665D-B4D1-2546-406A831B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n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9" y="533400"/>
            <a:ext cx="7678222" cy="53248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5AA533-1422-CF92-9DEE-7514D1BA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n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838200"/>
            <a:ext cx="6629400" cy="51053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275BCA-DE8F-B948-490A-F4587992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n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7467600" cy="5029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894491-AE42-252C-6CC8-F63857AD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9" y="914400"/>
            <a:ext cx="8175172" cy="4495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200D98-CEF4-353E-A4DB-068C03CC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88" y="685800"/>
            <a:ext cx="7014412" cy="4572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208C38-7C11-37BE-8E82-C6A929F9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838200"/>
            <a:ext cx="6857999" cy="5105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3DE329-E86D-C2DB-0992-1939395C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m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46" y="990600"/>
            <a:ext cx="6895354" cy="4800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690EF9-E4CD-7204-7B1A-940E79C3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m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3006"/>
            <a:ext cx="6781800" cy="52267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BF6EE-DCE9-B026-5487-D6B91633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dm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14400"/>
            <a:ext cx="7162800" cy="52578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67C5B9-5CEF-2C9B-95B2-8B638351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m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76" y="1066800"/>
            <a:ext cx="7229824" cy="4572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96B0E0-5E83-8B3E-A54D-16498B72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m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23601"/>
            <a:ext cx="7010399" cy="481079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C9F929-E963-636D-8EA4-3705B976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4B8B-6860-44DA-AAE2-28D0F474F91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19</Words>
  <Application>Microsoft Office PowerPoint</Application>
  <PresentationFormat>On-screen Show 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dipankar yadav</cp:lastModifiedBy>
  <cp:revision>2</cp:revision>
  <dcterms:created xsi:type="dcterms:W3CDTF">2023-11-28T06:14:56Z</dcterms:created>
  <dcterms:modified xsi:type="dcterms:W3CDTF">2023-12-19T05:34:31Z</dcterms:modified>
</cp:coreProperties>
</file>