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76BF-55F9-4D29-964C-AAF4DD2A3526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23B22-8B78-4926-A965-50B14FECA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6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F19E-94E6-43AC-B5A0-A21D5BEFF927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50C-B2F5-4CDC-B7DD-E59CB03E76D0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5B-60A9-4EA4-ABD6-D28F88E4224B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9CB-C9C8-4477-BB7B-0E983431CAA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DF4-F245-449E-9E07-17FD937D8B3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218A-0DF6-4BFB-8C3B-CBC3AEF9FB28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860C-3853-4471-B135-F534630F90C6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8A53-91B9-44A1-9279-EF6B42CF2E00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4EAD-FAA0-48D2-A9C6-025DACD9C7F0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849-EB98-47A7-9622-B8E1EAADEEB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A654-B4F5-40CD-AD0A-E3D8E1C9BB9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61A0-B59B-4ADE-A9AE-8BE4B43F997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70C3-8404-4A1F-80DC-736F40C271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1"/>
            <a:ext cx="7772399" cy="5048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F7CE1-3CAA-DFC9-FB7A-44E8417E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990600"/>
            <a:ext cx="7373380" cy="38816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91D40-C064-71F2-36EE-E939C4A0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685801"/>
            <a:ext cx="7554380" cy="50342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9B995-1ED5-0D37-0A64-5748C15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4" y="1371600"/>
            <a:ext cx="8383171" cy="28004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65D4C-581F-0DBC-BA59-1F3E4A1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772400" cy="510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1CBE0-97E8-C53B-2975-21D1F1CF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E8D89-318B-60BD-5A17-22DB29D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9871-61E4-BEF5-16EC-8826390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DED6C-13A4-0822-28BE-B150AF0A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A587D-7B8B-F6C8-9327-FCB7EC1B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47" y="609600"/>
            <a:ext cx="6477905" cy="541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02EC-72E2-61B3-A4C7-6FAC814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696200" cy="52009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1AE38-AF72-CFFD-38C3-93174A9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685800"/>
            <a:ext cx="6706536" cy="5257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E3A1C-58A9-7C43-5381-CA6BAA42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000999" cy="3505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AE5AB-F7EC-87AC-20A0-88EF8D0C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800"/>
            <a:ext cx="7467600" cy="43579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543D0-5A74-EE72-1BA6-5DA5297A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249005" cy="46675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CDD1E-340A-CCF5-853B-B8690C80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533400"/>
            <a:ext cx="7602011" cy="5062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D55AD-3C73-2AAC-B974-5F3EA0CE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b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1090286"/>
            <a:ext cx="7478169" cy="46774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F06E1-96D6-CB80-2CEB-A367E295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0C3-8404-4A1F-80DC-736F40C271F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dipankar yadav</cp:lastModifiedBy>
  <cp:revision>2</cp:revision>
  <dcterms:created xsi:type="dcterms:W3CDTF">2023-11-28T06:30:17Z</dcterms:created>
  <dcterms:modified xsi:type="dcterms:W3CDTF">2023-12-19T06:01:32Z</dcterms:modified>
</cp:coreProperties>
</file>