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4" r:id="rId2"/>
    <p:sldId id="305" r:id="rId3"/>
    <p:sldId id="306" r:id="rId4"/>
    <p:sldId id="307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6" r:id="rId31"/>
    <p:sldId id="278" r:id="rId32"/>
    <p:sldId id="279" r:id="rId33"/>
    <p:sldId id="280" r:id="rId34"/>
    <p:sldId id="281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9" r:id="rId46"/>
    <p:sldId id="328" r:id="rId47"/>
    <p:sldId id="330" r:id="rId48"/>
    <p:sldId id="331" r:id="rId49"/>
    <p:sldId id="332" r:id="rId50"/>
    <p:sldId id="333" r:id="rId51"/>
    <p:sldId id="334" r:id="rId52"/>
    <p:sldId id="335" r:id="rId53"/>
    <p:sldId id="33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D1BF-213D-4686-BDA6-B3BEFCB2851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979C-A2DE-4EE6-8723-97BAED3BB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1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8EB8-1480-461A-BE18-8036EB991E2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7B3D-FC36-4456-84E2-118F200D4B44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9025-EF0B-4D3B-9303-7BB6FFD9BF3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3129-CB13-4C9A-95E3-4B3BEEA7A891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64B3-DC6C-447F-9425-A24BB446264A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E39-0DC0-4A73-A43F-866050C8C955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A9F9-4CD7-4B29-BF90-BFDBE63813EB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893-B665-4689-A143-BC93FB761F4B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F5E2-23E7-439F-8965-86FA712B051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09B7-5658-4974-83E7-EEF07FBB3981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D783-9B0A-4128-9A63-654715EC294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7BB8-CC50-4874-B98E-9793690E91F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7BF6-9027-45FB-8A42-A83CB6EF7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239000" cy="38340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8B7A8-C9DF-0D0A-5BE6-4652FF28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7315200" cy="464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C38D3-A177-91ED-529C-5036C212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09" y="1066800"/>
            <a:ext cx="7865591" cy="37292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C596A-5CC5-B700-EFEC-B4EDE890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0" y="838200"/>
            <a:ext cx="6258799" cy="41245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1AB4-BE07-BC90-254E-23814311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239000" cy="3681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143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HADOOP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94A7-F773-AB1B-DA26-265DA33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0" y="838200"/>
            <a:ext cx="6871887" cy="4715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FFFBC-BA8E-9A54-36C4-31C8BA0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3" y="914400"/>
            <a:ext cx="7222218" cy="43912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207C2-355A-C4FC-CE4C-5644A665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" y="914401"/>
            <a:ext cx="8037890" cy="43150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9E5DF-C68D-ABAD-164A-C4AC26A5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010400" cy="3568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09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of HDFS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5B9D6-D285-0779-CE1B-3CEB373D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3" y="1219200"/>
            <a:ext cx="7811737" cy="4876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BB23E-6324-50DF-69E5-DD585291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7" y="609600"/>
            <a:ext cx="7807283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5B173-BAA0-7D91-ABEF-C0E063BB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6" y="1219200"/>
            <a:ext cx="6182588" cy="37054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69DEB-4323-F565-5FEA-BB5218B7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4" y="1295400"/>
            <a:ext cx="7805615" cy="441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BF02A-CB71-8E17-7A68-67666BF7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2" y="838200"/>
            <a:ext cx="7529967" cy="518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D6492-094E-091B-5570-1880678B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3" y="762000"/>
            <a:ext cx="6725480" cy="4876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65FC4-F553-1FDE-E458-C994D810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7" y="609600"/>
            <a:ext cx="6893628" cy="4167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62300-08DE-936E-3D7F-DF4E8A1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on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46" y="762000"/>
            <a:ext cx="6483954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9AD97-04DB-6064-CC9B-29119952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761892"/>
            <a:ext cx="7220958" cy="3334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57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INTERFACES TO HDFS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A7B9-90AF-0133-595C-F18E42DC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4" y="609600"/>
            <a:ext cx="7240011" cy="50009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0695A-EA9D-D369-0DA5-3F8575D9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838200"/>
            <a:ext cx="7220958" cy="42579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FB41-7994-3678-281C-CF24841B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2" y="762000"/>
            <a:ext cx="7539813" cy="48485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F9019-EA60-623C-D578-E0796E9B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762000"/>
            <a:ext cx="7163800" cy="44388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C437F-9499-E65B-3283-63626C7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16" y="914400"/>
            <a:ext cx="6030167" cy="510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1D9D1-CA08-E2FF-F004-8FFD21B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fs in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2" y="1066801"/>
            <a:ext cx="7306695" cy="31004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7D21A-C3D2-0AE4-964D-82FE60B6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fs in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4" y="990601"/>
            <a:ext cx="7059011" cy="3781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DC332-5ABC-4D9D-43DA-70C0DAD0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914401"/>
            <a:ext cx="7497222" cy="38816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B472B-A242-CB23-F557-24073FE1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8" y="1143000"/>
            <a:ext cx="7468643" cy="33386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F7B3B-2494-C014-2506-804D4CAB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fs 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524000"/>
            <a:ext cx="7220958" cy="33342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928F4-2658-E6A3-163D-322DC39B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5" y="1504681"/>
            <a:ext cx="7297169" cy="3848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609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HADOOP IN THE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C7F80-1FE7-6543-3E88-0D795171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1361786"/>
            <a:ext cx="6916116" cy="41344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D6DD0-D231-6802-7FBE-25A462F6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5877746" cy="4953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EF621-6621-A92A-4F7A-34BCEE98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doop c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775917"/>
            <a:ext cx="7659169" cy="53061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57D8C-40EF-2A81-174D-75D9853B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doop c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1376076"/>
            <a:ext cx="7659169" cy="41058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01095-94BD-DF28-03A0-E0585AD5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38200"/>
            <a:ext cx="6777462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30386-2648-CC23-76A1-4EC297D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doop c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7620000" cy="51053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8800E-A6CD-6A5B-27D7-0A782868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CLUSTER</a:t>
            </a:r>
          </a:p>
        </p:txBody>
      </p:sp>
      <p:pic>
        <p:nvPicPr>
          <p:cNvPr id="3" name="Picture 2" descr="WhatsApp Image 2023-10-09 at 10.08.38 A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243"/>
            <a:ext cx="9144000" cy="61755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2BCA-E840-67CA-C564-55FCE064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3-10-09 at 10.08.3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559"/>
            <a:ext cx="9144000" cy="51588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09171-371B-12AF-AA28-1FF09C8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09 at 10.08.37 A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23900"/>
            <a:ext cx="6667500" cy="541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0FDA5-A982-ED9C-9FC3-D37A3231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09 at 10.08.37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33"/>
            <a:ext cx="9144000" cy="6163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5116D-959C-4BE1-963C-88407D21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09 at 10.08.36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6212"/>
            <a:ext cx="8991600" cy="65055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487A7-0E62-E3CB-EF4C-D3D23C5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3-10-09 at 10.08.37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95300"/>
            <a:ext cx="7734300" cy="5867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AC250-C4CB-44CE-4A76-AA128A9A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10-09 at 10.08.36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04812"/>
            <a:ext cx="8867775" cy="60483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5E657-8915-B575-F9EE-1584D094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09 at 10.08.35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981"/>
            <a:ext cx="9144000" cy="58340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A288D-2AF3-66FE-F6E9-5363A159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09 at 10.08.3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675"/>
            <a:ext cx="9144000" cy="5850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E030-6DC4-6EB3-3E10-13CD7939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3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396631" cy="40007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88436-67B0-737A-1071-64F455FE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09 at 10.08.3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259"/>
            <a:ext cx="9144000" cy="57194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96EEF-4A89-14E1-BB5B-AA28CB0C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3-10-09 at 10.08.32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089"/>
            <a:ext cx="9144000" cy="6065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ED035-8EC1-5EAA-0F9E-6E4CEA2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10-09 at 10.08.3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708"/>
            <a:ext cx="9144000" cy="55025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120F1-8F11-1191-622E-2CEDF5A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10-09 at 10.08.34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078"/>
            <a:ext cx="9144000" cy="58738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239D3F-A994-71CC-839C-EF70F93E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9" y="762001"/>
            <a:ext cx="7370301" cy="49342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71B2E-BC3C-9E1F-8D2F-AE72679E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3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6706536" cy="1428950"/>
          </a:xfrm>
          <a:prstGeom prst="rect">
            <a:avLst/>
          </a:prstGeom>
        </p:spPr>
      </p:pic>
      <p:pic>
        <p:nvPicPr>
          <p:cNvPr id="4" name="Picture 3" descr="u3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9800"/>
            <a:ext cx="7001853" cy="3134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CAA42-7D51-ED1B-5C5F-9DE6BADE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3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6735115" cy="3096057"/>
          </a:xfrm>
          <a:prstGeom prst="rect">
            <a:avLst/>
          </a:prstGeom>
        </p:spPr>
      </p:pic>
      <p:pic>
        <p:nvPicPr>
          <p:cNvPr id="6" name="Picture 5" descr="u3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7162800" cy="28483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13BBF6-9520-5882-E9B8-EB02D53C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19999" cy="4648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9AE7F-8020-D56C-E31F-9A8A6F29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BF6-9027-45FB-8A42-A83CB6EF783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</Words>
  <Application>Microsoft Office PowerPoint</Application>
  <PresentationFormat>On-screen Show (4:3)</PresentationFormat>
  <Paragraphs>58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dipankar yadav</cp:lastModifiedBy>
  <cp:revision>4</cp:revision>
  <dcterms:created xsi:type="dcterms:W3CDTF">2023-11-28T07:09:57Z</dcterms:created>
  <dcterms:modified xsi:type="dcterms:W3CDTF">2023-12-19T06:10:50Z</dcterms:modified>
</cp:coreProperties>
</file>