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8" r:id="rId32"/>
    <p:sldId id="279" r:id="rId33"/>
    <p:sldId id="280" r:id="rId34"/>
    <p:sldId id="281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4A4F-09B5-499E-B2D1-702586A76F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239000" cy="38340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73152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9" y="1066800"/>
            <a:ext cx="7865591" cy="3729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0" y="838200"/>
            <a:ext cx="6258799" cy="41245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239000" cy="3681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14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HADOOP BENCHMARK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0" y="838200"/>
            <a:ext cx="6871887" cy="47151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3" y="914400"/>
            <a:ext cx="7222218" cy="4391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" y="914401"/>
            <a:ext cx="8037890" cy="43150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010400" cy="3568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09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of HDFS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3" y="1219200"/>
            <a:ext cx="7811737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7" y="609600"/>
            <a:ext cx="780728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6" y="1219200"/>
            <a:ext cx="6182588" cy="370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4" y="1295400"/>
            <a:ext cx="780561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2" y="838200"/>
            <a:ext cx="7529967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3" y="762000"/>
            <a:ext cx="672548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7" y="609600"/>
            <a:ext cx="6893628" cy="4167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46" y="762000"/>
            <a:ext cx="648395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761892"/>
            <a:ext cx="7220958" cy="3334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INTERFACES TO HDFS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4" y="609600"/>
            <a:ext cx="7240011" cy="50009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838200"/>
            <a:ext cx="7220958" cy="42579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2" y="762000"/>
            <a:ext cx="7539813" cy="48485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762000"/>
            <a:ext cx="7163800" cy="4438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914400"/>
            <a:ext cx="6030167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fs in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2" y="1066801"/>
            <a:ext cx="7306695" cy="31004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fs in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4" y="990601"/>
            <a:ext cx="7059011" cy="37816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914401"/>
            <a:ext cx="7497222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8" y="1143000"/>
            <a:ext cx="7468643" cy="333865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524000"/>
            <a:ext cx="7220958" cy="33342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5" y="1504681"/>
            <a:ext cx="7297169" cy="3848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609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HADOOP IN THE CLOUD</a:t>
            </a: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1361786"/>
            <a:ext cx="6916116" cy="41344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587774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775917"/>
            <a:ext cx="7659169" cy="530616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1376076"/>
            <a:ext cx="7659169" cy="4105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8200"/>
            <a:ext cx="6777462" cy="54101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7620000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3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396631" cy="4000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9" y="762001"/>
            <a:ext cx="7370301" cy="49342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6706536" cy="1428950"/>
          </a:xfrm>
          <a:prstGeom prst="rect">
            <a:avLst/>
          </a:prstGeom>
        </p:spPr>
      </p:pic>
      <p:pic>
        <p:nvPicPr>
          <p:cNvPr id="4" name="Picture 3" descr="u3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7001853" cy="31341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3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6735115" cy="3096057"/>
          </a:xfrm>
          <a:prstGeom prst="rect">
            <a:avLst/>
          </a:prstGeom>
        </p:spPr>
      </p:pic>
      <p:pic>
        <p:nvPicPr>
          <p:cNvPr id="6" name="Picture 5" descr="u3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7162800" cy="2848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19999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On-screen Show (4:3)</PresentationFormat>
  <Paragraphs>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2023-11-28T07:09:57Z</dcterms:created>
  <dcterms:modified xsi:type="dcterms:W3CDTF">2023-11-28T07:53:21Z</dcterms:modified>
</cp:coreProperties>
</file>