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2" r:id="rId2"/>
  </p:sldMasterIdLst>
  <p:notesMasterIdLst>
    <p:notesMasterId r:id="rId35"/>
  </p:notesMasterIdLst>
  <p:sldIdLst>
    <p:sldId id="281" r:id="rId3"/>
    <p:sldId id="282" r:id="rId4"/>
    <p:sldId id="283" r:id="rId5"/>
    <p:sldId id="284" r:id="rId6"/>
    <p:sldId id="285" r:id="rId7"/>
    <p:sldId id="286" r:id="rId8"/>
    <p:sldId id="287" r:id="rId9"/>
    <p:sldId id="288" r:id="rId10"/>
    <p:sldId id="289" r:id="rId11"/>
    <p:sldId id="290" r:id="rId12"/>
    <p:sldId id="291" r:id="rId13"/>
    <p:sldId id="292" r:id="rId14"/>
    <p:sldId id="293" r:id="rId15"/>
    <p:sldId id="294" r:id="rId16"/>
    <p:sldId id="295" r:id="rId17"/>
    <p:sldId id="296" r:id="rId18"/>
    <p:sldId id="297" r:id="rId19"/>
    <p:sldId id="298" r:id="rId20"/>
    <p:sldId id="299" r:id="rId21"/>
    <p:sldId id="300" r:id="rId22"/>
    <p:sldId id="301" r:id="rId23"/>
    <p:sldId id="302" r:id="rId24"/>
    <p:sldId id="303" r:id="rId25"/>
    <p:sldId id="304" r:id="rId26"/>
    <p:sldId id="305" r:id="rId27"/>
    <p:sldId id="306" r:id="rId28"/>
    <p:sldId id="307" r:id="rId29"/>
    <p:sldId id="308" r:id="rId30"/>
    <p:sldId id="309" r:id="rId31"/>
    <p:sldId id="310" r:id="rId32"/>
    <p:sldId id="311" r:id="rId33"/>
    <p:sldId id="312" r:id="rId34"/>
  </p:sldIdLst>
  <p:sldSz cx="12192000" cy="6858000"/>
  <p:notesSz cx="6858000" cy="9144000"/>
  <p:embeddedFontLst>
    <p:embeddedFont>
      <p:font typeface="Calibri" panose="020F0502020204030204" pitchFamily="34" charset="0"/>
      <p:regular r:id="rId36"/>
      <p:bold r:id="rId37"/>
      <p:italic r:id="rId38"/>
      <p:boldItalic r:id="rId39"/>
    </p:embeddedFont>
    <p:embeddedFont>
      <p:font typeface="Tahoma" panose="020B0604030504040204" pitchFamily="34" charset="0"/>
      <p:regular r:id="rId40"/>
      <p:bold r:id="rId41"/>
    </p:embeddedFont>
    <p:embeddedFont>
      <p:font typeface="Times" panose="02020603050405020304" pitchFamily="18" charset="0"/>
      <p:regular r:id="rId42"/>
      <p:bold r:id="rId43"/>
      <p:italic r:id="rId44"/>
      <p:boldItalic r:id="rId4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80" roundtripDataSignature="AMtx7mj52vaQZk9QgbufTZqCICTsjzap8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2AA8D4B-BD1A-4F92-BE70-34BF2756FE75}">
  <a:tblStyle styleId="{82AA8D4B-BD1A-4F92-BE70-34BF2756FE75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5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5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4.fntdata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font" Target="fonts/font7.fntdata"/><Relationship Id="rId84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45" Type="http://schemas.openxmlformats.org/officeDocument/2006/relationships/font" Target="fonts/font10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font" Target="fonts/font1.fntdata"/><Relationship Id="rId82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font" Target="fonts/font9.fntdata"/><Relationship Id="rId8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Relationship Id="rId43" Type="http://schemas.openxmlformats.org/officeDocument/2006/relationships/font" Target="fonts/font8.fntdata"/><Relationship Id="rId8" Type="http://schemas.openxmlformats.org/officeDocument/2006/relationships/slide" Target="slides/slide6.xml"/><Relationship Id="rId80" Type="http://customschemas.google.com/relationships/presentationmetadata" Target="metadata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font" Target="fonts/font3.fntdata"/><Relationship Id="rId20" Type="http://schemas.openxmlformats.org/officeDocument/2006/relationships/slide" Target="slides/slide18.xml"/><Relationship Id="rId41" Type="http://schemas.openxmlformats.org/officeDocument/2006/relationships/font" Target="fonts/font6.fntdata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26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1.#</a:t>
            </a:r>
            <a:endParaRPr/>
          </a:p>
        </p:txBody>
      </p:sp>
      <p:sp>
        <p:nvSpPr>
          <p:cNvPr id="433" name="Google Shape;433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34" name="Google Shape;434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3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fld>
            <a:endParaRPr sz="1200" b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40" name="Google Shape;540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41" name="Google Shape;541;p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3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</a:t>
            </a:fld>
            <a:endParaRPr sz="1200" b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1" name="Google Shape;551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2" name="Google Shape;552;p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3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</a:t>
            </a:fld>
            <a:endParaRPr sz="1200" b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70" name="Google Shape;570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71" name="Google Shape;571;p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3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13</a:t>
            </a:fld>
            <a:endParaRPr sz="1200" b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81" name="Google Shape;581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82" name="Google Shape;582;p3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3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14</a:t>
            </a:fld>
            <a:endParaRPr sz="1200" b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00" name="Google Shape;600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01" name="Google Shape;601;p3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4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</a:t>
            </a:fld>
            <a:endParaRPr sz="1200" b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1" name="Google Shape;611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12" name="Google Shape;612;p4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4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16</a:t>
            </a:fld>
            <a:endParaRPr sz="1200" b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2" name="Google Shape;622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3" name="Google Shape;623;p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4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17</a:t>
            </a:fld>
            <a:endParaRPr sz="1200" b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41" name="Google Shape;641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42" name="Google Shape;642;p4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4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18</a:t>
            </a:fld>
            <a:endParaRPr sz="1200" b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52" name="Google Shape;652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53" name="Google Shape;653;p4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4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19</a:t>
            </a:fld>
            <a:endParaRPr sz="1200" b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63" name="Google Shape;663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64" name="Google Shape;664;p4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2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fld>
            <a:endParaRPr sz="1200" b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1" name="Google Shape;441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42" name="Google Shape;442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4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</a:t>
            </a:fld>
            <a:endParaRPr sz="1200" b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82" name="Google Shape;682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83" name="Google Shape;683;p4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4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21</a:t>
            </a:fld>
            <a:endParaRPr sz="1200" b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93" name="Google Shape;693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94" name="Google Shape;694;p4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4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22</a:t>
            </a:fld>
            <a:endParaRPr sz="1200" b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04" name="Google Shape;704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05" name="Google Shape;705;p4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4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23</a:t>
            </a:fld>
            <a:endParaRPr sz="1200" b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16" name="Google Shape;716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17" name="Google Shape;717;p4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4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24</a:t>
            </a:fld>
            <a:endParaRPr sz="1200" b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27" name="Google Shape;727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28" name="Google Shape;728;p4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p5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25</a:t>
            </a:fld>
            <a:endParaRPr sz="1200" b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46" name="Google Shape;746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47" name="Google Shape;747;p5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5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26</a:t>
            </a:fld>
            <a:endParaRPr sz="1200" b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57" name="Google Shape;757;p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58" name="Google Shape;758;p5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5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27</a:t>
            </a:fld>
            <a:endParaRPr sz="1200" b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76" name="Google Shape;776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77" name="Google Shape;777;p5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p5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28</a:t>
            </a:fld>
            <a:endParaRPr sz="1200" b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87" name="Google Shape;787;p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88" name="Google Shape;788;p5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p5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9" name="Google Shape;799;p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2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fld>
            <a:endParaRPr sz="1200" b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3" name="Google Shape;453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54" name="Google Shape;454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p5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5" name="Google Shape;805;p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p5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31</a:t>
            </a:fld>
            <a:endParaRPr sz="1200" b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11" name="Google Shape;811;p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12" name="Google Shape;812;p5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p5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2" name="Google Shape;822;p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2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fld>
            <a:endParaRPr sz="1200" b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64" name="Google Shape;464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65" name="Google Shape;465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3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fld>
            <a:endParaRPr sz="1200" b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76" name="Google Shape;476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77" name="Google Shape;477;p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3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fld>
            <a:endParaRPr sz="1200" b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95" name="Google Shape;495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96" name="Google Shape;496;p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3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fld>
            <a:endParaRPr sz="1200" b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06" name="Google Shape;506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07" name="Google Shape;507;p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3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fld>
            <a:endParaRPr sz="1200" b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17" name="Google Shape;517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18" name="Google Shape;518;p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3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fld>
            <a:endParaRPr sz="1200" b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8" name="Google Shape;528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29" name="Google Shape;529;p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5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5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5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6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68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68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2" name="Google Shape;72;p6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6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6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6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69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6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6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6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70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70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7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7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7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Титульный слайд">
  <p:cSld name="1_Титульный слайд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71"/>
          <p:cNvSpPr/>
          <p:nvPr/>
        </p:nvSpPr>
        <p:spPr>
          <a:xfrm>
            <a:off x="-19050" y="1905000"/>
            <a:ext cx="12211051" cy="49530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71"/>
          <p:cNvSpPr/>
          <p:nvPr/>
        </p:nvSpPr>
        <p:spPr>
          <a:xfrm>
            <a:off x="-19050" y="0"/>
            <a:ext cx="12211050" cy="4438650"/>
          </a:xfrm>
          <a:custGeom>
            <a:avLst/>
            <a:gdLst/>
            <a:ahLst/>
            <a:cxnLst/>
            <a:rect l="l" t="t" r="r" b="b"/>
            <a:pathLst>
              <a:path w="12211050" h="4438650" extrusionOk="0">
                <a:moveTo>
                  <a:pt x="19050" y="0"/>
                </a:moveTo>
                <a:lnTo>
                  <a:pt x="12211050" y="0"/>
                </a:lnTo>
                <a:lnTo>
                  <a:pt x="12211050" y="4438650"/>
                </a:lnTo>
                <a:lnTo>
                  <a:pt x="0" y="3219450"/>
                </a:lnTo>
                <a:lnTo>
                  <a:pt x="19050" y="0"/>
                </a:lnTo>
                <a:close/>
              </a:path>
            </a:pathLst>
          </a:custGeom>
          <a:solidFill>
            <a:srgbClr val="17161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71"/>
          <p:cNvSpPr/>
          <p:nvPr/>
        </p:nvSpPr>
        <p:spPr>
          <a:xfrm>
            <a:off x="1085850" y="1009650"/>
            <a:ext cx="10020300" cy="52387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71"/>
          <p:cNvSpPr>
            <a:spLocks noGrp="1"/>
          </p:cNvSpPr>
          <p:nvPr>
            <p:ph type="pic" idx="2"/>
          </p:nvPr>
        </p:nvSpPr>
        <p:spPr>
          <a:xfrm>
            <a:off x="1847850" y="2819400"/>
            <a:ext cx="8496300" cy="280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 Layout">
  <p:cSld name="Agenda Layout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sic Layout">
  <p:cSld name="Basic Layou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74"/>
          <p:cNvSpPr txBox="1">
            <a:spLocks noGrp="1"/>
          </p:cNvSpPr>
          <p:nvPr>
            <p:ph type="body" idx="1"/>
          </p:nvPr>
        </p:nvSpPr>
        <p:spPr>
          <a:xfrm>
            <a:off x="0" y="164638"/>
            <a:ext cx="12192000" cy="768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65645" algn="l" rtl="0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Char char="–"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–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»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6" name="Google Shape;96;p74"/>
          <p:cNvSpPr txBox="1">
            <a:spLocks noGrp="1"/>
          </p:cNvSpPr>
          <p:nvPr>
            <p:ph type="body" idx="2"/>
          </p:nvPr>
        </p:nvSpPr>
        <p:spPr>
          <a:xfrm>
            <a:off x="0" y="932723"/>
            <a:ext cx="12192000" cy="384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spcBef>
                <a:spcPts val="373"/>
              </a:spcBef>
              <a:spcAft>
                <a:spcPts val="0"/>
              </a:spcAft>
              <a:buClr>
                <a:schemeClr val="dk1"/>
              </a:buClr>
              <a:buSzPts val="1867"/>
              <a:buFont typeface="Arial"/>
              <a:buNone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65645" algn="l" rtl="0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Char char="–"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–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»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7" name="Google Shape;97;p74"/>
          <p:cNvSpPr/>
          <p:nvPr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74"/>
          <p:cNvSpPr/>
          <p:nvPr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Basic Layout">
  <p:cSld name="1_Basic Layou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75"/>
          <p:cNvSpPr txBox="1">
            <a:spLocks noGrp="1"/>
          </p:cNvSpPr>
          <p:nvPr>
            <p:ph type="body" idx="1"/>
          </p:nvPr>
        </p:nvSpPr>
        <p:spPr>
          <a:xfrm>
            <a:off x="0" y="164638"/>
            <a:ext cx="12192000" cy="768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spcBef>
                <a:spcPts val="96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65645" algn="l" rtl="0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Char char="–"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–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»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1" name="Google Shape;101;p75"/>
          <p:cNvSpPr txBox="1">
            <a:spLocks noGrp="1"/>
          </p:cNvSpPr>
          <p:nvPr>
            <p:ph type="body" idx="2"/>
          </p:nvPr>
        </p:nvSpPr>
        <p:spPr>
          <a:xfrm>
            <a:off x="0" y="932723"/>
            <a:ext cx="12192000" cy="384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spcBef>
                <a:spcPts val="373"/>
              </a:spcBef>
              <a:spcAft>
                <a:spcPts val="0"/>
              </a:spcAft>
              <a:buClr>
                <a:srgbClr val="3F3F3F"/>
              </a:buClr>
              <a:buSzPts val="1867"/>
              <a:buFont typeface="Arial"/>
              <a:buNone/>
              <a:defRPr sz="1867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65645" algn="l" rtl="0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Char char="–"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–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»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" name="Google Shape;102;p75"/>
          <p:cNvSpPr/>
          <p:nvPr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75"/>
          <p:cNvSpPr/>
          <p:nvPr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Basic Layout">
  <p:cSld name="2_Basic Layout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76"/>
          <p:cNvSpPr txBox="1">
            <a:spLocks noGrp="1"/>
          </p:cNvSpPr>
          <p:nvPr>
            <p:ph type="body" idx="1"/>
          </p:nvPr>
        </p:nvSpPr>
        <p:spPr>
          <a:xfrm>
            <a:off x="2735627" y="164638"/>
            <a:ext cx="9456373" cy="768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spcBef>
                <a:spcPts val="96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65645" algn="l" rtl="0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Char char="–"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–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»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6" name="Google Shape;106;p76"/>
          <p:cNvSpPr txBox="1">
            <a:spLocks noGrp="1"/>
          </p:cNvSpPr>
          <p:nvPr>
            <p:ph type="body" idx="2"/>
          </p:nvPr>
        </p:nvSpPr>
        <p:spPr>
          <a:xfrm>
            <a:off x="2735627" y="932723"/>
            <a:ext cx="9456373" cy="384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spcBef>
                <a:spcPts val="373"/>
              </a:spcBef>
              <a:spcAft>
                <a:spcPts val="0"/>
              </a:spcAft>
              <a:buClr>
                <a:srgbClr val="3F3F3F"/>
              </a:buClr>
              <a:buSzPts val="1867"/>
              <a:buFont typeface="Arial"/>
              <a:buNone/>
              <a:defRPr sz="1867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65645" algn="l" rtl="0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Char char="–"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–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»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7" name="Google Shape;107;p76"/>
          <p:cNvSpPr/>
          <p:nvPr/>
        </p:nvSpPr>
        <p:spPr>
          <a:xfrm>
            <a:off x="0" y="1"/>
            <a:ext cx="2543605" cy="68641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s and Contents Layout">
  <p:cSld name="Images and Contents Layout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77"/>
          <p:cNvSpPr txBox="1">
            <a:spLocks noGrp="1"/>
          </p:cNvSpPr>
          <p:nvPr>
            <p:ph type="body" idx="1"/>
          </p:nvPr>
        </p:nvSpPr>
        <p:spPr>
          <a:xfrm>
            <a:off x="0" y="242176"/>
            <a:ext cx="12192000" cy="768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65645" algn="l" rtl="0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Char char="–"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–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»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" name="Google Shape;110;p77"/>
          <p:cNvSpPr txBox="1">
            <a:spLocks noGrp="1"/>
          </p:cNvSpPr>
          <p:nvPr>
            <p:ph type="body" idx="2"/>
          </p:nvPr>
        </p:nvSpPr>
        <p:spPr>
          <a:xfrm>
            <a:off x="0" y="1010261"/>
            <a:ext cx="12192000" cy="384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spcBef>
                <a:spcPts val="373"/>
              </a:spcBef>
              <a:spcAft>
                <a:spcPts val="0"/>
              </a:spcAft>
              <a:buClr>
                <a:srgbClr val="3F3F3F"/>
              </a:buClr>
              <a:buSzPts val="1867"/>
              <a:buFont typeface="Arial"/>
              <a:buNone/>
              <a:defRPr sz="1867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65645" algn="l" rtl="0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Char char="–"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–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»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1" name="Google Shape;111;p77"/>
          <p:cNvSpPr/>
          <p:nvPr/>
        </p:nvSpPr>
        <p:spPr>
          <a:xfrm>
            <a:off x="0" y="2276872"/>
            <a:ext cx="12192000" cy="24002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60950" rIns="121900" bIns="609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77"/>
          <p:cNvSpPr/>
          <p:nvPr/>
        </p:nvSpPr>
        <p:spPr>
          <a:xfrm rot="10800000">
            <a:off x="1583392" y="4677509"/>
            <a:ext cx="384043" cy="331071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60950" rIns="121900" bIns="609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77"/>
          <p:cNvSpPr/>
          <p:nvPr/>
        </p:nvSpPr>
        <p:spPr>
          <a:xfrm rot="10800000">
            <a:off x="4463712" y="4677509"/>
            <a:ext cx="384043" cy="331071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60950" rIns="121900" bIns="609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77"/>
          <p:cNvSpPr/>
          <p:nvPr/>
        </p:nvSpPr>
        <p:spPr>
          <a:xfrm rot="10800000">
            <a:off x="7344032" y="4677509"/>
            <a:ext cx="384043" cy="331071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60950" rIns="121900" bIns="609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77"/>
          <p:cNvSpPr/>
          <p:nvPr/>
        </p:nvSpPr>
        <p:spPr>
          <a:xfrm rot="10800000">
            <a:off x="10224348" y="4677509"/>
            <a:ext cx="384043" cy="331071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60950" rIns="121900" bIns="609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77"/>
          <p:cNvSpPr/>
          <p:nvPr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77"/>
          <p:cNvSpPr/>
          <p:nvPr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77"/>
          <p:cNvSpPr>
            <a:spLocks noGrp="1"/>
          </p:cNvSpPr>
          <p:nvPr>
            <p:ph type="pic" idx="3"/>
          </p:nvPr>
        </p:nvSpPr>
        <p:spPr>
          <a:xfrm>
            <a:off x="815413" y="2517005"/>
            <a:ext cx="1920000" cy="19200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None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9" name="Google Shape;119;p77"/>
          <p:cNvSpPr>
            <a:spLocks noGrp="1"/>
          </p:cNvSpPr>
          <p:nvPr>
            <p:ph type="pic" idx="4"/>
          </p:nvPr>
        </p:nvSpPr>
        <p:spPr>
          <a:xfrm>
            <a:off x="3695732" y="2517005"/>
            <a:ext cx="1920000" cy="19200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None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0" name="Google Shape;120;p77"/>
          <p:cNvSpPr>
            <a:spLocks noGrp="1"/>
          </p:cNvSpPr>
          <p:nvPr>
            <p:ph type="pic" idx="5"/>
          </p:nvPr>
        </p:nvSpPr>
        <p:spPr>
          <a:xfrm>
            <a:off x="6576051" y="2517005"/>
            <a:ext cx="1920000" cy="19200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None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1" name="Google Shape;121;p77"/>
          <p:cNvSpPr>
            <a:spLocks noGrp="1"/>
          </p:cNvSpPr>
          <p:nvPr>
            <p:ph type="pic" idx="6"/>
          </p:nvPr>
        </p:nvSpPr>
        <p:spPr>
          <a:xfrm>
            <a:off x="9456369" y="2517005"/>
            <a:ext cx="1920000" cy="19200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None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Images and Contents Layout">
  <p:cSld name="1_Images and Contents Layout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78"/>
          <p:cNvSpPr/>
          <p:nvPr/>
        </p:nvSpPr>
        <p:spPr>
          <a:xfrm>
            <a:off x="5231904" y="2276872"/>
            <a:ext cx="5711957" cy="393643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60950" rIns="121900" bIns="609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78"/>
          <p:cNvSpPr>
            <a:spLocks noGrp="1"/>
          </p:cNvSpPr>
          <p:nvPr>
            <p:ph type="pic" idx="2"/>
          </p:nvPr>
        </p:nvSpPr>
        <p:spPr>
          <a:xfrm>
            <a:off x="1103445" y="1412776"/>
            <a:ext cx="4560000" cy="3696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None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" type="objOnly">
  <p:cSld name="OBJECT_ONL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0"/>
          <p:cNvSpPr txBox="1">
            <a:spLocks noGrp="1"/>
          </p:cNvSpPr>
          <p:nvPr>
            <p:ph type="body" idx="1"/>
          </p:nvPr>
        </p:nvSpPr>
        <p:spPr>
          <a:xfrm>
            <a:off x="609600" y="274639"/>
            <a:ext cx="10972800" cy="5851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" name="Google Shape;23;p6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1.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Images and Contents Layout">
  <p:cSld name="2_Images and Contents Layout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79"/>
          <p:cNvSpPr>
            <a:spLocks noGrp="1"/>
          </p:cNvSpPr>
          <p:nvPr>
            <p:ph type="pic" idx="2"/>
          </p:nvPr>
        </p:nvSpPr>
        <p:spPr>
          <a:xfrm>
            <a:off x="0" y="990600"/>
            <a:ext cx="3887755" cy="58674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None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7" name="Google Shape;127;p79"/>
          <p:cNvSpPr>
            <a:spLocks noGrp="1"/>
          </p:cNvSpPr>
          <p:nvPr>
            <p:ph type="pic" idx="3"/>
          </p:nvPr>
        </p:nvSpPr>
        <p:spPr>
          <a:xfrm>
            <a:off x="4079776" y="0"/>
            <a:ext cx="8112224" cy="362102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None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Images and Contents Layout">
  <p:cSld name="3_Images and Contents Layout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80"/>
          <p:cNvSpPr>
            <a:spLocks noGrp="1"/>
          </p:cNvSpPr>
          <p:nvPr>
            <p:ph type="pic" idx="2"/>
          </p:nvPr>
        </p:nvSpPr>
        <p:spPr>
          <a:xfrm>
            <a:off x="0" y="1013496"/>
            <a:ext cx="3887755" cy="356763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None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0" name="Google Shape;130;p80"/>
          <p:cNvSpPr>
            <a:spLocks noGrp="1"/>
          </p:cNvSpPr>
          <p:nvPr>
            <p:ph type="pic" idx="3"/>
          </p:nvPr>
        </p:nvSpPr>
        <p:spPr>
          <a:xfrm>
            <a:off x="8304245" y="0"/>
            <a:ext cx="3887755" cy="458112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None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1" name="Google Shape;131;p80"/>
          <p:cNvSpPr>
            <a:spLocks noGrp="1"/>
          </p:cNvSpPr>
          <p:nvPr>
            <p:ph type="pic" idx="4"/>
          </p:nvPr>
        </p:nvSpPr>
        <p:spPr>
          <a:xfrm>
            <a:off x="0" y="4773149"/>
            <a:ext cx="6096000" cy="208485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None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Images and Contents Layout">
  <p:cSld name="4_Images and Contents Layout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81"/>
          <p:cNvSpPr txBox="1">
            <a:spLocks noGrp="1"/>
          </p:cNvSpPr>
          <p:nvPr>
            <p:ph type="body" idx="1"/>
          </p:nvPr>
        </p:nvSpPr>
        <p:spPr>
          <a:xfrm>
            <a:off x="0" y="242176"/>
            <a:ext cx="12192000" cy="768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spcBef>
                <a:spcPts val="96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65645" algn="l" rtl="0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Char char="–"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–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»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4" name="Google Shape;134;p81"/>
          <p:cNvSpPr txBox="1">
            <a:spLocks noGrp="1"/>
          </p:cNvSpPr>
          <p:nvPr>
            <p:ph type="body" idx="2"/>
          </p:nvPr>
        </p:nvSpPr>
        <p:spPr>
          <a:xfrm>
            <a:off x="0" y="1010261"/>
            <a:ext cx="12192000" cy="384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spcBef>
                <a:spcPts val="373"/>
              </a:spcBef>
              <a:spcAft>
                <a:spcPts val="0"/>
              </a:spcAft>
              <a:buClr>
                <a:srgbClr val="3F3F3F"/>
              </a:buClr>
              <a:buSzPts val="1867"/>
              <a:buFont typeface="Arial"/>
              <a:buNone/>
              <a:defRPr sz="1867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65645" algn="l" rtl="0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Char char="–"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–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»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5" name="Google Shape;135;p81"/>
          <p:cNvSpPr/>
          <p:nvPr/>
        </p:nvSpPr>
        <p:spPr>
          <a:xfrm>
            <a:off x="595027" y="4101331"/>
            <a:ext cx="2400000" cy="23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60950" rIns="121900" bIns="609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81"/>
          <p:cNvSpPr/>
          <p:nvPr/>
        </p:nvSpPr>
        <p:spPr>
          <a:xfrm>
            <a:off x="9196973" y="1700808"/>
            <a:ext cx="2400000" cy="230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60950" rIns="121900" bIns="609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81"/>
          <p:cNvSpPr>
            <a:spLocks noGrp="1"/>
          </p:cNvSpPr>
          <p:nvPr>
            <p:ph type="pic" idx="3"/>
          </p:nvPr>
        </p:nvSpPr>
        <p:spPr>
          <a:xfrm>
            <a:off x="595027" y="1700808"/>
            <a:ext cx="2400000" cy="2304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None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8" name="Google Shape;138;p81"/>
          <p:cNvSpPr>
            <a:spLocks noGrp="1"/>
          </p:cNvSpPr>
          <p:nvPr>
            <p:ph type="pic" idx="4"/>
          </p:nvPr>
        </p:nvSpPr>
        <p:spPr>
          <a:xfrm>
            <a:off x="9196973" y="4101331"/>
            <a:ext cx="2400000" cy="2304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None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9" name="Google Shape;139;p81"/>
          <p:cNvSpPr>
            <a:spLocks noGrp="1"/>
          </p:cNvSpPr>
          <p:nvPr>
            <p:ph type="pic" idx="5"/>
          </p:nvPr>
        </p:nvSpPr>
        <p:spPr>
          <a:xfrm>
            <a:off x="3119669" y="4101331"/>
            <a:ext cx="5952663" cy="2304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None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0" name="Google Shape;140;p81"/>
          <p:cNvSpPr>
            <a:spLocks noGrp="1"/>
          </p:cNvSpPr>
          <p:nvPr>
            <p:ph type="pic" idx="6"/>
          </p:nvPr>
        </p:nvSpPr>
        <p:spPr>
          <a:xfrm>
            <a:off x="3119669" y="1700808"/>
            <a:ext cx="5952663" cy="2304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None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Images and Contents Layout">
  <p:cSld name="5_Images and Contents Layout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82"/>
          <p:cNvSpPr>
            <a:spLocks noGrp="1"/>
          </p:cNvSpPr>
          <p:nvPr>
            <p:ph type="pic" idx="2"/>
          </p:nvPr>
        </p:nvSpPr>
        <p:spPr>
          <a:xfrm>
            <a:off x="709650" y="480055"/>
            <a:ext cx="4224469" cy="419708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None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3" name="Google Shape;143;p82"/>
          <p:cNvSpPr>
            <a:spLocks noGrp="1"/>
          </p:cNvSpPr>
          <p:nvPr>
            <p:ph type="pic" idx="3"/>
          </p:nvPr>
        </p:nvSpPr>
        <p:spPr>
          <a:xfrm>
            <a:off x="5126140" y="480056"/>
            <a:ext cx="6336704" cy="229610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None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4" name="Google Shape;144;p82"/>
          <p:cNvSpPr>
            <a:spLocks noGrp="1"/>
          </p:cNvSpPr>
          <p:nvPr>
            <p:ph type="pic" idx="4"/>
          </p:nvPr>
        </p:nvSpPr>
        <p:spPr>
          <a:xfrm>
            <a:off x="5126140" y="2948948"/>
            <a:ext cx="1968000" cy="172819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None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5" name="Google Shape;145;p82"/>
          <p:cNvSpPr>
            <a:spLocks noGrp="1"/>
          </p:cNvSpPr>
          <p:nvPr>
            <p:ph type="pic" idx="5"/>
          </p:nvPr>
        </p:nvSpPr>
        <p:spPr>
          <a:xfrm>
            <a:off x="7310492" y="2948948"/>
            <a:ext cx="1968000" cy="172819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None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6" name="Google Shape;146;p82"/>
          <p:cNvSpPr>
            <a:spLocks noGrp="1"/>
          </p:cNvSpPr>
          <p:nvPr>
            <p:ph type="pic" idx="6"/>
          </p:nvPr>
        </p:nvSpPr>
        <p:spPr>
          <a:xfrm>
            <a:off x="9494844" y="2948948"/>
            <a:ext cx="1968000" cy="172819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None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Images and Contents Layout">
  <p:cSld name="7_Images and Contents Layout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83"/>
          <p:cNvSpPr txBox="1">
            <a:spLocks noGrp="1"/>
          </p:cNvSpPr>
          <p:nvPr>
            <p:ph type="body" idx="1"/>
          </p:nvPr>
        </p:nvSpPr>
        <p:spPr>
          <a:xfrm>
            <a:off x="0" y="242176"/>
            <a:ext cx="12192000" cy="768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spcBef>
                <a:spcPts val="96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65645" algn="l" rtl="0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Char char="–"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–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»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9" name="Google Shape;149;p83"/>
          <p:cNvSpPr txBox="1">
            <a:spLocks noGrp="1"/>
          </p:cNvSpPr>
          <p:nvPr>
            <p:ph type="body" idx="2"/>
          </p:nvPr>
        </p:nvSpPr>
        <p:spPr>
          <a:xfrm>
            <a:off x="0" y="1010261"/>
            <a:ext cx="12192000" cy="384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spcBef>
                <a:spcPts val="373"/>
              </a:spcBef>
              <a:spcAft>
                <a:spcPts val="0"/>
              </a:spcAft>
              <a:buClr>
                <a:srgbClr val="3F3F3F"/>
              </a:buClr>
              <a:buSzPts val="1867"/>
              <a:buFont typeface="Arial"/>
              <a:buNone/>
              <a:defRPr sz="1867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65645" algn="l" rtl="0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Char char="–"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–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»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50" name="Google Shape;150;p8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546767" y="2276873"/>
            <a:ext cx="7238124" cy="3966041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83"/>
          <p:cNvSpPr>
            <a:spLocks noGrp="1"/>
          </p:cNvSpPr>
          <p:nvPr>
            <p:ph type="pic" idx="3"/>
          </p:nvPr>
        </p:nvSpPr>
        <p:spPr>
          <a:xfrm>
            <a:off x="5705875" y="2485912"/>
            <a:ext cx="4832891" cy="312423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None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2" name="Google Shape;152;p83"/>
          <p:cNvSpPr/>
          <p:nvPr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83"/>
          <p:cNvSpPr/>
          <p:nvPr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Images and Contents Layout">
  <p:cSld name="8_Images and Contents Layout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84"/>
          <p:cNvSpPr txBox="1">
            <a:spLocks noGrp="1"/>
          </p:cNvSpPr>
          <p:nvPr>
            <p:ph type="body" idx="1"/>
          </p:nvPr>
        </p:nvSpPr>
        <p:spPr>
          <a:xfrm>
            <a:off x="0" y="242176"/>
            <a:ext cx="12192000" cy="768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spcBef>
                <a:spcPts val="96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65645" algn="l" rtl="0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Char char="–"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–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»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6" name="Google Shape;156;p84"/>
          <p:cNvSpPr txBox="1">
            <a:spLocks noGrp="1"/>
          </p:cNvSpPr>
          <p:nvPr>
            <p:ph type="body" idx="2"/>
          </p:nvPr>
        </p:nvSpPr>
        <p:spPr>
          <a:xfrm>
            <a:off x="0" y="1010261"/>
            <a:ext cx="12192000" cy="384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spcBef>
                <a:spcPts val="373"/>
              </a:spcBef>
              <a:spcAft>
                <a:spcPts val="0"/>
              </a:spcAft>
              <a:buClr>
                <a:srgbClr val="3F3F3F"/>
              </a:buClr>
              <a:buSzPts val="1867"/>
              <a:buFont typeface="Arial"/>
              <a:buNone/>
              <a:defRPr sz="1867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65645" algn="l" rtl="0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Char char="–"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–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»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57" name="Google Shape;157;p84" descr="D:\Fullppt\005-PNG이미지\모니터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76400" y="1815747"/>
            <a:ext cx="3360373" cy="33505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84" descr="D:\Fullppt\005-PNG이미지\모니터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06826" y="1815747"/>
            <a:ext cx="3360373" cy="33505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84" descr="D:\Fullppt\005-PNG이미지\모니터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037251" y="1815747"/>
            <a:ext cx="3360373" cy="3350541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84"/>
          <p:cNvSpPr>
            <a:spLocks noGrp="1"/>
          </p:cNvSpPr>
          <p:nvPr>
            <p:ph type="pic" idx="3"/>
          </p:nvPr>
        </p:nvSpPr>
        <p:spPr>
          <a:xfrm>
            <a:off x="909901" y="1957962"/>
            <a:ext cx="3073864" cy="208002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None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1" name="Google Shape;161;p84"/>
          <p:cNvSpPr>
            <a:spLocks noGrp="1"/>
          </p:cNvSpPr>
          <p:nvPr>
            <p:ph type="pic" idx="4"/>
          </p:nvPr>
        </p:nvSpPr>
        <p:spPr>
          <a:xfrm>
            <a:off x="4539561" y="1957962"/>
            <a:ext cx="3073864" cy="208002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None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2" name="Google Shape;162;p84"/>
          <p:cNvSpPr>
            <a:spLocks noGrp="1"/>
          </p:cNvSpPr>
          <p:nvPr>
            <p:ph type="pic" idx="5"/>
          </p:nvPr>
        </p:nvSpPr>
        <p:spPr>
          <a:xfrm>
            <a:off x="8169221" y="1957962"/>
            <a:ext cx="3073864" cy="208002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None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3" name="Google Shape;163;p84"/>
          <p:cNvSpPr/>
          <p:nvPr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84"/>
          <p:cNvSpPr/>
          <p:nvPr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_Images and Contents Layout">
  <p:cSld name="9_Images and Contents Layout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85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4101075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None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con sets layout">
  <p:cSld name="icon sets layout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86"/>
          <p:cNvSpPr txBox="1">
            <a:spLocks noGrp="1"/>
          </p:cNvSpPr>
          <p:nvPr>
            <p:ph type="body" idx="1"/>
          </p:nvPr>
        </p:nvSpPr>
        <p:spPr>
          <a:xfrm>
            <a:off x="0" y="164638"/>
            <a:ext cx="12192000" cy="768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65645" algn="l" rtl="0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Char char="–"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–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»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69" name="Google Shape;169;p86"/>
          <p:cNvGrpSpPr/>
          <p:nvPr/>
        </p:nvGrpSpPr>
        <p:grpSpPr>
          <a:xfrm>
            <a:off x="472011" y="1508786"/>
            <a:ext cx="3799787" cy="4865561"/>
            <a:chOff x="354008" y="1131589"/>
            <a:chExt cx="2849840" cy="3649171"/>
          </a:xfrm>
        </p:grpSpPr>
        <p:sp>
          <p:nvSpPr>
            <p:cNvPr id="170" name="Google Shape;170;p86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86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lt1">
                <a:alpha val="40784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86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lt1">
                <a:alpha val="2274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1" name="Google Shape;31;p6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3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63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6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64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6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5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65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65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65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2" name="Google Shape;52;p65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6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6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6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6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6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6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6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6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67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4" name="Google Shape;64;p67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6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6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6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5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5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5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5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eti2506.elimu.net/Introduction/Books/Data%20Communications%20and%20Networking%20By%20Behrouz%20A.Forouzan.pdf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p26"/>
          <p:cNvSpPr/>
          <p:nvPr/>
        </p:nvSpPr>
        <p:spPr>
          <a:xfrm>
            <a:off x="2667000" y="2514600"/>
            <a:ext cx="6858000" cy="1754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Chapter 2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Network Models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35"/>
          <p:cNvSpPr txBox="1">
            <a:spLocks noGrp="1"/>
          </p:cNvSpPr>
          <p:nvPr>
            <p:ph type="sldNum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</a:t>
            </a:r>
            <a:fld id="{00000000-1234-1234-1234-123412341234}" type="slidenum">
              <a:rPr lang="en-US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sz="12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44" name="Google Shape;544;p35"/>
          <p:cNvCxnSpPr/>
          <p:nvPr/>
        </p:nvCxnSpPr>
        <p:spPr>
          <a:xfrm>
            <a:off x="1676400" y="152400"/>
            <a:ext cx="8763000" cy="0"/>
          </a:xfrm>
          <a:prstGeom prst="straightConnector1">
            <a:avLst/>
          </a:prstGeom>
          <a:noFill/>
          <a:ln w="76200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45" name="Google Shape;545;p35"/>
          <p:cNvCxnSpPr/>
          <p:nvPr/>
        </p:nvCxnSpPr>
        <p:spPr>
          <a:xfrm>
            <a:off x="1676400" y="990600"/>
            <a:ext cx="8763000" cy="0"/>
          </a:xfrm>
          <a:prstGeom prst="straightConnector1">
            <a:avLst/>
          </a:prstGeom>
          <a:noFill/>
          <a:ln w="19050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46" name="Google Shape;546;p35"/>
          <p:cNvSpPr txBox="1"/>
          <p:nvPr/>
        </p:nvSpPr>
        <p:spPr>
          <a:xfrm>
            <a:off x="1828801" y="353008"/>
            <a:ext cx="5225142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2.5  </a:t>
            </a:r>
            <a:r>
              <a:rPr lang="en-US" sz="2000" b="1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Physical layer [1]</a:t>
            </a:r>
            <a:endParaRPr dirty="0"/>
          </a:p>
        </p:txBody>
      </p:sp>
      <p:cxnSp>
        <p:nvCxnSpPr>
          <p:cNvPr id="547" name="Google Shape;547;p35"/>
          <p:cNvCxnSpPr/>
          <p:nvPr/>
        </p:nvCxnSpPr>
        <p:spPr>
          <a:xfrm>
            <a:off x="1676400" y="6172200"/>
            <a:ext cx="8763000" cy="0"/>
          </a:xfrm>
          <a:prstGeom prst="straightConnector1">
            <a:avLst/>
          </a:prstGeom>
          <a:noFill/>
          <a:ln w="76200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48" name="Google Shape;548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33550" y="2349500"/>
            <a:ext cx="8629650" cy="275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36"/>
          <p:cNvSpPr txBox="1">
            <a:spLocks noGrp="1"/>
          </p:cNvSpPr>
          <p:nvPr>
            <p:ph type="sldNum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</a:t>
            </a:r>
            <a:fld id="{00000000-1234-1234-1234-123412341234}" type="slidenum">
              <a:rPr lang="en-US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 sz="12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5" name="Google Shape;555;p36"/>
          <p:cNvSpPr/>
          <p:nvPr/>
        </p:nvSpPr>
        <p:spPr>
          <a:xfrm>
            <a:off x="1890713" y="107951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56" name="Google Shape;556;p36"/>
          <p:cNvSpPr/>
          <p:nvPr/>
        </p:nvSpPr>
        <p:spPr>
          <a:xfrm>
            <a:off x="2273301" y="107951"/>
            <a:ext cx="328613" cy="474663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57" name="Google Shape;557;p36"/>
          <p:cNvSpPr/>
          <p:nvPr/>
        </p:nvSpPr>
        <p:spPr>
          <a:xfrm>
            <a:off x="2014539" y="530226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58" name="Google Shape;558;p36"/>
          <p:cNvSpPr/>
          <p:nvPr/>
        </p:nvSpPr>
        <p:spPr>
          <a:xfrm>
            <a:off x="2384425" y="530226"/>
            <a:ext cx="368300" cy="474663"/>
          </a:xfrm>
          <a:prstGeom prst="rect">
            <a:avLst/>
          </a:prstGeom>
          <a:gradFill>
            <a:gsLst>
              <a:gs pos="0">
                <a:schemeClr val="folHlink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59" name="Google Shape;559;p36"/>
          <p:cNvSpPr/>
          <p:nvPr/>
        </p:nvSpPr>
        <p:spPr>
          <a:xfrm>
            <a:off x="1600200" y="457201"/>
            <a:ext cx="560388" cy="422275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chemeClr val="hlink"/>
              </a:gs>
            </a:gsLst>
            <a:lin ang="189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60" name="Google Shape;560;p36"/>
          <p:cNvSpPr/>
          <p:nvPr/>
        </p:nvSpPr>
        <p:spPr>
          <a:xfrm>
            <a:off x="2235200" y="1"/>
            <a:ext cx="31750" cy="1052513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61" name="Google Shape;561;p36"/>
          <p:cNvSpPr/>
          <p:nvPr/>
        </p:nvSpPr>
        <p:spPr>
          <a:xfrm>
            <a:off x="1966914" y="533400"/>
            <a:ext cx="8226425" cy="31750"/>
          </a:xfrm>
          <a:prstGeom prst="rect">
            <a:avLst/>
          </a:prstGeom>
          <a:gradFill>
            <a:gsLst>
              <a:gs pos="0">
                <a:schemeClr val="lt2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562" name="Google Shape;562;p36"/>
          <p:cNvCxnSpPr/>
          <p:nvPr/>
        </p:nvCxnSpPr>
        <p:spPr>
          <a:xfrm>
            <a:off x="1981200" y="2971800"/>
            <a:ext cx="8153400" cy="0"/>
          </a:xfrm>
          <a:prstGeom prst="straightConnector1">
            <a:avLst/>
          </a:prstGeom>
          <a:noFill/>
          <a:ln w="76200" cap="flat" cmpd="sng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3" name="Google Shape;563;p36"/>
          <p:cNvCxnSpPr/>
          <p:nvPr/>
        </p:nvCxnSpPr>
        <p:spPr>
          <a:xfrm>
            <a:off x="1982788" y="3962400"/>
            <a:ext cx="8153400" cy="0"/>
          </a:xfrm>
          <a:prstGeom prst="straightConnector1">
            <a:avLst/>
          </a:prstGeom>
          <a:noFill/>
          <a:ln w="76200" cap="flat" cmpd="sng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64" name="Google Shape;564;p36"/>
          <p:cNvSpPr/>
          <p:nvPr/>
        </p:nvSpPr>
        <p:spPr>
          <a:xfrm>
            <a:off x="2019300" y="3063876"/>
            <a:ext cx="8077200" cy="830997"/>
          </a:xfrm>
          <a:prstGeom prst="rect">
            <a:avLst/>
          </a:prstGeom>
          <a:solidFill>
            <a:srgbClr val="99FF33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physical layer is responsible for movements of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individual bits from one hop (node) to the next.</a:t>
            </a:r>
            <a:endParaRPr/>
          </a:p>
        </p:txBody>
      </p:sp>
      <p:grpSp>
        <p:nvGrpSpPr>
          <p:cNvPr id="565" name="Google Shape;565;p36"/>
          <p:cNvGrpSpPr/>
          <p:nvPr/>
        </p:nvGrpSpPr>
        <p:grpSpPr>
          <a:xfrm>
            <a:off x="1981200" y="2286000"/>
            <a:ext cx="1143000" cy="566738"/>
            <a:chOff x="1200" y="1248"/>
            <a:chExt cx="720" cy="357"/>
          </a:xfrm>
        </p:grpSpPr>
        <p:pic>
          <p:nvPicPr>
            <p:cNvPr id="566" name="Google Shape;566;p36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200" y="1248"/>
              <a:ext cx="720" cy="35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67" name="Google Shape;567;p36"/>
            <p:cNvSpPr txBox="1"/>
            <p:nvPr/>
          </p:nvSpPr>
          <p:spPr>
            <a:xfrm>
              <a:off x="1284" y="1248"/>
              <a:ext cx="551" cy="3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1" i="1">
                  <a:solidFill>
                    <a:schemeClr val="hlink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Note</a:t>
              </a: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37"/>
          <p:cNvSpPr txBox="1">
            <a:spLocks noGrp="1"/>
          </p:cNvSpPr>
          <p:nvPr>
            <p:ph type="sldNum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</a:t>
            </a:r>
            <a:fld id="{00000000-1234-1234-1234-123412341234}" type="slidenum">
              <a:rPr lang="en-US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 sz="12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74" name="Google Shape;574;p37"/>
          <p:cNvCxnSpPr/>
          <p:nvPr/>
        </p:nvCxnSpPr>
        <p:spPr>
          <a:xfrm>
            <a:off x="1676400" y="152400"/>
            <a:ext cx="8763000" cy="0"/>
          </a:xfrm>
          <a:prstGeom prst="straightConnector1">
            <a:avLst/>
          </a:prstGeom>
          <a:noFill/>
          <a:ln w="76200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75" name="Google Shape;575;p37"/>
          <p:cNvCxnSpPr/>
          <p:nvPr/>
        </p:nvCxnSpPr>
        <p:spPr>
          <a:xfrm>
            <a:off x="1676400" y="990600"/>
            <a:ext cx="8763000" cy="0"/>
          </a:xfrm>
          <a:prstGeom prst="straightConnector1">
            <a:avLst/>
          </a:prstGeom>
          <a:noFill/>
          <a:ln w="19050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76" name="Google Shape;576;p37"/>
          <p:cNvSpPr txBox="1"/>
          <p:nvPr/>
        </p:nvSpPr>
        <p:spPr>
          <a:xfrm>
            <a:off x="1828800" y="381000"/>
            <a:ext cx="4450702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2.6  </a:t>
            </a:r>
            <a:r>
              <a:rPr lang="en-US" sz="2000" b="1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link layer [1]</a:t>
            </a:r>
            <a:endParaRPr dirty="0"/>
          </a:p>
        </p:txBody>
      </p:sp>
      <p:cxnSp>
        <p:nvCxnSpPr>
          <p:cNvPr id="577" name="Google Shape;577;p37"/>
          <p:cNvCxnSpPr/>
          <p:nvPr/>
        </p:nvCxnSpPr>
        <p:spPr>
          <a:xfrm>
            <a:off x="1676400" y="6248400"/>
            <a:ext cx="8763000" cy="0"/>
          </a:xfrm>
          <a:prstGeom prst="straightConnector1">
            <a:avLst/>
          </a:prstGeom>
          <a:noFill/>
          <a:ln w="76200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78" name="Google Shape;578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92288" y="2057400"/>
            <a:ext cx="8418512" cy="27955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38"/>
          <p:cNvSpPr txBox="1">
            <a:spLocks noGrp="1"/>
          </p:cNvSpPr>
          <p:nvPr>
            <p:ph type="sldNum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</a:t>
            </a:r>
            <a:fld id="{00000000-1234-1234-1234-123412341234}" type="slidenum">
              <a:rPr lang="en-US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 sz="12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5" name="Google Shape;585;p38"/>
          <p:cNvSpPr/>
          <p:nvPr/>
        </p:nvSpPr>
        <p:spPr>
          <a:xfrm>
            <a:off x="1890713" y="107951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86" name="Google Shape;586;p38"/>
          <p:cNvSpPr/>
          <p:nvPr/>
        </p:nvSpPr>
        <p:spPr>
          <a:xfrm>
            <a:off x="2273301" y="107951"/>
            <a:ext cx="328613" cy="474663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87" name="Google Shape;587;p38"/>
          <p:cNvSpPr/>
          <p:nvPr/>
        </p:nvSpPr>
        <p:spPr>
          <a:xfrm>
            <a:off x="2014539" y="530226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88" name="Google Shape;588;p38"/>
          <p:cNvSpPr/>
          <p:nvPr/>
        </p:nvSpPr>
        <p:spPr>
          <a:xfrm>
            <a:off x="2384425" y="530226"/>
            <a:ext cx="368300" cy="474663"/>
          </a:xfrm>
          <a:prstGeom prst="rect">
            <a:avLst/>
          </a:prstGeom>
          <a:gradFill>
            <a:gsLst>
              <a:gs pos="0">
                <a:schemeClr val="folHlink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89" name="Google Shape;589;p38"/>
          <p:cNvSpPr/>
          <p:nvPr/>
        </p:nvSpPr>
        <p:spPr>
          <a:xfrm>
            <a:off x="1600200" y="457201"/>
            <a:ext cx="560388" cy="422275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chemeClr val="hlink"/>
              </a:gs>
            </a:gsLst>
            <a:lin ang="189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90" name="Google Shape;590;p38"/>
          <p:cNvSpPr/>
          <p:nvPr/>
        </p:nvSpPr>
        <p:spPr>
          <a:xfrm>
            <a:off x="2235200" y="1"/>
            <a:ext cx="31750" cy="1052513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91" name="Google Shape;591;p38"/>
          <p:cNvSpPr/>
          <p:nvPr/>
        </p:nvSpPr>
        <p:spPr>
          <a:xfrm>
            <a:off x="1966914" y="533400"/>
            <a:ext cx="8226425" cy="31750"/>
          </a:xfrm>
          <a:prstGeom prst="rect">
            <a:avLst/>
          </a:prstGeom>
          <a:gradFill>
            <a:gsLst>
              <a:gs pos="0">
                <a:schemeClr val="lt2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592" name="Google Shape;592;p38"/>
          <p:cNvCxnSpPr/>
          <p:nvPr/>
        </p:nvCxnSpPr>
        <p:spPr>
          <a:xfrm>
            <a:off x="1981200" y="2971800"/>
            <a:ext cx="8153400" cy="0"/>
          </a:xfrm>
          <a:prstGeom prst="straightConnector1">
            <a:avLst/>
          </a:prstGeom>
          <a:noFill/>
          <a:ln w="76200" cap="flat" cmpd="sng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3" name="Google Shape;593;p38"/>
          <p:cNvCxnSpPr/>
          <p:nvPr/>
        </p:nvCxnSpPr>
        <p:spPr>
          <a:xfrm>
            <a:off x="1982788" y="3962400"/>
            <a:ext cx="8153400" cy="0"/>
          </a:xfrm>
          <a:prstGeom prst="straightConnector1">
            <a:avLst/>
          </a:prstGeom>
          <a:noFill/>
          <a:ln w="76200" cap="flat" cmpd="sng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94" name="Google Shape;594;p38"/>
          <p:cNvSpPr/>
          <p:nvPr/>
        </p:nvSpPr>
        <p:spPr>
          <a:xfrm>
            <a:off x="2019300" y="3063876"/>
            <a:ext cx="8077200" cy="830997"/>
          </a:xfrm>
          <a:prstGeom prst="rect">
            <a:avLst/>
          </a:prstGeom>
          <a:solidFill>
            <a:srgbClr val="99FF33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data link layer is responsible for moving </a:t>
            </a:r>
            <a:br>
              <a:rPr lang="en-US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frames from one hop (node) to the next.</a:t>
            </a:r>
            <a:endParaRPr/>
          </a:p>
        </p:txBody>
      </p:sp>
      <p:grpSp>
        <p:nvGrpSpPr>
          <p:cNvPr id="595" name="Google Shape;595;p38"/>
          <p:cNvGrpSpPr/>
          <p:nvPr/>
        </p:nvGrpSpPr>
        <p:grpSpPr>
          <a:xfrm>
            <a:off x="1981200" y="2286000"/>
            <a:ext cx="1143000" cy="566738"/>
            <a:chOff x="1200" y="1248"/>
            <a:chExt cx="720" cy="357"/>
          </a:xfrm>
        </p:grpSpPr>
        <p:pic>
          <p:nvPicPr>
            <p:cNvPr id="596" name="Google Shape;596;p3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200" y="1248"/>
              <a:ext cx="720" cy="35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97" name="Google Shape;597;p38"/>
            <p:cNvSpPr txBox="1"/>
            <p:nvPr/>
          </p:nvSpPr>
          <p:spPr>
            <a:xfrm>
              <a:off x="1284" y="1248"/>
              <a:ext cx="551" cy="3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1" i="1">
                  <a:solidFill>
                    <a:schemeClr val="hlink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Note</a:t>
              </a: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39"/>
          <p:cNvSpPr txBox="1">
            <a:spLocks noGrp="1"/>
          </p:cNvSpPr>
          <p:nvPr>
            <p:ph type="sldNum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</a:t>
            </a:r>
            <a:fld id="{00000000-1234-1234-1234-123412341234}" type="slidenum">
              <a:rPr lang="en-US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14</a:t>
            </a:fld>
            <a:endParaRPr sz="12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04" name="Google Shape;604;p39"/>
          <p:cNvCxnSpPr/>
          <p:nvPr/>
        </p:nvCxnSpPr>
        <p:spPr>
          <a:xfrm>
            <a:off x="1676400" y="152400"/>
            <a:ext cx="8763000" cy="0"/>
          </a:xfrm>
          <a:prstGeom prst="straightConnector1">
            <a:avLst/>
          </a:prstGeom>
          <a:noFill/>
          <a:ln w="76200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05" name="Google Shape;605;p39"/>
          <p:cNvCxnSpPr/>
          <p:nvPr/>
        </p:nvCxnSpPr>
        <p:spPr>
          <a:xfrm>
            <a:off x="1676400" y="990600"/>
            <a:ext cx="8763000" cy="0"/>
          </a:xfrm>
          <a:prstGeom prst="straightConnector1">
            <a:avLst/>
          </a:prstGeom>
          <a:noFill/>
          <a:ln w="19050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06" name="Google Shape;606;p39"/>
          <p:cNvSpPr txBox="1"/>
          <p:nvPr/>
        </p:nvSpPr>
        <p:spPr>
          <a:xfrm>
            <a:off x="1828799" y="381000"/>
            <a:ext cx="4739951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2.7  </a:t>
            </a:r>
            <a:r>
              <a:rPr lang="en-US" sz="2000" b="1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Hop-to-hop delivery [1]</a:t>
            </a:r>
            <a:endParaRPr dirty="0"/>
          </a:p>
        </p:txBody>
      </p:sp>
      <p:cxnSp>
        <p:nvCxnSpPr>
          <p:cNvPr id="607" name="Google Shape;607;p39"/>
          <p:cNvCxnSpPr/>
          <p:nvPr/>
        </p:nvCxnSpPr>
        <p:spPr>
          <a:xfrm>
            <a:off x="1676400" y="6248400"/>
            <a:ext cx="8763000" cy="0"/>
          </a:xfrm>
          <a:prstGeom prst="straightConnector1">
            <a:avLst/>
          </a:prstGeom>
          <a:noFill/>
          <a:ln w="76200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08" name="Google Shape;608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90800" y="1143000"/>
            <a:ext cx="6216650" cy="45799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40"/>
          <p:cNvSpPr txBox="1">
            <a:spLocks noGrp="1"/>
          </p:cNvSpPr>
          <p:nvPr>
            <p:ph type="sldNum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</a:t>
            </a:r>
            <a:fld id="{00000000-1234-1234-1234-123412341234}" type="slidenum">
              <a:rPr lang="en-US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15</a:t>
            </a:fld>
            <a:endParaRPr sz="12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15" name="Google Shape;615;p40"/>
          <p:cNvCxnSpPr/>
          <p:nvPr/>
        </p:nvCxnSpPr>
        <p:spPr>
          <a:xfrm>
            <a:off x="1676400" y="152400"/>
            <a:ext cx="8763000" cy="0"/>
          </a:xfrm>
          <a:prstGeom prst="straightConnector1">
            <a:avLst/>
          </a:prstGeom>
          <a:noFill/>
          <a:ln w="76200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6" name="Google Shape;616;p40"/>
          <p:cNvCxnSpPr/>
          <p:nvPr/>
        </p:nvCxnSpPr>
        <p:spPr>
          <a:xfrm>
            <a:off x="1676400" y="990600"/>
            <a:ext cx="8763000" cy="0"/>
          </a:xfrm>
          <a:prstGeom prst="straightConnector1">
            <a:avLst/>
          </a:prstGeom>
          <a:noFill/>
          <a:ln w="19050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17" name="Google Shape;617;p40"/>
          <p:cNvSpPr txBox="1"/>
          <p:nvPr/>
        </p:nvSpPr>
        <p:spPr>
          <a:xfrm>
            <a:off x="1828801" y="381000"/>
            <a:ext cx="4329403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2.8  </a:t>
            </a:r>
            <a:r>
              <a:rPr lang="en-US" sz="2000" b="1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Network layer [1]</a:t>
            </a:r>
            <a:endParaRPr dirty="0"/>
          </a:p>
        </p:txBody>
      </p:sp>
      <p:cxnSp>
        <p:nvCxnSpPr>
          <p:cNvPr id="618" name="Google Shape;618;p40"/>
          <p:cNvCxnSpPr/>
          <p:nvPr/>
        </p:nvCxnSpPr>
        <p:spPr>
          <a:xfrm>
            <a:off x="1676400" y="6248400"/>
            <a:ext cx="8763000" cy="0"/>
          </a:xfrm>
          <a:prstGeom prst="straightConnector1">
            <a:avLst/>
          </a:prstGeom>
          <a:noFill/>
          <a:ln w="76200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19" name="Google Shape;619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63714" y="1963738"/>
            <a:ext cx="8675687" cy="29130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41"/>
          <p:cNvSpPr txBox="1">
            <a:spLocks noGrp="1"/>
          </p:cNvSpPr>
          <p:nvPr>
            <p:ph type="sldNum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</a:t>
            </a:r>
            <a:fld id="{00000000-1234-1234-1234-123412341234}" type="slidenum">
              <a:rPr lang="en-US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16</a:t>
            </a:fld>
            <a:endParaRPr sz="12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6" name="Google Shape;626;p41"/>
          <p:cNvSpPr/>
          <p:nvPr/>
        </p:nvSpPr>
        <p:spPr>
          <a:xfrm>
            <a:off x="1890713" y="107951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27" name="Google Shape;627;p41"/>
          <p:cNvSpPr/>
          <p:nvPr/>
        </p:nvSpPr>
        <p:spPr>
          <a:xfrm>
            <a:off x="2273301" y="107951"/>
            <a:ext cx="328613" cy="474663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28" name="Google Shape;628;p41"/>
          <p:cNvSpPr/>
          <p:nvPr/>
        </p:nvSpPr>
        <p:spPr>
          <a:xfrm>
            <a:off x="2014539" y="530226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29" name="Google Shape;629;p41"/>
          <p:cNvSpPr/>
          <p:nvPr/>
        </p:nvSpPr>
        <p:spPr>
          <a:xfrm>
            <a:off x="2384425" y="530226"/>
            <a:ext cx="368300" cy="474663"/>
          </a:xfrm>
          <a:prstGeom prst="rect">
            <a:avLst/>
          </a:prstGeom>
          <a:gradFill>
            <a:gsLst>
              <a:gs pos="0">
                <a:schemeClr val="folHlink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30" name="Google Shape;630;p41"/>
          <p:cNvSpPr/>
          <p:nvPr/>
        </p:nvSpPr>
        <p:spPr>
          <a:xfrm>
            <a:off x="1600200" y="457201"/>
            <a:ext cx="560388" cy="422275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chemeClr val="hlink"/>
              </a:gs>
            </a:gsLst>
            <a:lin ang="189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31" name="Google Shape;631;p41"/>
          <p:cNvSpPr/>
          <p:nvPr/>
        </p:nvSpPr>
        <p:spPr>
          <a:xfrm>
            <a:off x="2235200" y="1"/>
            <a:ext cx="31750" cy="1052513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32" name="Google Shape;632;p41"/>
          <p:cNvSpPr/>
          <p:nvPr/>
        </p:nvSpPr>
        <p:spPr>
          <a:xfrm>
            <a:off x="1966914" y="533400"/>
            <a:ext cx="8226425" cy="31750"/>
          </a:xfrm>
          <a:prstGeom prst="rect">
            <a:avLst/>
          </a:prstGeom>
          <a:gradFill>
            <a:gsLst>
              <a:gs pos="0">
                <a:schemeClr val="lt2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633" name="Google Shape;633;p41"/>
          <p:cNvCxnSpPr/>
          <p:nvPr/>
        </p:nvCxnSpPr>
        <p:spPr>
          <a:xfrm>
            <a:off x="1981200" y="2971800"/>
            <a:ext cx="8153400" cy="0"/>
          </a:xfrm>
          <a:prstGeom prst="straightConnector1">
            <a:avLst/>
          </a:prstGeom>
          <a:noFill/>
          <a:ln w="76200" cap="flat" cmpd="sng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34" name="Google Shape;634;p41"/>
          <p:cNvCxnSpPr/>
          <p:nvPr/>
        </p:nvCxnSpPr>
        <p:spPr>
          <a:xfrm>
            <a:off x="1982788" y="4343400"/>
            <a:ext cx="8153400" cy="0"/>
          </a:xfrm>
          <a:prstGeom prst="straightConnector1">
            <a:avLst/>
          </a:prstGeom>
          <a:noFill/>
          <a:ln w="76200" cap="flat" cmpd="sng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35" name="Google Shape;635;p41"/>
          <p:cNvSpPr/>
          <p:nvPr/>
        </p:nvSpPr>
        <p:spPr>
          <a:xfrm>
            <a:off x="2019300" y="3063876"/>
            <a:ext cx="8077200" cy="1200329"/>
          </a:xfrm>
          <a:prstGeom prst="rect">
            <a:avLst/>
          </a:prstGeom>
          <a:solidFill>
            <a:srgbClr val="99FF33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network layer is responsible for the </a:t>
            </a:r>
            <a:br>
              <a:rPr lang="en-US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delivery of individual packets from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source host to the destination host.</a:t>
            </a:r>
            <a:endParaRPr/>
          </a:p>
        </p:txBody>
      </p:sp>
      <p:grpSp>
        <p:nvGrpSpPr>
          <p:cNvPr id="636" name="Google Shape;636;p41"/>
          <p:cNvGrpSpPr/>
          <p:nvPr/>
        </p:nvGrpSpPr>
        <p:grpSpPr>
          <a:xfrm>
            <a:off x="2057400" y="2286000"/>
            <a:ext cx="1143000" cy="566738"/>
            <a:chOff x="1200" y="1248"/>
            <a:chExt cx="720" cy="357"/>
          </a:xfrm>
        </p:grpSpPr>
        <p:pic>
          <p:nvPicPr>
            <p:cNvPr id="637" name="Google Shape;637;p4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200" y="1248"/>
              <a:ext cx="720" cy="35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38" name="Google Shape;638;p41"/>
            <p:cNvSpPr txBox="1"/>
            <p:nvPr/>
          </p:nvSpPr>
          <p:spPr>
            <a:xfrm>
              <a:off x="1284" y="1248"/>
              <a:ext cx="551" cy="3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1" i="1">
                  <a:solidFill>
                    <a:schemeClr val="hlink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Note</a:t>
              </a:r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42"/>
          <p:cNvSpPr txBox="1">
            <a:spLocks noGrp="1"/>
          </p:cNvSpPr>
          <p:nvPr>
            <p:ph type="sldNum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</a:t>
            </a:r>
            <a:fld id="{00000000-1234-1234-1234-123412341234}" type="slidenum">
              <a:rPr lang="en-US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17</a:t>
            </a:fld>
            <a:endParaRPr sz="12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45" name="Google Shape;645;p42"/>
          <p:cNvCxnSpPr/>
          <p:nvPr/>
        </p:nvCxnSpPr>
        <p:spPr>
          <a:xfrm>
            <a:off x="1676400" y="152400"/>
            <a:ext cx="8763000" cy="0"/>
          </a:xfrm>
          <a:prstGeom prst="straightConnector1">
            <a:avLst/>
          </a:prstGeom>
          <a:noFill/>
          <a:ln w="76200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46" name="Google Shape;646;p42"/>
          <p:cNvCxnSpPr/>
          <p:nvPr/>
        </p:nvCxnSpPr>
        <p:spPr>
          <a:xfrm>
            <a:off x="1676400" y="990600"/>
            <a:ext cx="8763000" cy="0"/>
          </a:xfrm>
          <a:prstGeom prst="straightConnector1">
            <a:avLst/>
          </a:prstGeom>
          <a:noFill/>
          <a:ln w="19050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47" name="Google Shape;647;p42"/>
          <p:cNvSpPr txBox="1"/>
          <p:nvPr/>
        </p:nvSpPr>
        <p:spPr>
          <a:xfrm>
            <a:off x="1828800" y="381000"/>
            <a:ext cx="5915608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2.9  </a:t>
            </a:r>
            <a:r>
              <a:rPr lang="en-US" sz="2000" b="1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Source-to-destination delivery [1]</a:t>
            </a:r>
            <a:endParaRPr dirty="0"/>
          </a:p>
        </p:txBody>
      </p:sp>
      <p:cxnSp>
        <p:nvCxnSpPr>
          <p:cNvPr id="648" name="Google Shape;648;p42"/>
          <p:cNvCxnSpPr/>
          <p:nvPr/>
        </p:nvCxnSpPr>
        <p:spPr>
          <a:xfrm>
            <a:off x="1676400" y="6248400"/>
            <a:ext cx="8763000" cy="0"/>
          </a:xfrm>
          <a:prstGeom prst="straightConnector1">
            <a:avLst/>
          </a:prstGeom>
          <a:noFill/>
          <a:ln w="76200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49" name="Google Shape;649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22626" y="1195388"/>
            <a:ext cx="5083175" cy="48244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43"/>
          <p:cNvSpPr txBox="1">
            <a:spLocks noGrp="1"/>
          </p:cNvSpPr>
          <p:nvPr>
            <p:ph type="sldNum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</a:t>
            </a:r>
            <a:fld id="{00000000-1234-1234-1234-123412341234}" type="slidenum">
              <a:rPr lang="en-US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18</a:t>
            </a:fld>
            <a:endParaRPr sz="12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56" name="Google Shape;656;p43"/>
          <p:cNvCxnSpPr/>
          <p:nvPr/>
        </p:nvCxnSpPr>
        <p:spPr>
          <a:xfrm>
            <a:off x="1676400" y="76200"/>
            <a:ext cx="8763000" cy="0"/>
          </a:xfrm>
          <a:prstGeom prst="straightConnector1">
            <a:avLst/>
          </a:prstGeom>
          <a:noFill/>
          <a:ln w="76200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57" name="Google Shape;657;p43"/>
          <p:cNvCxnSpPr/>
          <p:nvPr/>
        </p:nvCxnSpPr>
        <p:spPr>
          <a:xfrm>
            <a:off x="1676400" y="914400"/>
            <a:ext cx="8763000" cy="0"/>
          </a:xfrm>
          <a:prstGeom prst="straightConnector1">
            <a:avLst/>
          </a:prstGeom>
          <a:noFill/>
          <a:ln w="19050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8" name="Google Shape;658;p43"/>
          <p:cNvSpPr txBox="1"/>
          <p:nvPr/>
        </p:nvSpPr>
        <p:spPr>
          <a:xfrm>
            <a:off x="1828800" y="276808"/>
            <a:ext cx="4544008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2.10  </a:t>
            </a:r>
            <a:r>
              <a:rPr lang="en-US" sz="2000" b="1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Transport layer [1]</a:t>
            </a:r>
            <a:endParaRPr dirty="0"/>
          </a:p>
        </p:txBody>
      </p:sp>
      <p:cxnSp>
        <p:nvCxnSpPr>
          <p:cNvPr id="659" name="Google Shape;659;p43"/>
          <p:cNvCxnSpPr/>
          <p:nvPr/>
        </p:nvCxnSpPr>
        <p:spPr>
          <a:xfrm>
            <a:off x="1676400" y="6248400"/>
            <a:ext cx="8763000" cy="0"/>
          </a:xfrm>
          <a:prstGeom prst="straightConnector1">
            <a:avLst/>
          </a:prstGeom>
          <a:noFill/>
          <a:ln w="76200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60" name="Google Shape;660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76400" y="1774826"/>
            <a:ext cx="8693150" cy="302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44"/>
          <p:cNvSpPr txBox="1">
            <a:spLocks noGrp="1"/>
          </p:cNvSpPr>
          <p:nvPr>
            <p:ph type="sldNum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</a:t>
            </a:r>
            <a:fld id="{00000000-1234-1234-1234-123412341234}" type="slidenum">
              <a:rPr lang="en-US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19</a:t>
            </a:fld>
            <a:endParaRPr sz="12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7" name="Google Shape;667;p44"/>
          <p:cNvSpPr/>
          <p:nvPr/>
        </p:nvSpPr>
        <p:spPr>
          <a:xfrm>
            <a:off x="1890713" y="107951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68" name="Google Shape;668;p44"/>
          <p:cNvSpPr/>
          <p:nvPr/>
        </p:nvSpPr>
        <p:spPr>
          <a:xfrm>
            <a:off x="2273301" y="107951"/>
            <a:ext cx="328613" cy="474663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69" name="Google Shape;669;p44"/>
          <p:cNvSpPr/>
          <p:nvPr/>
        </p:nvSpPr>
        <p:spPr>
          <a:xfrm>
            <a:off x="2014539" y="530226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70" name="Google Shape;670;p44"/>
          <p:cNvSpPr/>
          <p:nvPr/>
        </p:nvSpPr>
        <p:spPr>
          <a:xfrm>
            <a:off x="2384425" y="530226"/>
            <a:ext cx="368300" cy="474663"/>
          </a:xfrm>
          <a:prstGeom prst="rect">
            <a:avLst/>
          </a:prstGeom>
          <a:gradFill>
            <a:gsLst>
              <a:gs pos="0">
                <a:schemeClr val="folHlink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71" name="Google Shape;671;p44"/>
          <p:cNvSpPr/>
          <p:nvPr/>
        </p:nvSpPr>
        <p:spPr>
          <a:xfrm>
            <a:off x="1600200" y="457201"/>
            <a:ext cx="560388" cy="422275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chemeClr val="hlink"/>
              </a:gs>
            </a:gsLst>
            <a:lin ang="189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72" name="Google Shape;672;p44"/>
          <p:cNvSpPr/>
          <p:nvPr/>
        </p:nvSpPr>
        <p:spPr>
          <a:xfrm>
            <a:off x="2235200" y="1"/>
            <a:ext cx="31750" cy="1052513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73" name="Google Shape;673;p44"/>
          <p:cNvSpPr/>
          <p:nvPr/>
        </p:nvSpPr>
        <p:spPr>
          <a:xfrm>
            <a:off x="1966914" y="533400"/>
            <a:ext cx="8226425" cy="31750"/>
          </a:xfrm>
          <a:prstGeom prst="rect">
            <a:avLst/>
          </a:prstGeom>
          <a:gradFill>
            <a:gsLst>
              <a:gs pos="0">
                <a:schemeClr val="lt2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674" name="Google Shape;674;p44"/>
          <p:cNvCxnSpPr/>
          <p:nvPr/>
        </p:nvCxnSpPr>
        <p:spPr>
          <a:xfrm>
            <a:off x="1981200" y="2971800"/>
            <a:ext cx="8153400" cy="0"/>
          </a:xfrm>
          <a:prstGeom prst="straightConnector1">
            <a:avLst/>
          </a:prstGeom>
          <a:noFill/>
          <a:ln w="76200" cap="flat" cmpd="sng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5" name="Google Shape;675;p44"/>
          <p:cNvCxnSpPr/>
          <p:nvPr/>
        </p:nvCxnSpPr>
        <p:spPr>
          <a:xfrm>
            <a:off x="1982788" y="3962400"/>
            <a:ext cx="8153400" cy="0"/>
          </a:xfrm>
          <a:prstGeom prst="straightConnector1">
            <a:avLst/>
          </a:prstGeom>
          <a:noFill/>
          <a:ln w="76200" cap="flat" cmpd="sng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76" name="Google Shape;676;p44"/>
          <p:cNvSpPr/>
          <p:nvPr/>
        </p:nvSpPr>
        <p:spPr>
          <a:xfrm>
            <a:off x="2019300" y="3063876"/>
            <a:ext cx="8077200" cy="830997"/>
          </a:xfrm>
          <a:prstGeom prst="rect">
            <a:avLst/>
          </a:prstGeom>
          <a:solidFill>
            <a:srgbClr val="99FF33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transport layer is responsible for the delivery </a:t>
            </a:r>
            <a:br>
              <a:rPr lang="en-US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 a message from one process to another.</a:t>
            </a:r>
            <a:endParaRPr/>
          </a:p>
        </p:txBody>
      </p:sp>
      <p:grpSp>
        <p:nvGrpSpPr>
          <p:cNvPr id="677" name="Google Shape;677;p44"/>
          <p:cNvGrpSpPr/>
          <p:nvPr/>
        </p:nvGrpSpPr>
        <p:grpSpPr>
          <a:xfrm>
            <a:off x="2057400" y="2286000"/>
            <a:ext cx="1143000" cy="566738"/>
            <a:chOff x="1200" y="1248"/>
            <a:chExt cx="720" cy="357"/>
          </a:xfrm>
        </p:grpSpPr>
        <p:pic>
          <p:nvPicPr>
            <p:cNvPr id="678" name="Google Shape;678;p4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200" y="1248"/>
              <a:ext cx="720" cy="35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79" name="Google Shape;679;p44"/>
            <p:cNvSpPr txBox="1"/>
            <p:nvPr/>
          </p:nvSpPr>
          <p:spPr>
            <a:xfrm>
              <a:off x="1284" y="1248"/>
              <a:ext cx="551" cy="3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1" i="1">
                  <a:solidFill>
                    <a:schemeClr val="hlink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Note</a:t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27"/>
          <p:cNvSpPr txBox="1">
            <a:spLocks noGrp="1"/>
          </p:cNvSpPr>
          <p:nvPr>
            <p:ph type="sldNum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</a:t>
            </a:r>
            <a:fld id="{00000000-1234-1234-1234-123412341234}" type="slidenum">
              <a:rPr lang="en-US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12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Google Shape;445;p27"/>
          <p:cNvSpPr/>
          <p:nvPr/>
        </p:nvSpPr>
        <p:spPr>
          <a:xfrm>
            <a:off x="1524000" y="0"/>
            <a:ext cx="9144000" cy="838200"/>
          </a:xfrm>
          <a:prstGeom prst="rect">
            <a:avLst/>
          </a:prstGeom>
          <a:solidFill>
            <a:srgbClr val="33CCFF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6" name="Google Shape;446;p27"/>
          <p:cNvSpPr txBox="1"/>
          <p:nvPr/>
        </p:nvSpPr>
        <p:spPr>
          <a:xfrm>
            <a:off x="1752599" y="76201"/>
            <a:ext cx="6064045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2-1   LAYERED TASKS</a:t>
            </a:r>
            <a:endParaRPr dirty="0"/>
          </a:p>
        </p:txBody>
      </p:sp>
      <p:sp>
        <p:nvSpPr>
          <p:cNvPr id="447" name="Google Shape;447;p27"/>
          <p:cNvSpPr txBox="1"/>
          <p:nvPr/>
        </p:nvSpPr>
        <p:spPr>
          <a:xfrm>
            <a:off x="9753600" y="6400801"/>
            <a:ext cx="184150" cy="36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8" name="Google Shape;448;p27"/>
          <p:cNvSpPr/>
          <p:nvPr/>
        </p:nvSpPr>
        <p:spPr>
          <a:xfrm>
            <a:off x="1600200" y="1127126"/>
            <a:ext cx="8610600" cy="2227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use the concept of </a:t>
            </a:r>
            <a:r>
              <a:rPr lang="en-US" sz="2800" i="1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rPr>
              <a:t>layers</a:t>
            </a:r>
            <a:r>
              <a:rPr lang="en-US" sz="28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 our daily life. As an example, let us consider two friends who communicate through postal mail. The process of sending a letter to a friend would be complex if there were no services available from the post office. </a:t>
            </a:r>
            <a:endParaRPr/>
          </a:p>
        </p:txBody>
      </p:sp>
      <p:sp>
        <p:nvSpPr>
          <p:cNvPr id="449" name="Google Shape;449;p27"/>
          <p:cNvSpPr/>
          <p:nvPr/>
        </p:nvSpPr>
        <p:spPr>
          <a:xfrm>
            <a:off x="1752600" y="4972051"/>
            <a:ext cx="57150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8"/>
              <a:buFont typeface="Noto Sans Symbols"/>
              <a:buNone/>
            </a:pPr>
            <a:r>
              <a:rPr lang="en-US" sz="2400" b="1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Sender, Receiver, and Carrier</a:t>
            </a:r>
            <a:br>
              <a:rPr lang="en-US" sz="2400" b="1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400" b="1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Hierarchy</a:t>
            </a:r>
            <a:endParaRPr sz="2400" b="1">
              <a:solidFill>
                <a:srgbClr val="0033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0" name="Google Shape;450;p27"/>
          <p:cNvSpPr txBox="1"/>
          <p:nvPr/>
        </p:nvSpPr>
        <p:spPr>
          <a:xfrm>
            <a:off x="1765301" y="4495801"/>
            <a:ext cx="4862513" cy="519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i="1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rPr>
              <a:t>Topics discussed in this section: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45"/>
          <p:cNvSpPr txBox="1">
            <a:spLocks noGrp="1"/>
          </p:cNvSpPr>
          <p:nvPr>
            <p:ph type="sldNum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</a:t>
            </a:r>
            <a:fld id="{00000000-1234-1234-1234-123412341234}" type="slidenum">
              <a:rPr lang="en-US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</a:t>
            </a:fld>
            <a:endParaRPr sz="12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86" name="Google Shape;686;p45"/>
          <p:cNvCxnSpPr/>
          <p:nvPr/>
        </p:nvCxnSpPr>
        <p:spPr>
          <a:xfrm>
            <a:off x="1676400" y="76200"/>
            <a:ext cx="8763000" cy="0"/>
          </a:xfrm>
          <a:prstGeom prst="straightConnector1">
            <a:avLst/>
          </a:prstGeom>
          <a:noFill/>
          <a:ln w="76200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7" name="Google Shape;687;p45"/>
          <p:cNvCxnSpPr/>
          <p:nvPr/>
        </p:nvCxnSpPr>
        <p:spPr>
          <a:xfrm>
            <a:off x="1676400" y="914400"/>
            <a:ext cx="8763000" cy="0"/>
          </a:xfrm>
          <a:prstGeom prst="straightConnector1">
            <a:avLst/>
          </a:prstGeom>
          <a:noFill/>
          <a:ln w="19050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88" name="Google Shape;688;p45"/>
          <p:cNvSpPr txBox="1"/>
          <p:nvPr/>
        </p:nvSpPr>
        <p:spPr>
          <a:xfrm>
            <a:off x="1828801" y="304800"/>
            <a:ext cx="7613779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2.11  </a:t>
            </a:r>
            <a:r>
              <a:rPr lang="en-US" sz="2000" b="1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Reliable process-to-process delivery of a message [1]</a:t>
            </a:r>
            <a:endParaRPr dirty="0"/>
          </a:p>
        </p:txBody>
      </p:sp>
      <p:cxnSp>
        <p:nvCxnSpPr>
          <p:cNvPr id="689" name="Google Shape;689;p45"/>
          <p:cNvCxnSpPr/>
          <p:nvPr/>
        </p:nvCxnSpPr>
        <p:spPr>
          <a:xfrm>
            <a:off x="1676400" y="6248400"/>
            <a:ext cx="8763000" cy="0"/>
          </a:xfrm>
          <a:prstGeom prst="straightConnector1">
            <a:avLst/>
          </a:prstGeom>
          <a:noFill/>
          <a:ln w="76200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90" name="Google Shape;690;p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54226" y="2025650"/>
            <a:ext cx="7623175" cy="313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46"/>
          <p:cNvSpPr txBox="1">
            <a:spLocks noGrp="1"/>
          </p:cNvSpPr>
          <p:nvPr>
            <p:ph type="sldNum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</a:t>
            </a:r>
            <a:fld id="{00000000-1234-1234-1234-123412341234}" type="slidenum">
              <a:rPr lang="en-US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21</a:t>
            </a:fld>
            <a:endParaRPr sz="12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97" name="Google Shape;697;p46"/>
          <p:cNvCxnSpPr/>
          <p:nvPr/>
        </p:nvCxnSpPr>
        <p:spPr>
          <a:xfrm>
            <a:off x="1676400" y="533400"/>
            <a:ext cx="8763000" cy="0"/>
          </a:xfrm>
          <a:prstGeom prst="straightConnector1">
            <a:avLst/>
          </a:prstGeom>
          <a:noFill/>
          <a:ln w="76200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8" name="Google Shape;698;p46"/>
          <p:cNvCxnSpPr/>
          <p:nvPr/>
        </p:nvCxnSpPr>
        <p:spPr>
          <a:xfrm>
            <a:off x="1676400" y="1371600"/>
            <a:ext cx="8763000" cy="0"/>
          </a:xfrm>
          <a:prstGeom prst="straightConnector1">
            <a:avLst/>
          </a:prstGeom>
          <a:noFill/>
          <a:ln w="19050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99" name="Google Shape;699;p46"/>
          <p:cNvSpPr txBox="1"/>
          <p:nvPr/>
        </p:nvSpPr>
        <p:spPr>
          <a:xfrm>
            <a:off x="1524000" y="533400"/>
            <a:ext cx="4298302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2.12  </a:t>
            </a:r>
            <a:r>
              <a:rPr lang="en-US" sz="2000" b="1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Session layer [1]</a:t>
            </a:r>
            <a:endParaRPr dirty="0"/>
          </a:p>
        </p:txBody>
      </p:sp>
      <p:cxnSp>
        <p:nvCxnSpPr>
          <p:cNvPr id="700" name="Google Shape;700;p46"/>
          <p:cNvCxnSpPr/>
          <p:nvPr/>
        </p:nvCxnSpPr>
        <p:spPr>
          <a:xfrm>
            <a:off x="1676400" y="6248400"/>
            <a:ext cx="8763000" cy="0"/>
          </a:xfrm>
          <a:prstGeom prst="straightConnector1">
            <a:avLst/>
          </a:prstGeom>
          <a:noFill/>
          <a:ln w="76200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01" name="Google Shape;701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30376" y="1665288"/>
            <a:ext cx="8556625" cy="39735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47"/>
          <p:cNvSpPr txBox="1">
            <a:spLocks noGrp="1"/>
          </p:cNvSpPr>
          <p:nvPr>
            <p:ph type="sldNum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</a:t>
            </a:r>
            <a:fld id="{00000000-1234-1234-1234-123412341234}" type="slidenum">
              <a:rPr lang="en-US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22</a:t>
            </a:fld>
            <a:endParaRPr sz="12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08" name="Google Shape;708;p47"/>
          <p:cNvCxnSpPr/>
          <p:nvPr/>
        </p:nvCxnSpPr>
        <p:spPr>
          <a:xfrm>
            <a:off x="1981200" y="2971800"/>
            <a:ext cx="8153400" cy="0"/>
          </a:xfrm>
          <a:prstGeom prst="straightConnector1">
            <a:avLst/>
          </a:prstGeom>
          <a:noFill/>
          <a:ln w="76200" cap="flat" cmpd="sng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09" name="Google Shape;709;p47"/>
          <p:cNvCxnSpPr/>
          <p:nvPr/>
        </p:nvCxnSpPr>
        <p:spPr>
          <a:xfrm>
            <a:off x="1982788" y="3962400"/>
            <a:ext cx="8153400" cy="0"/>
          </a:xfrm>
          <a:prstGeom prst="straightConnector1">
            <a:avLst/>
          </a:prstGeom>
          <a:noFill/>
          <a:ln w="76200" cap="flat" cmpd="sng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10" name="Google Shape;710;p47"/>
          <p:cNvSpPr/>
          <p:nvPr/>
        </p:nvSpPr>
        <p:spPr>
          <a:xfrm>
            <a:off x="2019300" y="3063876"/>
            <a:ext cx="8077200" cy="830997"/>
          </a:xfrm>
          <a:prstGeom prst="rect">
            <a:avLst/>
          </a:prstGeom>
          <a:solidFill>
            <a:srgbClr val="99FF33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session layer is responsible for dialog </a:t>
            </a:r>
            <a:br>
              <a:rPr lang="en-US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control and synchronization.</a:t>
            </a:r>
            <a:endParaRPr/>
          </a:p>
        </p:txBody>
      </p:sp>
      <p:grpSp>
        <p:nvGrpSpPr>
          <p:cNvPr id="711" name="Google Shape;711;p47"/>
          <p:cNvGrpSpPr/>
          <p:nvPr/>
        </p:nvGrpSpPr>
        <p:grpSpPr>
          <a:xfrm>
            <a:off x="2057400" y="2286000"/>
            <a:ext cx="1143000" cy="566738"/>
            <a:chOff x="1200" y="1248"/>
            <a:chExt cx="720" cy="357"/>
          </a:xfrm>
        </p:grpSpPr>
        <p:pic>
          <p:nvPicPr>
            <p:cNvPr id="712" name="Google Shape;712;p4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200" y="1248"/>
              <a:ext cx="720" cy="35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13" name="Google Shape;713;p47"/>
            <p:cNvSpPr txBox="1"/>
            <p:nvPr/>
          </p:nvSpPr>
          <p:spPr>
            <a:xfrm>
              <a:off x="1284" y="1248"/>
              <a:ext cx="551" cy="3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1" i="1">
                  <a:solidFill>
                    <a:schemeClr val="hlink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Note</a:t>
              </a:r>
              <a:endParaRPr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48"/>
          <p:cNvSpPr txBox="1">
            <a:spLocks noGrp="1"/>
          </p:cNvSpPr>
          <p:nvPr>
            <p:ph type="sldNum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</a:t>
            </a:r>
            <a:fld id="{00000000-1234-1234-1234-123412341234}" type="slidenum">
              <a:rPr lang="en-US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23</a:t>
            </a:fld>
            <a:endParaRPr sz="12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20" name="Google Shape;720;p48"/>
          <p:cNvCxnSpPr/>
          <p:nvPr/>
        </p:nvCxnSpPr>
        <p:spPr>
          <a:xfrm>
            <a:off x="1676400" y="152400"/>
            <a:ext cx="8763000" cy="0"/>
          </a:xfrm>
          <a:prstGeom prst="straightConnector1">
            <a:avLst/>
          </a:prstGeom>
          <a:noFill/>
          <a:ln w="76200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21" name="Google Shape;721;p48"/>
          <p:cNvCxnSpPr/>
          <p:nvPr/>
        </p:nvCxnSpPr>
        <p:spPr>
          <a:xfrm>
            <a:off x="1676400" y="990600"/>
            <a:ext cx="8763000" cy="0"/>
          </a:xfrm>
          <a:prstGeom prst="straightConnector1">
            <a:avLst/>
          </a:prstGeom>
          <a:noFill/>
          <a:ln w="19050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22" name="Google Shape;722;p48"/>
          <p:cNvSpPr txBox="1"/>
          <p:nvPr/>
        </p:nvSpPr>
        <p:spPr>
          <a:xfrm>
            <a:off x="1828800" y="381000"/>
            <a:ext cx="4842588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2.13  </a:t>
            </a:r>
            <a:r>
              <a:rPr lang="en-US" sz="2000" b="1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Presentation layer [1]</a:t>
            </a:r>
            <a:endParaRPr dirty="0"/>
          </a:p>
        </p:txBody>
      </p:sp>
      <p:cxnSp>
        <p:nvCxnSpPr>
          <p:cNvPr id="723" name="Google Shape;723;p48"/>
          <p:cNvCxnSpPr/>
          <p:nvPr/>
        </p:nvCxnSpPr>
        <p:spPr>
          <a:xfrm>
            <a:off x="1676400" y="6248400"/>
            <a:ext cx="8763000" cy="0"/>
          </a:xfrm>
          <a:prstGeom prst="straightConnector1">
            <a:avLst/>
          </a:prstGeom>
          <a:noFill/>
          <a:ln w="76200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24" name="Google Shape;724;p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68488" y="2014538"/>
            <a:ext cx="8418512" cy="28622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p49"/>
          <p:cNvSpPr txBox="1">
            <a:spLocks noGrp="1"/>
          </p:cNvSpPr>
          <p:nvPr>
            <p:ph type="sldNum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</a:t>
            </a:r>
            <a:fld id="{00000000-1234-1234-1234-123412341234}" type="slidenum">
              <a:rPr lang="en-US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24</a:t>
            </a:fld>
            <a:endParaRPr sz="12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1" name="Google Shape;731;p49"/>
          <p:cNvSpPr/>
          <p:nvPr/>
        </p:nvSpPr>
        <p:spPr>
          <a:xfrm>
            <a:off x="1890713" y="107951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32" name="Google Shape;732;p49"/>
          <p:cNvSpPr/>
          <p:nvPr/>
        </p:nvSpPr>
        <p:spPr>
          <a:xfrm>
            <a:off x="2273301" y="107951"/>
            <a:ext cx="328613" cy="474663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33" name="Google Shape;733;p49"/>
          <p:cNvSpPr/>
          <p:nvPr/>
        </p:nvSpPr>
        <p:spPr>
          <a:xfrm>
            <a:off x="2014539" y="530226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34" name="Google Shape;734;p49"/>
          <p:cNvSpPr/>
          <p:nvPr/>
        </p:nvSpPr>
        <p:spPr>
          <a:xfrm>
            <a:off x="2384425" y="530226"/>
            <a:ext cx="368300" cy="474663"/>
          </a:xfrm>
          <a:prstGeom prst="rect">
            <a:avLst/>
          </a:prstGeom>
          <a:gradFill>
            <a:gsLst>
              <a:gs pos="0">
                <a:schemeClr val="folHlink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35" name="Google Shape;735;p49"/>
          <p:cNvSpPr/>
          <p:nvPr/>
        </p:nvSpPr>
        <p:spPr>
          <a:xfrm>
            <a:off x="1600200" y="457201"/>
            <a:ext cx="560388" cy="422275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chemeClr val="hlink"/>
              </a:gs>
            </a:gsLst>
            <a:lin ang="189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36" name="Google Shape;736;p49"/>
          <p:cNvSpPr/>
          <p:nvPr/>
        </p:nvSpPr>
        <p:spPr>
          <a:xfrm>
            <a:off x="2235200" y="1"/>
            <a:ext cx="31750" cy="1052513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37" name="Google Shape;737;p49"/>
          <p:cNvSpPr/>
          <p:nvPr/>
        </p:nvSpPr>
        <p:spPr>
          <a:xfrm>
            <a:off x="1966914" y="533400"/>
            <a:ext cx="8226425" cy="31750"/>
          </a:xfrm>
          <a:prstGeom prst="rect">
            <a:avLst/>
          </a:prstGeom>
          <a:gradFill>
            <a:gsLst>
              <a:gs pos="0">
                <a:schemeClr val="lt2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738" name="Google Shape;738;p49"/>
          <p:cNvCxnSpPr/>
          <p:nvPr/>
        </p:nvCxnSpPr>
        <p:spPr>
          <a:xfrm>
            <a:off x="1981200" y="2971800"/>
            <a:ext cx="8153400" cy="0"/>
          </a:xfrm>
          <a:prstGeom prst="straightConnector1">
            <a:avLst/>
          </a:prstGeom>
          <a:noFill/>
          <a:ln w="76200" cap="flat" cmpd="sng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39" name="Google Shape;739;p49"/>
          <p:cNvCxnSpPr/>
          <p:nvPr/>
        </p:nvCxnSpPr>
        <p:spPr>
          <a:xfrm>
            <a:off x="1982788" y="3962400"/>
            <a:ext cx="8153400" cy="0"/>
          </a:xfrm>
          <a:prstGeom prst="straightConnector1">
            <a:avLst/>
          </a:prstGeom>
          <a:noFill/>
          <a:ln w="76200" cap="flat" cmpd="sng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40" name="Google Shape;740;p49"/>
          <p:cNvSpPr/>
          <p:nvPr/>
        </p:nvSpPr>
        <p:spPr>
          <a:xfrm>
            <a:off x="2019300" y="3063876"/>
            <a:ext cx="8077200" cy="830997"/>
          </a:xfrm>
          <a:prstGeom prst="rect">
            <a:avLst/>
          </a:prstGeom>
          <a:solidFill>
            <a:srgbClr val="99FF33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presentation layer is responsible for translation, compression, and encryption.</a:t>
            </a:r>
            <a:endParaRPr/>
          </a:p>
        </p:txBody>
      </p:sp>
      <p:grpSp>
        <p:nvGrpSpPr>
          <p:cNvPr id="741" name="Google Shape;741;p49"/>
          <p:cNvGrpSpPr/>
          <p:nvPr/>
        </p:nvGrpSpPr>
        <p:grpSpPr>
          <a:xfrm>
            <a:off x="2057400" y="2286000"/>
            <a:ext cx="1143000" cy="566738"/>
            <a:chOff x="1200" y="1248"/>
            <a:chExt cx="720" cy="357"/>
          </a:xfrm>
        </p:grpSpPr>
        <p:pic>
          <p:nvPicPr>
            <p:cNvPr id="742" name="Google Shape;742;p49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200" y="1248"/>
              <a:ext cx="720" cy="35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43" name="Google Shape;743;p49"/>
            <p:cNvSpPr txBox="1"/>
            <p:nvPr/>
          </p:nvSpPr>
          <p:spPr>
            <a:xfrm>
              <a:off x="1284" y="1248"/>
              <a:ext cx="551" cy="3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1" i="1">
                  <a:solidFill>
                    <a:schemeClr val="hlink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Note</a:t>
              </a:r>
              <a:endParaRPr/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p50"/>
          <p:cNvSpPr txBox="1">
            <a:spLocks noGrp="1"/>
          </p:cNvSpPr>
          <p:nvPr>
            <p:ph type="sldNum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</a:t>
            </a:r>
            <a:fld id="{00000000-1234-1234-1234-123412341234}" type="slidenum">
              <a:rPr lang="en-US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25</a:t>
            </a:fld>
            <a:endParaRPr sz="12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50" name="Google Shape;750;p50"/>
          <p:cNvCxnSpPr/>
          <p:nvPr/>
        </p:nvCxnSpPr>
        <p:spPr>
          <a:xfrm>
            <a:off x="1676400" y="152400"/>
            <a:ext cx="8763000" cy="0"/>
          </a:xfrm>
          <a:prstGeom prst="straightConnector1">
            <a:avLst/>
          </a:prstGeom>
          <a:noFill/>
          <a:ln w="76200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51" name="Google Shape;751;p50"/>
          <p:cNvCxnSpPr/>
          <p:nvPr/>
        </p:nvCxnSpPr>
        <p:spPr>
          <a:xfrm>
            <a:off x="1676400" y="990600"/>
            <a:ext cx="8763000" cy="0"/>
          </a:xfrm>
          <a:prstGeom prst="straightConnector1">
            <a:avLst/>
          </a:prstGeom>
          <a:noFill/>
          <a:ln w="19050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52" name="Google Shape;752;p50"/>
          <p:cNvSpPr txBox="1"/>
          <p:nvPr/>
        </p:nvSpPr>
        <p:spPr>
          <a:xfrm>
            <a:off x="1828801" y="353008"/>
            <a:ext cx="4889240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2.14  </a:t>
            </a:r>
            <a:r>
              <a:rPr lang="en-US" sz="2000" b="1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Application layer [1]</a:t>
            </a:r>
            <a:endParaRPr dirty="0"/>
          </a:p>
        </p:txBody>
      </p:sp>
      <p:cxnSp>
        <p:nvCxnSpPr>
          <p:cNvPr id="753" name="Google Shape;753;p50"/>
          <p:cNvCxnSpPr/>
          <p:nvPr/>
        </p:nvCxnSpPr>
        <p:spPr>
          <a:xfrm>
            <a:off x="1676400" y="6248400"/>
            <a:ext cx="8763000" cy="0"/>
          </a:xfrm>
          <a:prstGeom prst="straightConnector1">
            <a:avLst/>
          </a:prstGeom>
          <a:noFill/>
          <a:ln w="76200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54" name="Google Shape;754;p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08176" y="1371600"/>
            <a:ext cx="8455025" cy="42751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51"/>
          <p:cNvSpPr txBox="1">
            <a:spLocks noGrp="1"/>
          </p:cNvSpPr>
          <p:nvPr>
            <p:ph type="sldNum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</a:t>
            </a:r>
            <a:fld id="{00000000-1234-1234-1234-123412341234}" type="slidenum">
              <a:rPr lang="en-US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26</a:t>
            </a:fld>
            <a:endParaRPr sz="12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1" name="Google Shape;761;p51"/>
          <p:cNvSpPr/>
          <p:nvPr/>
        </p:nvSpPr>
        <p:spPr>
          <a:xfrm>
            <a:off x="1890713" y="107951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62" name="Google Shape;762;p51"/>
          <p:cNvSpPr/>
          <p:nvPr/>
        </p:nvSpPr>
        <p:spPr>
          <a:xfrm>
            <a:off x="2273301" y="107951"/>
            <a:ext cx="328613" cy="474663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63" name="Google Shape;763;p51"/>
          <p:cNvSpPr/>
          <p:nvPr/>
        </p:nvSpPr>
        <p:spPr>
          <a:xfrm>
            <a:off x="2014539" y="530226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64" name="Google Shape;764;p51"/>
          <p:cNvSpPr/>
          <p:nvPr/>
        </p:nvSpPr>
        <p:spPr>
          <a:xfrm>
            <a:off x="2384425" y="530226"/>
            <a:ext cx="368300" cy="474663"/>
          </a:xfrm>
          <a:prstGeom prst="rect">
            <a:avLst/>
          </a:prstGeom>
          <a:gradFill>
            <a:gsLst>
              <a:gs pos="0">
                <a:schemeClr val="folHlink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65" name="Google Shape;765;p51"/>
          <p:cNvSpPr/>
          <p:nvPr/>
        </p:nvSpPr>
        <p:spPr>
          <a:xfrm>
            <a:off x="1600200" y="457201"/>
            <a:ext cx="560388" cy="422275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chemeClr val="hlink"/>
              </a:gs>
            </a:gsLst>
            <a:lin ang="189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66" name="Google Shape;766;p51"/>
          <p:cNvSpPr/>
          <p:nvPr/>
        </p:nvSpPr>
        <p:spPr>
          <a:xfrm>
            <a:off x="2235200" y="1"/>
            <a:ext cx="31750" cy="1052513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67" name="Google Shape;767;p51"/>
          <p:cNvSpPr/>
          <p:nvPr/>
        </p:nvSpPr>
        <p:spPr>
          <a:xfrm>
            <a:off x="1966914" y="533400"/>
            <a:ext cx="8226425" cy="31750"/>
          </a:xfrm>
          <a:prstGeom prst="rect">
            <a:avLst/>
          </a:prstGeom>
          <a:gradFill>
            <a:gsLst>
              <a:gs pos="0">
                <a:schemeClr val="lt2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768" name="Google Shape;768;p51"/>
          <p:cNvCxnSpPr/>
          <p:nvPr/>
        </p:nvCxnSpPr>
        <p:spPr>
          <a:xfrm>
            <a:off x="1981200" y="2971800"/>
            <a:ext cx="8153400" cy="0"/>
          </a:xfrm>
          <a:prstGeom prst="straightConnector1">
            <a:avLst/>
          </a:prstGeom>
          <a:noFill/>
          <a:ln w="76200" cap="flat" cmpd="sng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69" name="Google Shape;769;p51"/>
          <p:cNvCxnSpPr/>
          <p:nvPr/>
        </p:nvCxnSpPr>
        <p:spPr>
          <a:xfrm>
            <a:off x="1982788" y="3962400"/>
            <a:ext cx="8153400" cy="0"/>
          </a:xfrm>
          <a:prstGeom prst="straightConnector1">
            <a:avLst/>
          </a:prstGeom>
          <a:noFill/>
          <a:ln w="76200" cap="flat" cmpd="sng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70" name="Google Shape;770;p51"/>
          <p:cNvSpPr/>
          <p:nvPr/>
        </p:nvSpPr>
        <p:spPr>
          <a:xfrm>
            <a:off x="2019300" y="3063876"/>
            <a:ext cx="8077200" cy="830997"/>
          </a:xfrm>
          <a:prstGeom prst="rect">
            <a:avLst/>
          </a:prstGeom>
          <a:solidFill>
            <a:srgbClr val="99FF33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application layer is responsible for </a:t>
            </a:r>
            <a:br>
              <a:rPr lang="en-US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providing services to the user.</a:t>
            </a:r>
            <a:endParaRPr/>
          </a:p>
        </p:txBody>
      </p:sp>
      <p:grpSp>
        <p:nvGrpSpPr>
          <p:cNvPr id="771" name="Google Shape;771;p51"/>
          <p:cNvGrpSpPr/>
          <p:nvPr/>
        </p:nvGrpSpPr>
        <p:grpSpPr>
          <a:xfrm>
            <a:off x="2057400" y="2286000"/>
            <a:ext cx="1143000" cy="566738"/>
            <a:chOff x="1200" y="1248"/>
            <a:chExt cx="720" cy="357"/>
          </a:xfrm>
        </p:grpSpPr>
        <p:pic>
          <p:nvPicPr>
            <p:cNvPr id="772" name="Google Shape;772;p5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200" y="1248"/>
              <a:ext cx="720" cy="35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73" name="Google Shape;773;p51"/>
            <p:cNvSpPr txBox="1"/>
            <p:nvPr/>
          </p:nvSpPr>
          <p:spPr>
            <a:xfrm>
              <a:off x="1284" y="1248"/>
              <a:ext cx="551" cy="3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1" i="1">
                  <a:solidFill>
                    <a:schemeClr val="hlink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Note</a:t>
              </a:r>
              <a:endParaRPr/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52"/>
          <p:cNvSpPr txBox="1">
            <a:spLocks noGrp="1"/>
          </p:cNvSpPr>
          <p:nvPr>
            <p:ph type="sldNum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</a:t>
            </a:r>
            <a:fld id="{00000000-1234-1234-1234-123412341234}" type="slidenum">
              <a:rPr lang="en-US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27</a:t>
            </a:fld>
            <a:endParaRPr sz="12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80" name="Google Shape;780;p52"/>
          <p:cNvCxnSpPr/>
          <p:nvPr/>
        </p:nvCxnSpPr>
        <p:spPr>
          <a:xfrm>
            <a:off x="1676400" y="76200"/>
            <a:ext cx="8763000" cy="0"/>
          </a:xfrm>
          <a:prstGeom prst="straightConnector1">
            <a:avLst/>
          </a:prstGeom>
          <a:noFill/>
          <a:ln w="76200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81" name="Google Shape;781;p52"/>
          <p:cNvCxnSpPr/>
          <p:nvPr/>
        </p:nvCxnSpPr>
        <p:spPr>
          <a:xfrm>
            <a:off x="1676400" y="914400"/>
            <a:ext cx="8763000" cy="0"/>
          </a:xfrm>
          <a:prstGeom prst="straightConnector1">
            <a:avLst/>
          </a:prstGeom>
          <a:noFill/>
          <a:ln w="19050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82" name="Google Shape;782;p52"/>
          <p:cNvSpPr txBox="1"/>
          <p:nvPr/>
        </p:nvSpPr>
        <p:spPr>
          <a:xfrm>
            <a:off x="1828799" y="304800"/>
            <a:ext cx="5654351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2.15  </a:t>
            </a:r>
            <a:r>
              <a:rPr lang="en-US" sz="2000" b="1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Summary of layers [1]</a:t>
            </a:r>
            <a:endParaRPr dirty="0"/>
          </a:p>
        </p:txBody>
      </p:sp>
      <p:cxnSp>
        <p:nvCxnSpPr>
          <p:cNvPr id="783" name="Google Shape;783;p52"/>
          <p:cNvCxnSpPr/>
          <p:nvPr/>
        </p:nvCxnSpPr>
        <p:spPr>
          <a:xfrm>
            <a:off x="1676400" y="6248400"/>
            <a:ext cx="8763000" cy="0"/>
          </a:xfrm>
          <a:prstGeom prst="straightConnector1">
            <a:avLst/>
          </a:prstGeom>
          <a:noFill/>
          <a:ln w="76200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84" name="Google Shape;784;p5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68488" y="1644650"/>
            <a:ext cx="8189912" cy="376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p53"/>
          <p:cNvSpPr txBox="1">
            <a:spLocks noGrp="1"/>
          </p:cNvSpPr>
          <p:nvPr>
            <p:ph type="sldNum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</a:t>
            </a:r>
            <a:fld id="{00000000-1234-1234-1234-123412341234}" type="slidenum">
              <a:rPr lang="en-US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28</a:t>
            </a:fld>
            <a:endParaRPr sz="12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1" name="Google Shape;791;p53"/>
          <p:cNvSpPr/>
          <p:nvPr/>
        </p:nvSpPr>
        <p:spPr>
          <a:xfrm>
            <a:off x="1524000" y="0"/>
            <a:ext cx="9144000" cy="838200"/>
          </a:xfrm>
          <a:prstGeom prst="rect">
            <a:avLst/>
          </a:prstGeom>
          <a:solidFill>
            <a:srgbClr val="33CCFF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2" name="Google Shape;792;p53"/>
          <p:cNvSpPr txBox="1"/>
          <p:nvPr/>
        </p:nvSpPr>
        <p:spPr>
          <a:xfrm>
            <a:off x="1752601" y="76201"/>
            <a:ext cx="5754589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2-4   TCP/IP PROTOCOL SUITE</a:t>
            </a:r>
            <a:endParaRPr/>
          </a:p>
        </p:txBody>
      </p:sp>
      <p:sp>
        <p:nvSpPr>
          <p:cNvPr id="793" name="Google Shape;793;p53"/>
          <p:cNvSpPr txBox="1"/>
          <p:nvPr/>
        </p:nvSpPr>
        <p:spPr>
          <a:xfrm>
            <a:off x="9753600" y="6400801"/>
            <a:ext cx="184150" cy="36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4" name="Google Shape;794;p53"/>
          <p:cNvSpPr/>
          <p:nvPr/>
        </p:nvSpPr>
        <p:spPr>
          <a:xfrm>
            <a:off x="1600200" y="990600"/>
            <a:ext cx="8610600" cy="308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layers in the </a:t>
            </a:r>
            <a:r>
              <a:rPr lang="en-US" sz="2800" i="1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rPr>
              <a:t>TCP/IP protocol suite</a:t>
            </a:r>
            <a:r>
              <a:rPr lang="en-US" sz="28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do not exactly match those in the OSI model. The original TCP/IP protocol suite was defined as having four layers: </a:t>
            </a:r>
            <a:r>
              <a:rPr lang="en-US" sz="2800" i="1">
                <a:solidFill>
                  <a:schemeClr val="folHlink"/>
                </a:solidFill>
                <a:latin typeface="Calibri"/>
                <a:ea typeface="Calibri"/>
                <a:cs typeface="Calibri"/>
                <a:sym typeface="Calibri"/>
              </a:rPr>
              <a:t>host-to-network</a:t>
            </a:r>
            <a:r>
              <a:rPr lang="en-US" sz="28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800" i="1">
                <a:solidFill>
                  <a:schemeClr val="folHlink"/>
                </a:solidFill>
                <a:latin typeface="Calibri"/>
                <a:ea typeface="Calibri"/>
                <a:cs typeface="Calibri"/>
                <a:sym typeface="Calibri"/>
              </a:rPr>
              <a:t>internet</a:t>
            </a:r>
            <a:r>
              <a:rPr lang="en-US" sz="28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800" i="1">
                <a:solidFill>
                  <a:schemeClr val="folHlink"/>
                </a:solidFill>
                <a:latin typeface="Calibri"/>
                <a:ea typeface="Calibri"/>
                <a:cs typeface="Calibri"/>
                <a:sym typeface="Calibri"/>
              </a:rPr>
              <a:t>transport</a:t>
            </a:r>
            <a:r>
              <a:rPr lang="en-US" sz="28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and </a:t>
            </a:r>
            <a:r>
              <a:rPr lang="en-US" sz="2800" i="1">
                <a:solidFill>
                  <a:schemeClr val="folHlink"/>
                </a:solidFill>
                <a:latin typeface="Calibri"/>
                <a:ea typeface="Calibri"/>
                <a:cs typeface="Calibri"/>
                <a:sym typeface="Calibri"/>
              </a:rPr>
              <a:t>application</a:t>
            </a:r>
            <a:r>
              <a:rPr lang="en-US" sz="28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However, when TCP/IP is compared to OSI, we can say that the TCP/IP protocol suite is made of five layers: </a:t>
            </a:r>
            <a:r>
              <a:rPr lang="en-US" sz="2800" i="1">
                <a:solidFill>
                  <a:schemeClr val="folHlink"/>
                </a:solidFill>
                <a:latin typeface="Calibri"/>
                <a:ea typeface="Calibri"/>
                <a:cs typeface="Calibri"/>
                <a:sym typeface="Calibri"/>
              </a:rPr>
              <a:t>physical</a:t>
            </a:r>
            <a:r>
              <a:rPr lang="en-US" sz="28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800" i="1">
                <a:solidFill>
                  <a:schemeClr val="folHlink"/>
                </a:solidFill>
                <a:latin typeface="Calibri"/>
                <a:ea typeface="Calibri"/>
                <a:cs typeface="Calibri"/>
                <a:sym typeface="Calibri"/>
              </a:rPr>
              <a:t>data link</a:t>
            </a:r>
            <a:r>
              <a:rPr lang="en-US" sz="28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800" i="1">
                <a:solidFill>
                  <a:schemeClr val="folHlink"/>
                </a:solidFill>
                <a:latin typeface="Calibri"/>
                <a:ea typeface="Calibri"/>
                <a:cs typeface="Calibri"/>
                <a:sym typeface="Calibri"/>
              </a:rPr>
              <a:t>network</a:t>
            </a:r>
            <a:r>
              <a:rPr lang="en-US" sz="28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800" i="1">
                <a:solidFill>
                  <a:schemeClr val="folHlink"/>
                </a:solidFill>
                <a:latin typeface="Calibri"/>
                <a:ea typeface="Calibri"/>
                <a:cs typeface="Calibri"/>
                <a:sym typeface="Calibri"/>
              </a:rPr>
              <a:t>transport</a:t>
            </a:r>
            <a:r>
              <a:rPr lang="en-US" sz="28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and </a:t>
            </a:r>
            <a:r>
              <a:rPr lang="en-US" sz="2800" i="1">
                <a:solidFill>
                  <a:schemeClr val="folHlink"/>
                </a:solidFill>
                <a:latin typeface="Calibri"/>
                <a:ea typeface="Calibri"/>
                <a:cs typeface="Calibri"/>
                <a:sym typeface="Calibri"/>
              </a:rPr>
              <a:t>application</a:t>
            </a:r>
            <a:r>
              <a:rPr lang="en-US" sz="28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</p:txBody>
      </p:sp>
      <p:sp>
        <p:nvSpPr>
          <p:cNvPr id="795" name="Google Shape;795;p53"/>
          <p:cNvSpPr/>
          <p:nvPr/>
        </p:nvSpPr>
        <p:spPr>
          <a:xfrm>
            <a:off x="1676400" y="4819650"/>
            <a:ext cx="5715000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8"/>
              <a:buFont typeface="Noto Sans Symbols"/>
              <a:buNone/>
            </a:pPr>
            <a:r>
              <a:rPr lang="en-US" sz="2400" b="1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Physical and Data Link Layers</a:t>
            </a:r>
            <a:br>
              <a:rPr lang="en-US" sz="2400" b="1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400" b="1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Network Layer</a:t>
            </a:r>
            <a:br>
              <a:rPr lang="en-US" sz="2400" b="1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400" b="1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Transport Layer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8"/>
              <a:buFont typeface="Noto Sans Symbols"/>
              <a:buNone/>
            </a:pPr>
            <a:r>
              <a:rPr lang="en-US" sz="2400" b="1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Application Layer</a:t>
            </a:r>
            <a:endParaRPr/>
          </a:p>
        </p:txBody>
      </p:sp>
      <p:sp>
        <p:nvSpPr>
          <p:cNvPr id="796" name="Google Shape;796;p53"/>
          <p:cNvSpPr txBox="1"/>
          <p:nvPr/>
        </p:nvSpPr>
        <p:spPr>
          <a:xfrm>
            <a:off x="1689101" y="4343401"/>
            <a:ext cx="4862513" cy="519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i="1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rPr>
              <a:t>Topics discussed in this section: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p5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  <p:pic>
        <p:nvPicPr>
          <p:cNvPr id="802" name="Google Shape;802;p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76681" y="574675"/>
            <a:ext cx="7419975" cy="578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28"/>
          <p:cNvSpPr txBox="1">
            <a:spLocks noGrp="1"/>
          </p:cNvSpPr>
          <p:nvPr>
            <p:ph type="sldNum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</a:t>
            </a:r>
            <a:fld id="{00000000-1234-1234-1234-123412341234}" type="slidenum">
              <a:rPr lang="en-US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sz="12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57" name="Google Shape;457;p28"/>
          <p:cNvCxnSpPr/>
          <p:nvPr/>
        </p:nvCxnSpPr>
        <p:spPr>
          <a:xfrm>
            <a:off x="1676400" y="152400"/>
            <a:ext cx="8763000" cy="0"/>
          </a:xfrm>
          <a:prstGeom prst="straightConnector1">
            <a:avLst/>
          </a:prstGeom>
          <a:noFill/>
          <a:ln w="76200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8" name="Google Shape;458;p28"/>
          <p:cNvCxnSpPr/>
          <p:nvPr/>
        </p:nvCxnSpPr>
        <p:spPr>
          <a:xfrm>
            <a:off x="1676400" y="990600"/>
            <a:ext cx="8763000" cy="0"/>
          </a:xfrm>
          <a:prstGeom prst="straightConnector1">
            <a:avLst/>
          </a:prstGeom>
          <a:noFill/>
          <a:ln w="19050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59" name="Google Shape;459;p28"/>
          <p:cNvSpPr txBox="1"/>
          <p:nvPr/>
        </p:nvSpPr>
        <p:spPr>
          <a:xfrm>
            <a:off x="1828801" y="381000"/>
            <a:ext cx="6587411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2.1  </a:t>
            </a:r>
            <a:r>
              <a:rPr lang="en-US" sz="1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Tasks involved in sending a letter [1]</a:t>
            </a:r>
            <a:endParaRPr sz="2000" b="1" i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460" name="Google Shape;460;p28"/>
          <p:cNvCxnSpPr/>
          <p:nvPr/>
        </p:nvCxnSpPr>
        <p:spPr>
          <a:xfrm>
            <a:off x="1676400" y="6248400"/>
            <a:ext cx="8763000" cy="0"/>
          </a:xfrm>
          <a:prstGeom prst="straightConnector1">
            <a:avLst/>
          </a:prstGeom>
          <a:noFill/>
          <a:ln w="76200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61" name="Google Shape;461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87700" y="1219201"/>
            <a:ext cx="5575300" cy="47990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p5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30</a:t>
            </a:fld>
            <a:endParaRPr/>
          </a:p>
        </p:txBody>
      </p:sp>
      <p:pic>
        <p:nvPicPr>
          <p:cNvPr id="808" name="Google Shape;808;p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3000" y="342900"/>
            <a:ext cx="9780814" cy="594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p56"/>
          <p:cNvSpPr txBox="1">
            <a:spLocks noGrp="1"/>
          </p:cNvSpPr>
          <p:nvPr>
            <p:ph type="sldNum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</a:t>
            </a:r>
            <a:fld id="{00000000-1234-1234-1234-123412341234}" type="slidenum">
              <a:rPr lang="en-US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31</a:t>
            </a:fld>
            <a:endParaRPr sz="12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15" name="Google Shape;815;p56"/>
          <p:cNvCxnSpPr/>
          <p:nvPr/>
        </p:nvCxnSpPr>
        <p:spPr>
          <a:xfrm>
            <a:off x="1676400" y="152400"/>
            <a:ext cx="8763000" cy="0"/>
          </a:xfrm>
          <a:prstGeom prst="straightConnector1">
            <a:avLst/>
          </a:prstGeom>
          <a:noFill/>
          <a:ln w="76200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6" name="Google Shape;816;p56"/>
          <p:cNvCxnSpPr/>
          <p:nvPr/>
        </p:nvCxnSpPr>
        <p:spPr>
          <a:xfrm>
            <a:off x="1676400" y="990600"/>
            <a:ext cx="8763000" cy="0"/>
          </a:xfrm>
          <a:prstGeom prst="straightConnector1">
            <a:avLst/>
          </a:prstGeom>
          <a:noFill/>
          <a:ln w="19050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17" name="Google Shape;817;p56"/>
          <p:cNvSpPr txBox="1"/>
          <p:nvPr/>
        </p:nvSpPr>
        <p:spPr>
          <a:xfrm>
            <a:off x="1828799" y="353008"/>
            <a:ext cx="5477069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2.16  </a:t>
            </a:r>
            <a:r>
              <a:rPr lang="en-US" sz="2000" b="1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TCP/IP and OSI model [1]</a:t>
            </a:r>
            <a:endParaRPr dirty="0"/>
          </a:p>
        </p:txBody>
      </p:sp>
      <p:cxnSp>
        <p:nvCxnSpPr>
          <p:cNvPr id="818" name="Google Shape;818;p56"/>
          <p:cNvCxnSpPr/>
          <p:nvPr/>
        </p:nvCxnSpPr>
        <p:spPr>
          <a:xfrm>
            <a:off x="1676400" y="6324600"/>
            <a:ext cx="8763000" cy="0"/>
          </a:xfrm>
          <a:prstGeom prst="straightConnector1">
            <a:avLst/>
          </a:prstGeom>
          <a:noFill/>
          <a:ln w="76200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19" name="Google Shape;819;p5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20914" y="1143001"/>
            <a:ext cx="7532687" cy="50022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p57"/>
          <p:cNvSpPr txBox="1">
            <a:spLocks noGrp="1"/>
          </p:cNvSpPr>
          <p:nvPr>
            <p:ph type="title"/>
          </p:nvPr>
        </p:nvSpPr>
        <p:spPr>
          <a:xfrm>
            <a:off x="838200" y="2127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References:</a:t>
            </a:r>
            <a:endParaRPr/>
          </a:p>
        </p:txBody>
      </p:sp>
      <p:sp>
        <p:nvSpPr>
          <p:cNvPr id="826" name="Google Shape;826;p5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32</a:t>
            </a:fld>
            <a:endParaRPr/>
          </a:p>
        </p:txBody>
      </p:sp>
      <p:sp>
        <p:nvSpPr>
          <p:cNvPr id="6" name="Rectangle 5"/>
          <p:cNvSpPr/>
          <p:nvPr/>
        </p:nvSpPr>
        <p:spPr>
          <a:xfrm>
            <a:off x="838200" y="1355524"/>
            <a:ext cx="1011438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Textbooks</a:t>
            </a:r>
          </a:p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Forouzan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Behrouz A.: “Data Communications &amp; networking”, 4th edition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TataMcgraw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Hill.</a:t>
            </a:r>
          </a:p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Tanenbaum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Andrew S: “Computer networks”, 4th Edition, Pearson education.</a:t>
            </a:r>
          </a:p>
          <a:p>
            <a:pPr algn="just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 books</a:t>
            </a:r>
          </a:p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Stallings, William : “Data and computer communications”,8th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edition,Pearson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Education.</a:t>
            </a:r>
          </a:p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[4]Ross,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Kurose,“Computer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Networking: A top down Approach”, 2nd edition, Pearson</a:t>
            </a:r>
          </a:p>
          <a:p>
            <a:pPr algn="just"/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Education.</a:t>
            </a:r>
          </a:p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[5]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Coomer,Douglas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E.: “Internet working with TCP/IP” , 2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edition, Pearson Education</a:t>
            </a:r>
          </a:p>
          <a:p>
            <a:pPr algn="just"/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[6]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Dave,” Computer Networks, Cengage Learning.</a:t>
            </a:r>
          </a:p>
          <a:p>
            <a:pPr algn="just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Links:</a:t>
            </a:r>
          </a:p>
          <a:p>
            <a:pPr algn="just"/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http://eti2506.elimu.net/Introduction/Books/Data%20Communications%20and%20Networking%20By%20Behrouz%20A.Forouzan.pdf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29"/>
          <p:cNvSpPr txBox="1">
            <a:spLocks noGrp="1"/>
          </p:cNvSpPr>
          <p:nvPr>
            <p:ph type="sldNum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</a:t>
            </a:r>
            <a:fld id="{00000000-1234-1234-1234-123412341234}" type="slidenum">
              <a:rPr lang="en-US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sz="12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8" name="Google Shape;468;p29"/>
          <p:cNvSpPr/>
          <p:nvPr/>
        </p:nvSpPr>
        <p:spPr>
          <a:xfrm>
            <a:off x="1524000" y="0"/>
            <a:ext cx="9144000" cy="838200"/>
          </a:xfrm>
          <a:prstGeom prst="rect">
            <a:avLst/>
          </a:prstGeom>
          <a:solidFill>
            <a:srgbClr val="33CCFF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9" name="Google Shape;469;p29"/>
          <p:cNvSpPr txBox="1"/>
          <p:nvPr/>
        </p:nvSpPr>
        <p:spPr>
          <a:xfrm>
            <a:off x="1752601" y="76201"/>
            <a:ext cx="4152675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2-2   THE OSI MODEL</a:t>
            </a:r>
            <a:endParaRPr/>
          </a:p>
        </p:txBody>
      </p:sp>
      <p:sp>
        <p:nvSpPr>
          <p:cNvPr id="470" name="Google Shape;470;p29"/>
          <p:cNvSpPr txBox="1"/>
          <p:nvPr/>
        </p:nvSpPr>
        <p:spPr>
          <a:xfrm>
            <a:off x="9753600" y="6400801"/>
            <a:ext cx="184150" cy="36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71" name="Google Shape;471;p29"/>
          <p:cNvSpPr/>
          <p:nvPr/>
        </p:nvSpPr>
        <p:spPr>
          <a:xfrm>
            <a:off x="1600200" y="850900"/>
            <a:ext cx="8610600" cy="26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Established in 1947, the International Standards Organization (</a:t>
            </a:r>
            <a:r>
              <a:rPr lang="en-US" sz="2800" i="1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rPr>
              <a:t>ISO</a:t>
            </a:r>
            <a:r>
              <a:rPr lang="en-US" sz="28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is a multinational body dedicated to worldwide agreement on international standards. An ISO standard that covers all aspects of network communications is the Open Systems Interconnection (</a:t>
            </a:r>
            <a:r>
              <a:rPr lang="en-US" sz="2800" i="1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rPr>
              <a:t>OSI</a:t>
            </a:r>
            <a:r>
              <a:rPr lang="en-US" sz="28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model. It was first introduced in the late 1970s. </a:t>
            </a:r>
            <a:endParaRPr/>
          </a:p>
        </p:txBody>
      </p:sp>
      <p:sp>
        <p:nvSpPr>
          <p:cNvPr id="472" name="Google Shape;472;p29"/>
          <p:cNvSpPr/>
          <p:nvPr/>
        </p:nvSpPr>
        <p:spPr>
          <a:xfrm>
            <a:off x="1752600" y="4972051"/>
            <a:ext cx="5715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8"/>
              <a:buFont typeface="Noto Sans Symbols"/>
              <a:buNone/>
            </a:pPr>
            <a:r>
              <a:rPr lang="en-US" sz="2400" b="1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Layered Architecture</a:t>
            </a:r>
            <a:br>
              <a:rPr lang="en-US" sz="2400" b="1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400" b="1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Peer-to-Peer Processes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8"/>
              <a:buFont typeface="Noto Sans Symbols"/>
              <a:buNone/>
            </a:pPr>
            <a:r>
              <a:rPr lang="en-US" sz="2400" b="1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Encapsulation</a:t>
            </a:r>
            <a:endParaRPr/>
          </a:p>
        </p:txBody>
      </p:sp>
      <p:sp>
        <p:nvSpPr>
          <p:cNvPr id="473" name="Google Shape;473;p29"/>
          <p:cNvSpPr txBox="1"/>
          <p:nvPr/>
        </p:nvSpPr>
        <p:spPr>
          <a:xfrm>
            <a:off x="1765301" y="4495801"/>
            <a:ext cx="4862513" cy="519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i="1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rPr>
              <a:t>Topics discussed in this section: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30"/>
          <p:cNvSpPr txBox="1">
            <a:spLocks noGrp="1"/>
          </p:cNvSpPr>
          <p:nvPr>
            <p:ph type="sldNum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</a:t>
            </a:r>
            <a:fld id="{00000000-1234-1234-1234-123412341234}" type="slidenum">
              <a:rPr lang="en-US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sz="12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0" name="Google Shape;480;p30"/>
          <p:cNvSpPr/>
          <p:nvPr/>
        </p:nvSpPr>
        <p:spPr>
          <a:xfrm>
            <a:off x="1890713" y="107951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81" name="Google Shape;481;p30"/>
          <p:cNvSpPr/>
          <p:nvPr/>
        </p:nvSpPr>
        <p:spPr>
          <a:xfrm>
            <a:off x="2273301" y="107951"/>
            <a:ext cx="328613" cy="474663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82" name="Google Shape;482;p30"/>
          <p:cNvSpPr/>
          <p:nvPr/>
        </p:nvSpPr>
        <p:spPr>
          <a:xfrm>
            <a:off x="2014539" y="530226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83" name="Google Shape;483;p30"/>
          <p:cNvSpPr/>
          <p:nvPr/>
        </p:nvSpPr>
        <p:spPr>
          <a:xfrm>
            <a:off x="2384425" y="530226"/>
            <a:ext cx="368300" cy="474663"/>
          </a:xfrm>
          <a:prstGeom prst="rect">
            <a:avLst/>
          </a:prstGeom>
          <a:gradFill>
            <a:gsLst>
              <a:gs pos="0">
                <a:schemeClr val="folHlink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84" name="Google Shape;484;p30"/>
          <p:cNvSpPr/>
          <p:nvPr/>
        </p:nvSpPr>
        <p:spPr>
          <a:xfrm>
            <a:off x="1600200" y="457201"/>
            <a:ext cx="560388" cy="422275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chemeClr val="hlink"/>
              </a:gs>
            </a:gsLst>
            <a:lin ang="189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85" name="Google Shape;485;p30"/>
          <p:cNvSpPr/>
          <p:nvPr/>
        </p:nvSpPr>
        <p:spPr>
          <a:xfrm>
            <a:off x="2235200" y="1"/>
            <a:ext cx="31750" cy="1052513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86" name="Google Shape;486;p30"/>
          <p:cNvSpPr/>
          <p:nvPr/>
        </p:nvSpPr>
        <p:spPr>
          <a:xfrm>
            <a:off x="1966914" y="533400"/>
            <a:ext cx="8226425" cy="31750"/>
          </a:xfrm>
          <a:prstGeom prst="rect">
            <a:avLst/>
          </a:prstGeom>
          <a:gradFill>
            <a:gsLst>
              <a:gs pos="0">
                <a:schemeClr val="lt2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487" name="Google Shape;487;p30"/>
          <p:cNvCxnSpPr/>
          <p:nvPr/>
        </p:nvCxnSpPr>
        <p:spPr>
          <a:xfrm>
            <a:off x="1981200" y="2819400"/>
            <a:ext cx="8153400" cy="0"/>
          </a:xfrm>
          <a:prstGeom prst="straightConnector1">
            <a:avLst/>
          </a:prstGeom>
          <a:noFill/>
          <a:ln w="76200" cap="flat" cmpd="sng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8" name="Google Shape;488;p30"/>
          <p:cNvCxnSpPr/>
          <p:nvPr/>
        </p:nvCxnSpPr>
        <p:spPr>
          <a:xfrm>
            <a:off x="1982788" y="3810000"/>
            <a:ext cx="8153400" cy="0"/>
          </a:xfrm>
          <a:prstGeom prst="straightConnector1">
            <a:avLst/>
          </a:prstGeom>
          <a:noFill/>
          <a:ln w="76200" cap="flat" cmpd="sng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9" name="Google Shape;489;p30"/>
          <p:cNvSpPr/>
          <p:nvPr/>
        </p:nvSpPr>
        <p:spPr>
          <a:xfrm>
            <a:off x="2019300" y="2911476"/>
            <a:ext cx="8077200" cy="830997"/>
          </a:xfrm>
          <a:prstGeom prst="rect">
            <a:avLst/>
          </a:prstGeom>
          <a:solidFill>
            <a:srgbClr val="99FF33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ISO is the organization.</a:t>
            </a:r>
            <a:br>
              <a:rPr lang="en-US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OSI is the model.</a:t>
            </a:r>
            <a:endParaRPr/>
          </a:p>
        </p:txBody>
      </p:sp>
      <p:grpSp>
        <p:nvGrpSpPr>
          <p:cNvPr id="490" name="Google Shape;490;p30"/>
          <p:cNvGrpSpPr/>
          <p:nvPr/>
        </p:nvGrpSpPr>
        <p:grpSpPr>
          <a:xfrm>
            <a:off x="1981200" y="2133600"/>
            <a:ext cx="1143000" cy="566738"/>
            <a:chOff x="1200" y="1248"/>
            <a:chExt cx="720" cy="357"/>
          </a:xfrm>
        </p:grpSpPr>
        <p:pic>
          <p:nvPicPr>
            <p:cNvPr id="491" name="Google Shape;491;p3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200" y="1248"/>
              <a:ext cx="720" cy="35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92" name="Google Shape;492;p30"/>
            <p:cNvSpPr txBox="1"/>
            <p:nvPr/>
          </p:nvSpPr>
          <p:spPr>
            <a:xfrm>
              <a:off x="1284" y="1248"/>
              <a:ext cx="551" cy="3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1" i="1">
                  <a:solidFill>
                    <a:schemeClr val="hlink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Note</a:t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31"/>
          <p:cNvSpPr txBox="1">
            <a:spLocks noGrp="1"/>
          </p:cNvSpPr>
          <p:nvPr>
            <p:ph type="sldNum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</a:t>
            </a:r>
            <a:fld id="{00000000-1234-1234-1234-123412341234}" type="slidenum">
              <a:rPr lang="en-US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sz="12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99" name="Google Shape;499;p31"/>
          <p:cNvCxnSpPr/>
          <p:nvPr/>
        </p:nvCxnSpPr>
        <p:spPr>
          <a:xfrm>
            <a:off x="1676400" y="228600"/>
            <a:ext cx="8763000" cy="0"/>
          </a:xfrm>
          <a:prstGeom prst="straightConnector1">
            <a:avLst/>
          </a:prstGeom>
          <a:noFill/>
          <a:ln w="76200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0" name="Google Shape;500;p31"/>
          <p:cNvCxnSpPr/>
          <p:nvPr/>
        </p:nvCxnSpPr>
        <p:spPr>
          <a:xfrm>
            <a:off x="1676400" y="1066800"/>
            <a:ext cx="8763000" cy="0"/>
          </a:xfrm>
          <a:prstGeom prst="straightConnector1">
            <a:avLst/>
          </a:prstGeom>
          <a:noFill/>
          <a:ln w="19050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1" name="Google Shape;501;p31"/>
          <p:cNvSpPr txBox="1"/>
          <p:nvPr/>
        </p:nvSpPr>
        <p:spPr>
          <a:xfrm>
            <a:off x="1828801" y="457200"/>
            <a:ext cx="5626358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2.2  </a:t>
            </a:r>
            <a:r>
              <a:rPr lang="en-US" sz="2000" b="1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Seven layers of the OSI model [1]</a:t>
            </a:r>
            <a:endParaRPr dirty="0"/>
          </a:p>
        </p:txBody>
      </p:sp>
      <p:cxnSp>
        <p:nvCxnSpPr>
          <p:cNvPr id="502" name="Google Shape;502;p31"/>
          <p:cNvCxnSpPr/>
          <p:nvPr/>
        </p:nvCxnSpPr>
        <p:spPr>
          <a:xfrm>
            <a:off x="1676400" y="6248400"/>
            <a:ext cx="8763000" cy="0"/>
          </a:xfrm>
          <a:prstGeom prst="straightConnector1">
            <a:avLst/>
          </a:prstGeom>
          <a:noFill/>
          <a:ln w="76200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03" name="Google Shape;503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9425" y="1191225"/>
            <a:ext cx="4805374" cy="49327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32"/>
          <p:cNvSpPr txBox="1">
            <a:spLocks noGrp="1"/>
          </p:cNvSpPr>
          <p:nvPr>
            <p:ph type="sldNum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</a:t>
            </a:r>
            <a:fld id="{00000000-1234-1234-1234-123412341234}" type="slidenum">
              <a:rPr lang="en-US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sz="12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10" name="Google Shape;510;p32"/>
          <p:cNvCxnSpPr/>
          <p:nvPr/>
        </p:nvCxnSpPr>
        <p:spPr>
          <a:xfrm>
            <a:off x="1676400" y="152400"/>
            <a:ext cx="8763000" cy="0"/>
          </a:xfrm>
          <a:prstGeom prst="straightConnector1">
            <a:avLst/>
          </a:prstGeom>
          <a:noFill/>
          <a:ln w="76200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1" name="Google Shape;511;p32"/>
          <p:cNvCxnSpPr/>
          <p:nvPr/>
        </p:nvCxnSpPr>
        <p:spPr>
          <a:xfrm>
            <a:off x="1676400" y="990600"/>
            <a:ext cx="8763000" cy="0"/>
          </a:xfrm>
          <a:prstGeom prst="straightConnector1">
            <a:avLst/>
          </a:prstGeom>
          <a:noFill/>
          <a:ln w="19050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12" name="Google Shape;512;p32"/>
          <p:cNvSpPr txBox="1"/>
          <p:nvPr/>
        </p:nvSpPr>
        <p:spPr>
          <a:xfrm>
            <a:off x="1828800" y="381000"/>
            <a:ext cx="7772400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2.3  </a:t>
            </a:r>
            <a:r>
              <a:rPr lang="en-US" sz="2000" b="1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interaction between layers in the OSI model [1]</a:t>
            </a:r>
            <a:endParaRPr dirty="0"/>
          </a:p>
        </p:txBody>
      </p:sp>
      <p:cxnSp>
        <p:nvCxnSpPr>
          <p:cNvPr id="513" name="Google Shape;513;p32"/>
          <p:cNvCxnSpPr/>
          <p:nvPr/>
        </p:nvCxnSpPr>
        <p:spPr>
          <a:xfrm>
            <a:off x="1676400" y="6324600"/>
            <a:ext cx="8763000" cy="0"/>
          </a:xfrm>
          <a:prstGeom prst="straightConnector1">
            <a:avLst/>
          </a:prstGeom>
          <a:noFill/>
          <a:ln w="76200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14" name="Google Shape;514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06650" y="1066801"/>
            <a:ext cx="6965950" cy="51609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33"/>
          <p:cNvSpPr txBox="1">
            <a:spLocks noGrp="1"/>
          </p:cNvSpPr>
          <p:nvPr>
            <p:ph type="sldNum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</a:t>
            </a:r>
            <a:fld id="{00000000-1234-1234-1234-123412341234}" type="slidenum">
              <a:rPr lang="en-US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sz="12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21" name="Google Shape;521;p33"/>
          <p:cNvCxnSpPr/>
          <p:nvPr/>
        </p:nvCxnSpPr>
        <p:spPr>
          <a:xfrm>
            <a:off x="1676400" y="152400"/>
            <a:ext cx="8763000" cy="0"/>
          </a:xfrm>
          <a:prstGeom prst="straightConnector1">
            <a:avLst/>
          </a:prstGeom>
          <a:noFill/>
          <a:ln w="76200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2" name="Google Shape;522;p33"/>
          <p:cNvCxnSpPr/>
          <p:nvPr/>
        </p:nvCxnSpPr>
        <p:spPr>
          <a:xfrm>
            <a:off x="1676400" y="990600"/>
            <a:ext cx="8763000" cy="0"/>
          </a:xfrm>
          <a:prstGeom prst="straightConnector1">
            <a:avLst/>
          </a:prstGeom>
          <a:noFill/>
          <a:ln w="19050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23" name="Google Shape;523;p33"/>
          <p:cNvSpPr txBox="1"/>
          <p:nvPr/>
        </p:nvSpPr>
        <p:spPr>
          <a:xfrm>
            <a:off x="1828799" y="381000"/>
            <a:ext cx="5831633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2.4  </a:t>
            </a:r>
            <a:r>
              <a:rPr lang="en-US" sz="2000" b="1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exchange using the OSI model [1]</a:t>
            </a:r>
            <a:endParaRPr dirty="0"/>
          </a:p>
        </p:txBody>
      </p:sp>
      <p:cxnSp>
        <p:nvCxnSpPr>
          <p:cNvPr id="524" name="Google Shape;524;p33"/>
          <p:cNvCxnSpPr/>
          <p:nvPr/>
        </p:nvCxnSpPr>
        <p:spPr>
          <a:xfrm>
            <a:off x="1676400" y="6248400"/>
            <a:ext cx="8763000" cy="0"/>
          </a:xfrm>
          <a:prstGeom prst="straightConnector1">
            <a:avLst/>
          </a:prstGeom>
          <a:noFill/>
          <a:ln w="76200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25" name="Google Shape;525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78038" y="1200150"/>
            <a:ext cx="7523162" cy="481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34"/>
          <p:cNvSpPr txBox="1">
            <a:spLocks noGrp="1"/>
          </p:cNvSpPr>
          <p:nvPr>
            <p:ph type="sldNum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</a:t>
            </a:r>
            <a:fld id="{00000000-1234-1234-1234-123412341234}" type="slidenum">
              <a:rPr lang="en-US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sz="12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2" name="Google Shape;532;p34"/>
          <p:cNvSpPr/>
          <p:nvPr/>
        </p:nvSpPr>
        <p:spPr>
          <a:xfrm>
            <a:off x="1524000" y="0"/>
            <a:ext cx="9144000" cy="838200"/>
          </a:xfrm>
          <a:prstGeom prst="rect">
            <a:avLst/>
          </a:prstGeom>
          <a:solidFill>
            <a:srgbClr val="33CCFF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3" name="Google Shape;533;p34"/>
          <p:cNvSpPr txBox="1"/>
          <p:nvPr/>
        </p:nvSpPr>
        <p:spPr>
          <a:xfrm>
            <a:off x="1752600" y="76201"/>
            <a:ext cx="6347956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2-3   LAYERS IN THE OSI MODEL</a:t>
            </a:r>
            <a:endParaRPr/>
          </a:p>
        </p:txBody>
      </p:sp>
      <p:sp>
        <p:nvSpPr>
          <p:cNvPr id="534" name="Google Shape;534;p34"/>
          <p:cNvSpPr txBox="1"/>
          <p:nvPr/>
        </p:nvSpPr>
        <p:spPr>
          <a:xfrm>
            <a:off x="9753600" y="6400801"/>
            <a:ext cx="184150" cy="36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35" name="Google Shape;535;p34"/>
          <p:cNvSpPr/>
          <p:nvPr/>
        </p:nvSpPr>
        <p:spPr>
          <a:xfrm>
            <a:off x="1600200" y="987425"/>
            <a:ext cx="8610600" cy="946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this section we briefly describe the functions of each layer in the OSI model.</a:t>
            </a:r>
            <a:endParaRPr/>
          </a:p>
        </p:txBody>
      </p:sp>
      <p:sp>
        <p:nvSpPr>
          <p:cNvPr id="536" name="Google Shape;536;p34"/>
          <p:cNvSpPr/>
          <p:nvPr/>
        </p:nvSpPr>
        <p:spPr>
          <a:xfrm>
            <a:off x="1752600" y="3295650"/>
            <a:ext cx="5715000" cy="2677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8"/>
              <a:buFont typeface="Noto Sans Symbols"/>
              <a:buNone/>
            </a:pPr>
            <a:r>
              <a:rPr lang="en-US" sz="2400" b="1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Physical Layer</a:t>
            </a:r>
            <a:br>
              <a:rPr lang="en-US" sz="2400" b="1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400" b="1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Link Layer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8"/>
              <a:buFont typeface="Noto Sans Symbols"/>
              <a:buNone/>
            </a:pPr>
            <a:r>
              <a:rPr lang="en-US" sz="2400" b="1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Network Layer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8"/>
              <a:buFont typeface="Noto Sans Symbols"/>
              <a:buNone/>
            </a:pPr>
            <a:r>
              <a:rPr lang="en-US" sz="2400" b="1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Transport Layer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8"/>
              <a:buFont typeface="Noto Sans Symbols"/>
              <a:buNone/>
            </a:pPr>
            <a:r>
              <a:rPr lang="en-US" sz="2400" b="1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Session Layer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8"/>
              <a:buFont typeface="Noto Sans Symbols"/>
              <a:buNone/>
            </a:pPr>
            <a:r>
              <a:rPr lang="en-US" sz="2400" b="1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Presentation Layer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8"/>
              <a:buFont typeface="Noto Sans Symbols"/>
              <a:buNone/>
            </a:pPr>
            <a:r>
              <a:rPr lang="en-US" sz="2400" b="1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Application Layer</a:t>
            </a:r>
            <a:endParaRPr/>
          </a:p>
        </p:txBody>
      </p:sp>
      <p:sp>
        <p:nvSpPr>
          <p:cNvPr id="537" name="Google Shape;537;p34"/>
          <p:cNvSpPr txBox="1"/>
          <p:nvPr/>
        </p:nvSpPr>
        <p:spPr>
          <a:xfrm>
            <a:off x="1765301" y="2819401"/>
            <a:ext cx="4862513" cy="519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i="1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rPr>
              <a:t>Topics discussed in this section: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33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EF4A4A"/>
      </a:accent1>
      <a:accent2>
        <a:srgbClr val="262626"/>
      </a:accent2>
      <a:accent3>
        <a:srgbClr val="EF4A4A"/>
      </a:accent3>
      <a:accent4>
        <a:srgbClr val="262626"/>
      </a:accent4>
      <a:accent5>
        <a:srgbClr val="EF4A4A"/>
      </a:accent5>
      <a:accent6>
        <a:srgbClr val="26262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772</Words>
  <Application>Microsoft Office PowerPoint</Application>
  <PresentationFormat>Widescreen</PresentationFormat>
  <Paragraphs>135</Paragraphs>
  <Slides>32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32</vt:i4>
      </vt:variant>
    </vt:vector>
  </HeadingPairs>
  <TitlesOfParts>
    <vt:vector size="40" baseType="lpstr">
      <vt:lpstr>Times</vt:lpstr>
      <vt:lpstr>Times New Roman</vt:lpstr>
      <vt:lpstr>Calibri</vt:lpstr>
      <vt:lpstr>Noto Sans Symbols</vt:lpstr>
      <vt:lpstr>Arial</vt:lpstr>
      <vt:lpstr>Tahoma</vt:lpstr>
      <vt:lpstr>1_Office Theme</vt:lpstr>
      <vt:lpstr>Contents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References: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Branding</dc:creator>
  <cp:lastModifiedBy>BHOOPESH BHATI</cp:lastModifiedBy>
  <cp:revision>13</cp:revision>
  <dcterms:created xsi:type="dcterms:W3CDTF">2019-01-09T10:33:58Z</dcterms:created>
  <dcterms:modified xsi:type="dcterms:W3CDTF">2023-02-06T07:27:58Z</dcterms:modified>
</cp:coreProperties>
</file>