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8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E4B"/>
    <a:srgbClr val="96644F"/>
    <a:srgbClr val="70B2E0"/>
    <a:srgbClr val="8EB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74"/>
    <p:restoredTop sz="94702"/>
  </p:normalViewPr>
  <p:slideViewPr>
    <p:cSldViewPr snapToGrid="0">
      <p:cViewPr varScale="1">
        <p:scale>
          <a:sx n="70" d="100"/>
          <a:sy n="70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B6776-AEAF-AA4D-9ABC-65BA5A44C71F}" type="doc">
      <dgm:prSet loTypeId="urn:microsoft.com/office/officeart/2005/8/layout/cycle3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538AE83-F67C-A141-80D5-6F863510968A}">
      <dgm:prSet phldrT="[Text]" custT="1"/>
      <dgm:spPr>
        <a:solidFill>
          <a:schemeClr val="tx1"/>
        </a:solidFill>
        <a:ln w="50800">
          <a:solidFill>
            <a:srgbClr val="70B2E0"/>
          </a:solidFill>
        </a:ln>
      </dgm:spPr>
      <dgm:t>
        <a:bodyPr/>
        <a:lstStyle/>
        <a:p>
          <a:pPr algn="ctr"/>
          <a:r>
            <a:rPr lang="en-GB" sz="1800" b="1" dirty="0">
              <a:solidFill>
                <a:schemeClr val="bg1"/>
              </a:solidFill>
            </a:rPr>
            <a:t>QUALITY CONTROL</a:t>
          </a:r>
        </a:p>
      </dgm:t>
    </dgm:pt>
    <dgm:pt modelId="{652D377A-B216-4A4B-89FA-0B2503EFC257}" type="parTrans" cxnId="{3919E475-2CF2-C440-A72E-6CDA362B6C0F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427427E9-27A7-6249-A5D6-F5A264E1C3FB}" type="sibTrans" cxnId="{3919E475-2CF2-C440-A72E-6CDA362B6C0F}">
      <dgm:prSet/>
      <dgm:spPr>
        <a:noFill/>
        <a:ln w="38100">
          <a:solidFill>
            <a:srgbClr val="FAAE4B"/>
          </a:solidFill>
        </a:ln>
      </dgm:spPr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7A8CC51E-7DFE-114D-86C6-F2A021F49783}">
      <dgm:prSet phldrT="[Text]" custT="1"/>
      <dgm:spPr>
        <a:solidFill>
          <a:schemeClr val="tx1"/>
        </a:solidFill>
        <a:ln w="50800">
          <a:solidFill>
            <a:srgbClr val="96644F"/>
          </a:solidFill>
        </a:ln>
      </dgm:spPr>
      <dgm:t>
        <a:bodyPr/>
        <a:lstStyle/>
        <a:p>
          <a:pPr algn="ctr"/>
          <a:r>
            <a:rPr lang="en-GB" sz="1800" b="1" dirty="0">
              <a:solidFill>
                <a:schemeClr val="bg1"/>
              </a:solidFill>
            </a:rPr>
            <a:t>ASSEMBLY</a:t>
          </a:r>
        </a:p>
      </dgm:t>
    </dgm:pt>
    <dgm:pt modelId="{67AF6678-8A41-D443-931F-6FDA5DA73B61}" type="parTrans" cxnId="{89B2B2F8-952D-3349-9901-1D46E08141E0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965F9F6D-9657-F447-932A-31157225BB9D}" type="sibTrans" cxnId="{89B2B2F8-952D-3349-9901-1D46E08141E0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487DE4D4-9E8A-424B-8DB2-CDB0DFA8B111}">
      <dgm:prSet phldrT="[Text]" custT="1"/>
      <dgm:spPr>
        <a:solidFill>
          <a:schemeClr val="tx1"/>
        </a:solidFill>
        <a:ln w="50800">
          <a:solidFill>
            <a:srgbClr val="8EB988"/>
          </a:solidFill>
        </a:ln>
      </dgm:spPr>
      <dgm:t>
        <a:bodyPr/>
        <a:lstStyle/>
        <a:p>
          <a:pPr algn="ctr"/>
          <a:r>
            <a:rPr lang="en-GB" sz="1800" b="1" dirty="0">
              <a:solidFill>
                <a:schemeClr val="bg1"/>
              </a:solidFill>
            </a:rPr>
            <a:t>MAPPING</a:t>
          </a:r>
        </a:p>
      </dgm:t>
    </dgm:pt>
    <dgm:pt modelId="{32426949-FA5D-E548-8E9B-B7845EF8874C}" type="parTrans" cxnId="{DD903A07-0EBC-0A47-A8DE-BF2273A9DF0E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D8AAF16E-0F8D-864E-B93F-F3F44F9A46E5}" type="sibTrans" cxnId="{DD903A07-0EBC-0A47-A8DE-BF2273A9DF0E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F0295AA8-8A36-0F40-B927-AC9023040F9C}">
      <dgm:prSet phldrT="[Text]" custT="1"/>
      <dgm:spPr>
        <a:solidFill>
          <a:schemeClr val="tx1"/>
        </a:solidFill>
        <a:ln w="50800">
          <a:solidFill>
            <a:srgbClr val="70B2E0"/>
          </a:solidFill>
        </a:ln>
      </dgm:spPr>
      <dgm:t>
        <a:bodyPr/>
        <a:lstStyle/>
        <a:p>
          <a:pPr algn="ctr"/>
          <a:r>
            <a:rPr lang="en-GB" sz="1800" b="1" dirty="0">
              <a:solidFill>
                <a:schemeClr val="bg1"/>
              </a:solidFill>
            </a:rPr>
            <a:t>POLISHING</a:t>
          </a:r>
        </a:p>
      </dgm:t>
    </dgm:pt>
    <dgm:pt modelId="{D035A281-EF7C-1441-9BC9-3E6732E24FE2}" type="parTrans" cxnId="{36184A1E-3951-9246-9A86-05ECE7DB2E94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70AF4762-F434-1147-8CCF-1804860DA6AC}" type="sibTrans" cxnId="{36184A1E-3951-9246-9A86-05ECE7DB2E94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4BB561D8-1F1E-F541-8826-99214BEFD6A7}">
      <dgm:prSet custT="1"/>
      <dgm:spPr>
        <a:solidFill>
          <a:schemeClr val="tx1"/>
        </a:solidFill>
        <a:ln w="50800">
          <a:solidFill>
            <a:srgbClr val="96644F"/>
          </a:solidFill>
        </a:ln>
      </dgm:spPr>
      <dgm:t>
        <a:bodyPr/>
        <a:lstStyle/>
        <a:p>
          <a:pPr algn="ctr"/>
          <a:r>
            <a:rPr lang="en-GB" sz="1800" b="1" dirty="0">
              <a:solidFill>
                <a:schemeClr val="bg1"/>
              </a:solidFill>
            </a:rPr>
            <a:t>EVALUATION (2)</a:t>
          </a:r>
        </a:p>
      </dgm:t>
    </dgm:pt>
    <dgm:pt modelId="{9884F6E1-47DC-A24F-BB92-7B447ABB7B51}" type="parTrans" cxnId="{0739730A-29FF-E04A-93A7-51F3926E8F7C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695317A1-CAF1-D147-8B89-A68F6D52133E}" type="sibTrans" cxnId="{0739730A-29FF-E04A-93A7-51F3926E8F7C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F2DD1A68-6BC1-6A46-94C5-59CD2CA645E6}">
      <dgm:prSet custT="1"/>
      <dgm:spPr>
        <a:solidFill>
          <a:schemeClr val="tx1"/>
        </a:solidFill>
        <a:ln w="50800">
          <a:solidFill>
            <a:srgbClr val="96644F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QUAST</a:t>
          </a:r>
        </a:p>
      </dgm:t>
    </dgm:pt>
    <dgm:pt modelId="{3AE1DCB2-88F0-F74B-BE13-01901071EED0}" type="parTrans" cxnId="{E5775495-7672-764B-859B-AAE90B3324FB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67A0FB17-FD18-F847-85A9-02FA177FFB12}" type="sibTrans" cxnId="{E5775495-7672-764B-859B-AAE90B3324FB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58A323BF-9BE3-3749-9725-E4812E9D4110}">
      <dgm:prSet custT="1"/>
      <dgm:spPr>
        <a:solidFill>
          <a:schemeClr val="tx1"/>
        </a:solidFill>
        <a:ln w="50800">
          <a:solidFill>
            <a:srgbClr val="96644F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BUSCO</a:t>
          </a:r>
        </a:p>
      </dgm:t>
    </dgm:pt>
    <dgm:pt modelId="{8D64FA74-8858-EA44-A0F6-3D5210F357E4}" type="parTrans" cxnId="{54197F04-29CD-BC48-B81A-C5691699483F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5626B6B8-F365-A544-B2D0-DB39A9D0AD27}" type="sibTrans" cxnId="{54197F04-29CD-BC48-B81A-C5691699483F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BFF9A928-FC13-1849-9553-A32A66D72B93}">
      <dgm:prSet phldrT="[Text]" custT="1"/>
      <dgm:spPr>
        <a:solidFill>
          <a:schemeClr val="tx1"/>
        </a:solidFill>
        <a:ln w="50800">
          <a:solidFill>
            <a:srgbClr val="70B2E0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NANOPLOT</a:t>
          </a:r>
        </a:p>
      </dgm:t>
    </dgm:pt>
    <dgm:pt modelId="{FBC5D3F3-BE1C-BD4F-944C-256EAF1C99BA}" type="parTrans" cxnId="{57CC7B6C-7154-1244-B372-73C8894F8438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6F21F794-E6CD-C847-82EA-469F2203B1BA}" type="sibTrans" cxnId="{57CC7B6C-7154-1244-B372-73C8894F8438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7C245436-C588-0242-9AB1-7B8BB9F1DCBF}">
      <dgm:prSet phldrT="[Text]" custT="1"/>
      <dgm:spPr>
        <a:solidFill>
          <a:schemeClr val="tx1"/>
        </a:solidFill>
        <a:ln w="50800">
          <a:solidFill>
            <a:srgbClr val="70B2E0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NANOFILT</a:t>
          </a:r>
        </a:p>
      </dgm:t>
    </dgm:pt>
    <dgm:pt modelId="{B85D99B3-23A0-4F4A-A778-CBCC34CCB0BA}" type="parTrans" cxnId="{509AECDF-8CD0-9B4D-9746-8255F984DB52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F9A50A6A-87FD-674A-A7CD-45B59A57EA86}" type="sibTrans" cxnId="{509AECDF-8CD0-9B4D-9746-8255F984DB52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FCC3DB27-561C-C741-9CC3-2555FB96D862}">
      <dgm:prSet phldrT="[Text]" custT="1"/>
      <dgm:spPr>
        <a:solidFill>
          <a:schemeClr val="tx1"/>
        </a:solidFill>
        <a:ln w="50800">
          <a:solidFill>
            <a:srgbClr val="96644F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FLYE</a:t>
          </a:r>
        </a:p>
      </dgm:t>
    </dgm:pt>
    <dgm:pt modelId="{5D3CA591-2BC0-D343-ADE7-BCBA53351230}" type="parTrans" cxnId="{7144CEFC-FFE1-8A47-BA5E-A747847C5B45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8E435479-51E8-A646-BC5F-3DD904B1520E}" type="sibTrans" cxnId="{7144CEFC-FFE1-8A47-BA5E-A747847C5B45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34415A18-B363-8048-B903-0527C7EB27DC}">
      <dgm:prSet phldrT="[Text]" custT="1"/>
      <dgm:spPr>
        <a:solidFill>
          <a:schemeClr val="tx1"/>
        </a:solidFill>
        <a:ln w="50800">
          <a:solidFill>
            <a:srgbClr val="8EB988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MINIMAP2</a:t>
          </a:r>
        </a:p>
      </dgm:t>
    </dgm:pt>
    <dgm:pt modelId="{0C30F1C7-13F3-3E41-A05D-60E34FA70AD5}" type="parTrans" cxnId="{1EE5EE83-E783-D54F-9BDC-AFCD4ACBDD86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1668937A-48E4-FC4C-9F27-87A9D0B573FE}" type="sibTrans" cxnId="{1EE5EE83-E783-D54F-9BDC-AFCD4ACBDD86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C02061C0-47D6-424E-9D99-38D75D6D3192}">
      <dgm:prSet phldrT="[Text]" custT="1"/>
      <dgm:spPr>
        <a:solidFill>
          <a:schemeClr val="tx1"/>
        </a:solidFill>
        <a:ln w="50800">
          <a:solidFill>
            <a:srgbClr val="70B2E0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RACON</a:t>
          </a:r>
        </a:p>
      </dgm:t>
    </dgm:pt>
    <dgm:pt modelId="{78B22444-3F1D-C244-AE74-60519DEA46DA}" type="parTrans" cxnId="{622BBAC3-4DB2-E741-A024-214B7F15CB46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606BAD1E-2D26-FD49-8A22-C973112DA953}" type="sibTrans" cxnId="{622BBAC3-4DB2-E741-A024-214B7F15CB46}">
      <dgm:prSet/>
      <dgm:spPr/>
      <dgm:t>
        <a:bodyPr/>
        <a:lstStyle/>
        <a:p>
          <a:pPr algn="l"/>
          <a:endParaRPr lang="en-GB">
            <a:solidFill>
              <a:schemeClr val="bg1"/>
            </a:solidFill>
          </a:endParaRPr>
        </a:p>
      </dgm:t>
    </dgm:pt>
    <dgm:pt modelId="{82C0D0E0-EB8C-D24F-88D8-F7447C71A02C}">
      <dgm:prSet phldrT="[Text]" custT="1"/>
      <dgm:spPr>
        <a:solidFill>
          <a:schemeClr val="tx1"/>
        </a:solidFill>
        <a:ln w="50800">
          <a:solidFill>
            <a:srgbClr val="70B2E0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KMC</a:t>
          </a:r>
        </a:p>
      </dgm:t>
    </dgm:pt>
    <dgm:pt modelId="{AD33C5FC-585A-2C42-8970-510EE70B446E}" type="parTrans" cxnId="{B9B72434-B1A3-0244-BE4E-A669EA149111}">
      <dgm:prSet/>
      <dgm:spPr/>
      <dgm:t>
        <a:bodyPr/>
        <a:lstStyle/>
        <a:p>
          <a:endParaRPr lang="en-GB"/>
        </a:p>
      </dgm:t>
    </dgm:pt>
    <dgm:pt modelId="{36D24155-AA66-0541-AF71-30CBC34B648A}" type="sibTrans" cxnId="{B9B72434-B1A3-0244-BE4E-A669EA149111}">
      <dgm:prSet/>
      <dgm:spPr/>
      <dgm:t>
        <a:bodyPr/>
        <a:lstStyle/>
        <a:p>
          <a:endParaRPr lang="en-GB"/>
        </a:p>
      </dgm:t>
    </dgm:pt>
    <dgm:pt modelId="{548371A9-C162-7B48-AF27-8288A10F9AC9}">
      <dgm:prSet custT="1"/>
      <dgm:spPr>
        <a:solidFill>
          <a:schemeClr val="tx1"/>
        </a:solidFill>
        <a:ln w="50800">
          <a:solidFill>
            <a:schemeClr val="bg1"/>
          </a:solidFill>
        </a:ln>
      </dgm:spPr>
      <dgm:t>
        <a:bodyPr/>
        <a:lstStyle/>
        <a:p>
          <a:pPr algn="ctr"/>
          <a:r>
            <a:rPr lang="en-GB" sz="1800" b="1" dirty="0">
              <a:solidFill>
                <a:schemeClr val="bg1"/>
              </a:solidFill>
            </a:rPr>
            <a:t>EVALUATION (1)</a:t>
          </a:r>
        </a:p>
      </dgm:t>
    </dgm:pt>
    <dgm:pt modelId="{86FCD781-B6C4-E545-80E1-2EFEA6C6F820}" type="parTrans" cxnId="{20EE640B-3359-9E4E-89E5-EC9A9819651B}">
      <dgm:prSet/>
      <dgm:spPr/>
      <dgm:t>
        <a:bodyPr/>
        <a:lstStyle/>
        <a:p>
          <a:endParaRPr lang="en-GB"/>
        </a:p>
      </dgm:t>
    </dgm:pt>
    <dgm:pt modelId="{C94648E5-6C10-2A4E-9A95-E4BD761EA75F}" type="sibTrans" cxnId="{20EE640B-3359-9E4E-89E5-EC9A9819651B}">
      <dgm:prSet/>
      <dgm:spPr/>
      <dgm:t>
        <a:bodyPr/>
        <a:lstStyle/>
        <a:p>
          <a:endParaRPr lang="en-GB"/>
        </a:p>
      </dgm:t>
    </dgm:pt>
    <dgm:pt modelId="{5F485540-B759-5E48-9E4F-F9696E745F3C}">
      <dgm:prSet custT="1"/>
      <dgm:spPr>
        <a:solidFill>
          <a:schemeClr val="tx1"/>
        </a:solidFill>
        <a:ln w="50800">
          <a:solidFill>
            <a:schemeClr val="bg1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QUAST</a:t>
          </a:r>
        </a:p>
      </dgm:t>
    </dgm:pt>
    <dgm:pt modelId="{95CC844B-485A-C846-B77A-107DADD65007}" type="parTrans" cxnId="{C8154A18-BB1A-7242-8A3B-BC52879B53B2}">
      <dgm:prSet/>
      <dgm:spPr/>
      <dgm:t>
        <a:bodyPr/>
        <a:lstStyle/>
        <a:p>
          <a:endParaRPr lang="en-GB"/>
        </a:p>
      </dgm:t>
    </dgm:pt>
    <dgm:pt modelId="{6F814BD7-26AB-4E4A-BD12-27787C61F308}" type="sibTrans" cxnId="{C8154A18-BB1A-7242-8A3B-BC52879B53B2}">
      <dgm:prSet/>
      <dgm:spPr/>
      <dgm:t>
        <a:bodyPr/>
        <a:lstStyle/>
        <a:p>
          <a:endParaRPr lang="en-GB"/>
        </a:p>
      </dgm:t>
    </dgm:pt>
    <dgm:pt modelId="{EAF6ED47-CB3A-154A-97D5-5F69825E68CB}">
      <dgm:prSet custT="1"/>
      <dgm:spPr>
        <a:solidFill>
          <a:schemeClr val="tx1"/>
        </a:solidFill>
        <a:ln w="50800">
          <a:solidFill>
            <a:schemeClr val="bg1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BUSCO</a:t>
          </a:r>
          <a:endParaRPr lang="en-GB" sz="1400" dirty="0"/>
        </a:p>
      </dgm:t>
    </dgm:pt>
    <dgm:pt modelId="{2AFC2075-3DA1-A541-9B02-7C46244EF58D}" type="parTrans" cxnId="{87321993-7AFB-4E4C-B22C-17BCD9717C00}">
      <dgm:prSet/>
      <dgm:spPr/>
      <dgm:t>
        <a:bodyPr/>
        <a:lstStyle/>
        <a:p>
          <a:endParaRPr lang="en-GB"/>
        </a:p>
      </dgm:t>
    </dgm:pt>
    <dgm:pt modelId="{F4EEF0A7-3755-1B4A-8407-5FFC6F6D1C76}" type="sibTrans" cxnId="{87321993-7AFB-4E4C-B22C-17BCD9717C00}">
      <dgm:prSet/>
      <dgm:spPr/>
      <dgm:t>
        <a:bodyPr/>
        <a:lstStyle/>
        <a:p>
          <a:endParaRPr lang="en-GB"/>
        </a:p>
      </dgm:t>
    </dgm:pt>
    <dgm:pt modelId="{5282DA7F-5E98-CC4E-87B2-29172FDBAC47}">
      <dgm:prSet phldrT="[Text]" custT="1"/>
      <dgm:spPr>
        <a:solidFill>
          <a:schemeClr val="tx1"/>
        </a:solidFill>
        <a:ln w="50800">
          <a:solidFill>
            <a:srgbClr val="8EB988"/>
          </a:solidFill>
        </a:ln>
      </dgm:spPr>
      <dgm:t>
        <a:bodyPr/>
        <a:lstStyle/>
        <a:p>
          <a:pPr algn="l"/>
          <a:r>
            <a:rPr lang="en-GB" sz="1400" dirty="0">
              <a:solidFill>
                <a:schemeClr val="bg1"/>
              </a:solidFill>
            </a:rPr>
            <a:t>SAMTOOLS</a:t>
          </a:r>
        </a:p>
      </dgm:t>
    </dgm:pt>
    <dgm:pt modelId="{B953A4AD-4A89-A043-B831-694E2D7CAAE2}" type="parTrans" cxnId="{708C6FBB-FAD2-5F45-88A4-CD1D395AC776}">
      <dgm:prSet/>
      <dgm:spPr/>
      <dgm:t>
        <a:bodyPr/>
        <a:lstStyle/>
        <a:p>
          <a:endParaRPr lang="en-GB"/>
        </a:p>
      </dgm:t>
    </dgm:pt>
    <dgm:pt modelId="{D93EEBC0-2488-6741-BAB5-41243601BDC7}" type="sibTrans" cxnId="{708C6FBB-FAD2-5F45-88A4-CD1D395AC776}">
      <dgm:prSet/>
      <dgm:spPr/>
      <dgm:t>
        <a:bodyPr/>
        <a:lstStyle/>
        <a:p>
          <a:endParaRPr lang="en-GB"/>
        </a:p>
      </dgm:t>
    </dgm:pt>
    <dgm:pt modelId="{7482B87D-64AC-C147-BF3A-FF419BE02559}" type="pres">
      <dgm:prSet presAssocID="{08FB6776-AEAF-AA4D-9ABC-65BA5A44C71F}" presName="Name0" presStyleCnt="0">
        <dgm:presLayoutVars>
          <dgm:dir/>
          <dgm:resizeHandles val="exact"/>
        </dgm:presLayoutVars>
      </dgm:prSet>
      <dgm:spPr/>
    </dgm:pt>
    <dgm:pt modelId="{85888E41-EF9D-A448-8225-D8581FBE251A}" type="pres">
      <dgm:prSet presAssocID="{08FB6776-AEAF-AA4D-9ABC-65BA5A44C71F}" presName="cycle" presStyleCnt="0"/>
      <dgm:spPr/>
    </dgm:pt>
    <dgm:pt modelId="{F95309E3-978C-A54E-BFBD-9A6136DADE31}" type="pres">
      <dgm:prSet presAssocID="{0538AE83-F67C-A141-80D5-6F863510968A}" presName="nodeFirstNode" presStyleLbl="node1" presStyleIdx="0" presStyleCnt="6" custRadScaleRad="98584" custRadScaleInc="2982">
        <dgm:presLayoutVars>
          <dgm:bulletEnabled val="1"/>
        </dgm:presLayoutVars>
      </dgm:prSet>
      <dgm:spPr/>
    </dgm:pt>
    <dgm:pt modelId="{F331280C-31B6-C347-A4BD-229A60F68DF0}" type="pres">
      <dgm:prSet presAssocID="{427427E9-27A7-6249-A5D6-F5A264E1C3FB}" presName="sibTransFirstNode" presStyleLbl="bgShp" presStyleIdx="0" presStyleCnt="1"/>
      <dgm:spPr/>
    </dgm:pt>
    <dgm:pt modelId="{37AAE30F-E899-444C-A9A5-8421FFCBC48B}" type="pres">
      <dgm:prSet presAssocID="{7A8CC51E-7DFE-114D-86C6-F2A021F49783}" presName="nodeFollowingNodes" presStyleLbl="node1" presStyleIdx="1" presStyleCnt="6" custScaleX="73667" custScaleY="80167" custRadScaleRad="121366" custRadScaleInc="21893">
        <dgm:presLayoutVars>
          <dgm:bulletEnabled val="1"/>
        </dgm:presLayoutVars>
      </dgm:prSet>
      <dgm:spPr/>
    </dgm:pt>
    <dgm:pt modelId="{60E7441A-0111-FF48-BF54-52D3982117BB}" type="pres">
      <dgm:prSet presAssocID="{548371A9-C162-7B48-AF27-8288A10F9AC9}" presName="nodeFollowingNodes" presStyleLbl="node1" presStyleIdx="2" presStyleCnt="6" custRadScaleRad="130586" custRadScaleInc="-24807">
        <dgm:presLayoutVars>
          <dgm:bulletEnabled val="1"/>
        </dgm:presLayoutVars>
      </dgm:prSet>
      <dgm:spPr/>
    </dgm:pt>
    <dgm:pt modelId="{175A4765-21F0-F14E-A09C-7879BF716998}" type="pres">
      <dgm:prSet presAssocID="{487DE4D4-9E8A-424B-8DB2-CDB0DFA8B111}" presName="nodeFollowingNodes" presStyleLbl="node1" presStyleIdx="3" presStyleCnt="6" custScaleX="84527" custScaleY="97676" custRadScaleRad="105359" custRadScaleInc="-4897">
        <dgm:presLayoutVars>
          <dgm:bulletEnabled val="1"/>
        </dgm:presLayoutVars>
      </dgm:prSet>
      <dgm:spPr/>
    </dgm:pt>
    <dgm:pt modelId="{50DDA907-C343-EC47-A6E2-2ED0898A547F}" type="pres">
      <dgm:prSet presAssocID="{F0295AA8-8A36-0F40-B927-AC9023040F9C}" presName="nodeFollowingNodes" presStyleLbl="node1" presStyleIdx="4" presStyleCnt="6" custScaleX="78432" custScaleY="72137" custRadScaleRad="123670" custRadScaleInc="18465">
        <dgm:presLayoutVars>
          <dgm:bulletEnabled val="1"/>
        </dgm:presLayoutVars>
      </dgm:prSet>
      <dgm:spPr/>
    </dgm:pt>
    <dgm:pt modelId="{AEF18EA6-BA05-0F48-902F-83C005AB94BA}" type="pres">
      <dgm:prSet presAssocID="{4BB561D8-1F1E-F541-8826-99214BEFD6A7}" presName="nodeFollowingNodes" presStyleLbl="node1" presStyleIdx="5" presStyleCnt="6" custScaleX="110235" custScaleY="98373" custRadScaleRad="127236" custRadScaleInc="-26335">
        <dgm:presLayoutVars>
          <dgm:bulletEnabled val="1"/>
        </dgm:presLayoutVars>
      </dgm:prSet>
      <dgm:spPr/>
    </dgm:pt>
  </dgm:ptLst>
  <dgm:cxnLst>
    <dgm:cxn modelId="{54197F04-29CD-BC48-B81A-C5691699483F}" srcId="{4BB561D8-1F1E-F541-8826-99214BEFD6A7}" destId="{58A323BF-9BE3-3749-9725-E4812E9D4110}" srcOrd="1" destOrd="0" parTransId="{8D64FA74-8858-EA44-A0F6-3D5210F357E4}" sibTransId="{5626B6B8-F365-A544-B2D0-DB39A9D0AD27}"/>
    <dgm:cxn modelId="{B0869906-EDA7-0640-A242-A78F2E60A451}" type="presOf" srcId="{C02061C0-47D6-424E-9D99-38D75D6D3192}" destId="{50DDA907-C343-EC47-A6E2-2ED0898A547F}" srcOrd="0" destOrd="1" presId="urn:microsoft.com/office/officeart/2005/8/layout/cycle3"/>
    <dgm:cxn modelId="{5B98C406-AA31-5B4E-8F02-F60AA1D4E8AD}" type="presOf" srcId="{82C0D0E0-EB8C-D24F-88D8-F7447C71A02C}" destId="{F95309E3-978C-A54E-BFBD-9A6136DADE31}" srcOrd="0" destOrd="1" presId="urn:microsoft.com/office/officeart/2005/8/layout/cycle3"/>
    <dgm:cxn modelId="{DD903A07-0EBC-0A47-A8DE-BF2273A9DF0E}" srcId="{08FB6776-AEAF-AA4D-9ABC-65BA5A44C71F}" destId="{487DE4D4-9E8A-424B-8DB2-CDB0DFA8B111}" srcOrd="3" destOrd="0" parTransId="{32426949-FA5D-E548-8E9B-B7845EF8874C}" sibTransId="{D8AAF16E-0F8D-864E-B93F-F3F44F9A46E5}"/>
    <dgm:cxn modelId="{0739730A-29FF-E04A-93A7-51F3926E8F7C}" srcId="{08FB6776-AEAF-AA4D-9ABC-65BA5A44C71F}" destId="{4BB561D8-1F1E-F541-8826-99214BEFD6A7}" srcOrd="5" destOrd="0" parTransId="{9884F6E1-47DC-A24F-BB92-7B447ABB7B51}" sibTransId="{695317A1-CAF1-D147-8B89-A68F6D52133E}"/>
    <dgm:cxn modelId="{20EE640B-3359-9E4E-89E5-EC9A9819651B}" srcId="{08FB6776-AEAF-AA4D-9ABC-65BA5A44C71F}" destId="{548371A9-C162-7B48-AF27-8288A10F9AC9}" srcOrd="2" destOrd="0" parTransId="{86FCD781-B6C4-E545-80E1-2EFEA6C6F820}" sibTransId="{C94648E5-6C10-2A4E-9A95-E4BD761EA75F}"/>
    <dgm:cxn modelId="{C8154A18-BB1A-7242-8A3B-BC52879B53B2}" srcId="{548371A9-C162-7B48-AF27-8288A10F9AC9}" destId="{5F485540-B759-5E48-9E4F-F9696E745F3C}" srcOrd="0" destOrd="0" parTransId="{95CC844B-485A-C846-B77A-107DADD65007}" sibTransId="{6F814BD7-26AB-4E4A-BD12-27787C61F308}"/>
    <dgm:cxn modelId="{34782C1E-B9DB-EC44-823A-E6C956CE79A1}" type="presOf" srcId="{0538AE83-F67C-A141-80D5-6F863510968A}" destId="{F95309E3-978C-A54E-BFBD-9A6136DADE31}" srcOrd="0" destOrd="0" presId="urn:microsoft.com/office/officeart/2005/8/layout/cycle3"/>
    <dgm:cxn modelId="{36184A1E-3951-9246-9A86-05ECE7DB2E94}" srcId="{08FB6776-AEAF-AA4D-9ABC-65BA5A44C71F}" destId="{F0295AA8-8A36-0F40-B927-AC9023040F9C}" srcOrd="4" destOrd="0" parTransId="{D035A281-EF7C-1441-9BC9-3E6732E24FE2}" sibTransId="{70AF4762-F434-1147-8CCF-1804860DA6AC}"/>
    <dgm:cxn modelId="{8138CB29-0ECD-BC44-AEBE-F90BC6EB5F6D}" type="presOf" srcId="{4BB561D8-1F1E-F541-8826-99214BEFD6A7}" destId="{AEF18EA6-BA05-0F48-902F-83C005AB94BA}" srcOrd="0" destOrd="0" presId="urn:microsoft.com/office/officeart/2005/8/layout/cycle3"/>
    <dgm:cxn modelId="{3FE8532D-39FA-4348-9DAB-793AC3E14B18}" type="presOf" srcId="{58A323BF-9BE3-3749-9725-E4812E9D4110}" destId="{AEF18EA6-BA05-0F48-902F-83C005AB94BA}" srcOrd="0" destOrd="2" presId="urn:microsoft.com/office/officeart/2005/8/layout/cycle3"/>
    <dgm:cxn modelId="{B9B72434-B1A3-0244-BE4E-A669EA149111}" srcId="{0538AE83-F67C-A141-80D5-6F863510968A}" destId="{82C0D0E0-EB8C-D24F-88D8-F7447C71A02C}" srcOrd="0" destOrd="0" parTransId="{AD33C5FC-585A-2C42-8970-510EE70B446E}" sibTransId="{36D24155-AA66-0541-AF71-30CBC34B648A}"/>
    <dgm:cxn modelId="{7CAAE649-DFBA-CA44-AA8E-407C1F54FC01}" type="presOf" srcId="{F2DD1A68-6BC1-6A46-94C5-59CD2CA645E6}" destId="{AEF18EA6-BA05-0F48-902F-83C005AB94BA}" srcOrd="0" destOrd="1" presId="urn:microsoft.com/office/officeart/2005/8/layout/cycle3"/>
    <dgm:cxn modelId="{391CB94C-09B1-CB46-AC21-1A9A17DB3388}" type="presOf" srcId="{7A8CC51E-7DFE-114D-86C6-F2A021F49783}" destId="{37AAE30F-E899-444C-A9A5-8421FFCBC48B}" srcOrd="0" destOrd="0" presId="urn:microsoft.com/office/officeart/2005/8/layout/cycle3"/>
    <dgm:cxn modelId="{6299784E-3711-B140-AFBB-E1CE17518DF2}" type="presOf" srcId="{F0295AA8-8A36-0F40-B927-AC9023040F9C}" destId="{50DDA907-C343-EC47-A6E2-2ED0898A547F}" srcOrd="0" destOrd="0" presId="urn:microsoft.com/office/officeart/2005/8/layout/cycle3"/>
    <dgm:cxn modelId="{3CBE5664-4BE6-A14D-9F94-89CD0D7AD180}" type="presOf" srcId="{EAF6ED47-CB3A-154A-97D5-5F69825E68CB}" destId="{60E7441A-0111-FF48-BF54-52D3982117BB}" srcOrd="0" destOrd="2" presId="urn:microsoft.com/office/officeart/2005/8/layout/cycle3"/>
    <dgm:cxn modelId="{57CC7B6C-7154-1244-B372-73C8894F8438}" srcId="{0538AE83-F67C-A141-80D5-6F863510968A}" destId="{BFF9A928-FC13-1849-9553-A32A66D72B93}" srcOrd="1" destOrd="0" parTransId="{FBC5D3F3-BE1C-BD4F-944C-256EAF1C99BA}" sibTransId="{6F21F794-E6CD-C847-82EA-469F2203B1BA}"/>
    <dgm:cxn modelId="{3919E475-2CF2-C440-A72E-6CDA362B6C0F}" srcId="{08FB6776-AEAF-AA4D-9ABC-65BA5A44C71F}" destId="{0538AE83-F67C-A141-80D5-6F863510968A}" srcOrd="0" destOrd="0" parTransId="{652D377A-B216-4A4B-89FA-0B2503EFC257}" sibTransId="{427427E9-27A7-6249-A5D6-F5A264E1C3FB}"/>
    <dgm:cxn modelId="{1EE5EE83-E783-D54F-9BDC-AFCD4ACBDD86}" srcId="{487DE4D4-9E8A-424B-8DB2-CDB0DFA8B111}" destId="{34415A18-B363-8048-B903-0527C7EB27DC}" srcOrd="0" destOrd="0" parTransId="{0C30F1C7-13F3-3E41-A05D-60E34FA70AD5}" sibTransId="{1668937A-48E4-FC4C-9F27-87A9D0B573FE}"/>
    <dgm:cxn modelId="{C68A6A8A-4040-5348-A841-D444FD3D3400}" type="presOf" srcId="{34415A18-B363-8048-B903-0527C7EB27DC}" destId="{175A4765-21F0-F14E-A09C-7879BF716998}" srcOrd="0" destOrd="1" presId="urn:microsoft.com/office/officeart/2005/8/layout/cycle3"/>
    <dgm:cxn modelId="{87321993-7AFB-4E4C-B22C-17BCD9717C00}" srcId="{548371A9-C162-7B48-AF27-8288A10F9AC9}" destId="{EAF6ED47-CB3A-154A-97D5-5F69825E68CB}" srcOrd="1" destOrd="0" parTransId="{2AFC2075-3DA1-A541-9B02-7C46244EF58D}" sibTransId="{F4EEF0A7-3755-1B4A-8407-5FFC6F6D1C76}"/>
    <dgm:cxn modelId="{62A5B293-F9A9-EC47-9037-5778E0ED2623}" type="presOf" srcId="{7C245436-C588-0242-9AB1-7B8BB9F1DCBF}" destId="{F95309E3-978C-A54E-BFBD-9A6136DADE31}" srcOrd="0" destOrd="3" presId="urn:microsoft.com/office/officeart/2005/8/layout/cycle3"/>
    <dgm:cxn modelId="{E5775495-7672-764B-859B-AAE90B3324FB}" srcId="{4BB561D8-1F1E-F541-8826-99214BEFD6A7}" destId="{F2DD1A68-6BC1-6A46-94C5-59CD2CA645E6}" srcOrd="0" destOrd="0" parTransId="{3AE1DCB2-88F0-F74B-BE13-01901071EED0}" sibTransId="{67A0FB17-FD18-F847-85A9-02FA177FFB12}"/>
    <dgm:cxn modelId="{A5FB10BA-0B3C-F443-BE31-D7C3852EC714}" type="presOf" srcId="{427427E9-27A7-6249-A5D6-F5A264E1C3FB}" destId="{F331280C-31B6-C347-A4BD-229A60F68DF0}" srcOrd="0" destOrd="0" presId="urn:microsoft.com/office/officeart/2005/8/layout/cycle3"/>
    <dgm:cxn modelId="{708C6FBB-FAD2-5F45-88A4-CD1D395AC776}" srcId="{487DE4D4-9E8A-424B-8DB2-CDB0DFA8B111}" destId="{5282DA7F-5E98-CC4E-87B2-29172FDBAC47}" srcOrd="1" destOrd="0" parTransId="{B953A4AD-4A89-A043-B831-694E2D7CAAE2}" sibTransId="{D93EEBC0-2488-6741-BAB5-41243601BDC7}"/>
    <dgm:cxn modelId="{622BBAC3-4DB2-E741-A024-214B7F15CB46}" srcId="{F0295AA8-8A36-0F40-B927-AC9023040F9C}" destId="{C02061C0-47D6-424E-9D99-38D75D6D3192}" srcOrd="0" destOrd="0" parTransId="{78B22444-3F1D-C244-AE74-60519DEA46DA}" sibTransId="{606BAD1E-2D26-FD49-8A22-C973112DA953}"/>
    <dgm:cxn modelId="{7D713CC8-FEA0-8641-B7A5-118E67BE1B03}" type="presOf" srcId="{08FB6776-AEAF-AA4D-9ABC-65BA5A44C71F}" destId="{7482B87D-64AC-C147-BF3A-FF419BE02559}" srcOrd="0" destOrd="0" presId="urn:microsoft.com/office/officeart/2005/8/layout/cycle3"/>
    <dgm:cxn modelId="{0D30F2D9-87B4-2E4C-8893-507D70223856}" type="presOf" srcId="{487DE4D4-9E8A-424B-8DB2-CDB0DFA8B111}" destId="{175A4765-21F0-F14E-A09C-7879BF716998}" srcOrd="0" destOrd="0" presId="urn:microsoft.com/office/officeart/2005/8/layout/cycle3"/>
    <dgm:cxn modelId="{801833DC-B424-FC4D-A643-FB412B3CEC8C}" type="presOf" srcId="{5F485540-B759-5E48-9E4F-F9696E745F3C}" destId="{60E7441A-0111-FF48-BF54-52D3982117BB}" srcOrd="0" destOrd="1" presId="urn:microsoft.com/office/officeart/2005/8/layout/cycle3"/>
    <dgm:cxn modelId="{509AECDF-8CD0-9B4D-9746-8255F984DB52}" srcId="{0538AE83-F67C-A141-80D5-6F863510968A}" destId="{7C245436-C588-0242-9AB1-7B8BB9F1DCBF}" srcOrd="2" destOrd="0" parTransId="{B85D99B3-23A0-4F4A-A778-CBCC34CCB0BA}" sibTransId="{F9A50A6A-87FD-674A-A7CD-45B59A57EA86}"/>
    <dgm:cxn modelId="{6B36DFE7-15A4-2640-8BB8-3997475DA403}" type="presOf" srcId="{BFF9A928-FC13-1849-9553-A32A66D72B93}" destId="{F95309E3-978C-A54E-BFBD-9A6136DADE31}" srcOrd="0" destOrd="2" presId="urn:microsoft.com/office/officeart/2005/8/layout/cycle3"/>
    <dgm:cxn modelId="{5ED0C7E9-6663-9540-ACF4-107CFE60EA9D}" type="presOf" srcId="{548371A9-C162-7B48-AF27-8288A10F9AC9}" destId="{60E7441A-0111-FF48-BF54-52D3982117BB}" srcOrd="0" destOrd="0" presId="urn:microsoft.com/office/officeart/2005/8/layout/cycle3"/>
    <dgm:cxn modelId="{89B2B2F8-952D-3349-9901-1D46E08141E0}" srcId="{08FB6776-AEAF-AA4D-9ABC-65BA5A44C71F}" destId="{7A8CC51E-7DFE-114D-86C6-F2A021F49783}" srcOrd="1" destOrd="0" parTransId="{67AF6678-8A41-D443-931F-6FDA5DA73B61}" sibTransId="{965F9F6D-9657-F447-932A-31157225BB9D}"/>
    <dgm:cxn modelId="{8C0DE3F8-8BD0-C449-9F33-EAA30394D68A}" type="presOf" srcId="{5282DA7F-5E98-CC4E-87B2-29172FDBAC47}" destId="{175A4765-21F0-F14E-A09C-7879BF716998}" srcOrd="0" destOrd="2" presId="urn:microsoft.com/office/officeart/2005/8/layout/cycle3"/>
    <dgm:cxn modelId="{7144CEFC-FFE1-8A47-BA5E-A747847C5B45}" srcId="{7A8CC51E-7DFE-114D-86C6-F2A021F49783}" destId="{FCC3DB27-561C-C741-9CC3-2555FB96D862}" srcOrd="0" destOrd="0" parTransId="{5D3CA591-2BC0-D343-ADE7-BCBA53351230}" sibTransId="{8E435479-51E8-A646-BC5F-3DD904B1520E}"/>
    <dgm:cxn modelId="{69349EFE-8B63-9642-B708-28E7051CD763}" type="presOf" srcId="{FCC3DB27-561C-C741-9CC3-2555FB96D862}" destId="{37AAE30F-E899-444C-A9A5-8421FFCBC48B}" srcOrd="0" destOrd="1" presId="urn:microsoft.com/office/officeart/2005/8/layout/cycle3"/>
    <dgm:cxn modelId="{72BA8227-44B0-A747-B504-6F2FCB7E5BBA}" type="presParOf" srcId="{7482B87D-64AC-C147-BF3A-FF419BE02559}" destId="{85888E41-EF9D-A448-8225-D8581FBE251A}" srcOrd="0" destOrd="0" presId="urn:microsoft.com/office/officeart/2005/8/layout/cycle3"/>
    <dgm:cxn modelId="{81484776-C13B-FF4E-B281-73C0F3F64E28}" type="presParOf" srcId="{85888E41-EF9D-A448-8225-D8581FBE251A}" destId="{F95309E3-978C-A54E-BFBD-9A6136DADE31}" srcOrd="0" destOrd="0" presId="urn:microsoft.com/office/officeart/2005/8/layout/cycle3"/>
    <dgm:cxn modelId="{18B3DEA7-FD41-5749-9020-8DA84206833D}" type="presParOf" srcId="{85888E41-EF9D-A448-8225-D8581FBE251A}" destId="{F331280C-31B6-C347-A4BD-229A60F68DF0}" srcOrd="1" destOrd="0" presId="urn:microsoft.com/office/officeart/2005/8/layout/cycle3"/>
    <dgm:cxn modelId="{FACCC220-0BEF-8440-9AE9-9DDA4DBC39CF}" type="presParOf" srcId="{85888E41-EF9D-A448-8225-D8581FBE251A}" destId="{37AAE30F-E899-444C-A9A5-8421FFCBC48B}" srcOrd="2" destOrd="0" presId="urn:microsoft.com/office/officeart/2005/8/layout/cycle3"/>
    <dgm:cxn modelId="{C00D4FD3-C3AB-5F4D-AC1D-2A8F66DA4830}" type="presParOf" srcId="{85888E41-EF9D-A448-8225-D8581FBE251A}" destId="{60E7441A-0111-FF48-BF54-52D3982117BB}" srcOrd="3" destOrd="0" presId="urn:microsoft.com/office/officeart/2005/8/layout/cycle3"/>
    <dgm:cxn modelId="{1C700B85-0BBA-7B4F-8652-FE97DA78CA74}" type="presParOf" srcId="{85888E41-EF9D-A448-8225-D8581FBE251A}" destId="{175A4765-21F0-F14E-A09C-7879BF716998}" srcOrd="4" destOrd="0" presId="urn:microsoft.com/office/officeart/2005/8/layout/cycle3"/>
    <dgm:cxn modelId="{E9F0BBD8-F07E-7143-9AC6-9C3AAEEEDE2A}" type="presParOf" srcId="{85888E41-EF9D-A448-8225-D8581FBE251A}" destId="{50DDA907-C343-EC47-A6E2-2ED0898A547F}" srcOrd="5" destOrd="0" presId="urn:microsoft.com/office/officeart/2005/8/layout/cycle3"/>
    <dgm:cxn modelId="{02DD7D58-5A8A-2541-97E5-0C7D277D9521}" type="presParOf" srcId="{85888E41-EF9D-A448-8225-D8581FBE251A}" destId="{AEF18EA6-BA05-0F48-902F-83C005AB94B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280C-31B6-C347-A4BD-229A60F68DF0}">
      <dsp:nvSpPr>
        <dsp:cNvPr id="0" name=""/>
        <dsp:cNvSpPr/>
      </dsp:nvSpPr>
      <dsp:spPr>
        <a:xfrm>
          <a:off x="1401658" y="37024"/>
          <a:ext cx="6105282" cy="6105282"/>
        </a:xfrm>
        <a:prstGeom prst="circularArrow">
          <a:avLst>
            <a:gd name="adj1" fmla="val 5274"/>
            <a:gd name="adj2" fmla="val 312630"/>
            <a:gd name="adj3" fmla="val 14224932"/>
            <a:gd name="adj4" fmla="val 17128891"/>
            <a:gd name="adj5" fmla="val 5477"/>
          </a:avLst>
        </a:prstGeom>
        <a:noFill/>
        <a:ln w="38100">
          <a:solidFill>
            <a:srgbClr val="FAAE4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309E3-978C-A54E-BFBD-9A6136DADE31}">
      <dsp:nvSpPr>
        <dsp:cNvPr id="0" name=""/>
        <dsp:cNvSpPr/>
      </dsp:nvSpPr>
      <dsp:spPr>
        <a:xfrm>
          <a:off x="3291605" y="44407"/>
          <a:ext cx="2325388" cy="1162694"/>
        </a:xfrm>
        <a:prstGeom prst="roundRect">
          <a:avLst/>
        </a:prstGeom>
        <a:solidFill>
          <a:schemeClr val="tx1"/>
        </a:solidFill>
        <a:ln w="50800" cap="flat" cmpd="sng" algn="ctr">
          <a:solidFill>
            <a:srgbClr val="70B2E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QUALITY CONTROL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KMC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NANOPLOT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NANOFILT</a:t>
          </a:r>
        </a:p>
      </dsp:txBody>
      <dsp:txXfrm>
        <a:off x="3348363" y="101165"/>
        <a:ext cx="2211872" cy="1049178"/>
      </dsp:txXfrm>
    </dsp:sp>
    <dsp:sp modelId="{37AAE30F-E899-444C-A9A5-8421FFCBC48B}">
      <dsp:nvSpPr>
        <dsp:cNvPr id="0" name=""/>
        <dsp:cNvSpPr/>
      </dsp:nvSpPr>
      <dsp:spPr>
        <a:xfrm>
          <a:off x="6379037" y="1634767"/>
          <a:ext cx="1713044" cy="932097"/>
        </a:xfrm>
        <a:prstGeom prst="roundRect">
          <a:avLst/>
        </a:prstGeom>
        <a:solidFill>
          <a:schemeClr val="tx1"/>
        </a:solidFill>
        <a:ln w="50800" cap="flat" cmpd="sng" algn="ctr">
          <a:solidFill>
            <a:srgbClr val="9664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ASSEMBLY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FLYE</a:t>
          </a:r>
        </a:p>
      </dsp:txBody>
      <dsp:txXfrm>
        <a:off x="6424538" y="1680268"/>
        <a:ext cx="1622042" cy="841095"/>
      </dsp:txXfrm>
    </dsp:sp>
    <dsp:sp modelId="{60E7441A-0111-FF48-BF54-52D3982117BB}">
      <dsp:nvSpPr>
        <dsp:cNvPr id="0" name=""/>
        <dsp:cNvSpPr/>
      </dsp:nvSpPr>
      <dsp:spPr>
        <a:xfrm>
          <a:off x="6315246" y="3443939"/>
          <a:ext cx="2325388" cy="1162694"/>
        </a:xfrm>
        <a:prstGeom prst="roundRect">
          <a:avLst/>
        </a:prstGeom>
        <a:solidFill>
          <a:schemeClr val="tx1"/>
        </a:solidFill>
        <a:ln w="508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EVALUATION (1)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QUAST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BUSCO</a:t>
          </a:r>
          <a:endParaRPr lang="en-GB" sz="1400" kern="1200" dirty="0"/>
        </a:p>
      </dsp:txBody>
      <dsp:txXfrm>
        <a:off x="6372004" y="3500697"/>
        <a:ext cx="2211872" cy="1049178"/>
      </dsp:txXfrm>
    </dsp:sp>
    <dsp:sp modelId="{175A4765-21F0-F14E-A09C-7879BF716998}">
      <dsp:nvSpPr>
        <dsp:cNvPr id="0" name=""/>
        <dsp:cNvSpPr/>
      </dsp:nvSpPr>
      <dsp:spPr>
        <a:xfrm>
          <a:off x="3520826" y="4984008"/>
          <a:ext cx="1965581" cy="1135673"/>
        </a:xfrm>
        <a:prstGeom prst="roundRect">
          <a:avLst/>
        </a:prstGeom>
        <a:solidFill>
          <a:schemeClr val="tx1"/>
        </a:solidFill>
        <a:ln w="50800" cap="flat" cmpd="sng" algn="ctr">
          <a:solidFill>
            <a:srgbClr val="8EB98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MAPPING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MINIMAP2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SAMTOOLS</a:t>
          </a:r>
        </a:p>
      </dsp:txBody>
      <dsp:txXfrm>
        <a:off x="3576265" y="5039447"/>
        <a:ext cx="1854703" cy="1024795"/>
      </dsp:txXfrm>
    </dsp:sp>
    <dsp:sp modelId="{50DDA907-C343-EC47-A6E2-2ED0898A547F}">
      <dsp:nvSpPr>
        <dsp:cNvPr id="0" name=""/>
        <dsp:cNvSpPr/>
      </dsp:nvSpPr>
      <dsp:spPr>
        <a:xfrm>
          <a:off x="608029" y="3720116"/>
          <a:ext cx="1823848" cy="838732"/>
        </a:xfrm>
        <a:prstGeom prst="roundRect">
          <a:avLst/>
        </a:prstGeom>
        <a:solidFill>
          <a:schemeClr val="tx1"/>
        </a:solidFill>
        <a:ln w="50800" cap="flat" cmpd="sng" algn="ctr">
          <a:solidFill>
            <a:srgbClr val="70B2E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POLISHING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RACON</a:t>
          </a:r>
        </a:p>
      </dsp:txBody>
      <dsp:txXfrm>
        <a:off x="648973" y="3761060"/>
        <a:ext cx="1741960" cy="756844"/>
      </dsp:txXfrm>
    </dsp:sp>
    <dsp:sp modelId="{AEF18EA6-BA05-0F48-902F-83C005AB94BA}">
      <dsp:nvSpPr>
        <dsp:cNvPr id="0" name=""/>
        <dsp:cNvSpPr/>
      </dsp:nvSpPr>
      <dsp:spPr>
        <a:xfrm>
          <a:off x="84982" y="1601976"/>
          <a:ext cx="2563392" cy="1143777"/>
        </a:xfrm>
        <a:prstGeom prst="roundRect">
          <a:avLst/>
        </a:prstGeom>
        <a:solidFill>
          <a:schemeClr val="tx1"/>
        </a:solidFill>
        <a:ln w="50800" cap="flat" cmpd="sng" algn="ctr">
          <a:solidFill>
            <a:srgbClr val="9664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bg1"/>
              </a:solidFill>
            </a:rPr>
            <a:t>EVALUATION (2)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QUAST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bg1"/>
              </a:solidFill>
            </a:rPr>
            <a:t>BUSCO</a:t>
          </a:r>
        </a:p>
      </dsp:txBody>
      <dsp:txXfrm>
        <a:off x="140817" y="1657811"/>
        <a:ext cx="2451722" cy="1032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FEA2D-3D17-2340-B181-7E7A593D22DD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3F412-B9EF-A24E-80AD-EAA083AE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862FC-45EA-47FD-529B-63D2EAC0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3B1439-C19B-5022-5D6E-2D1C096CF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F6C19-D93B-0E9E-C3AA-53CFDA694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C130B-FF08-1A62-0F0F-C2E1EC401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3F412-B9EF-A24E-80AD-EAA083AE4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7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59AF0-A4BB-6A4C-8439-C995CD8CFDB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27B99-6178-2A47-83FD-3F14EBFE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EF8E0-9B25-7E2A-02EE-379EE15B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E18E6A-0A7B-0D66-FCBE-34AE5D375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678317"/>
              </p:ext>
            </p:extLst>
          </p:nvPr>
        </p:nvGraphicFramePr>
        <p:xfrm>
          <a:off x="1921565" y="463826"/>
          <a:ext cx="8658902" cy="611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94A47C-DB6E-2FD3-10F8-564D67272F63}"/>
              </a:ext>
            </a:extLst>
          </p:cNvPr>
          <p:cNvSpPr txBox="1"/>
          <p:nvPr/>
        </p:nvSpPr>
        <p:spPr>
          <a:xfrm>
            <a:off x="4771095" y="3046613"/>
            <a:ext cx="3362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DRAFT GENOME ASSEMBLY</a:t>
            </a:r>
          </a:p>
        </p:txBody>
      </p:sp>
      <p:pic>
        <p:nvPicPr>
          <p:cNvPr id="1026" name="Picture 2" descr="About the CHPC - NICIS CHPC">
            <a:extLst>
              <a:ext uri="{FF2B5EF4-FFF2-40B4-BE49-F238E27FC236}">
                <a16:creationId xmlns:a16="http://schemas.microsoft.com/office/drawing/2014/main" id="{A1BBBCBF-905F-9F68-5A12-413573B3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683" y="5057381"/>
            <a:ext cx="2366537" cy="108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6A78D-A36F-491C-1AF1-F019C143FD06}"/>
              </a:ext>
            </a:extLst>
          </p:cNvPr>
          <p:cNvSpPr txBox="1"/>
          <p:nvPr/>
        </p:nvSpPr>
        <p:spPr>
          <a:xfrm>
            <a:off x="7835029" y="6168199"/>
            <a:ext cx="4214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err="1">
                <a:solidFill>
                  <a:schemeClr val="bg1"/>
                </a:solidFill>
              </a:rPr>
              <a:t>Seriallong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(QC &amp; evaluation)</a:t>
            </a:r>
          </a:p>
          <a:p>
            <a:pPr algn="r"/>
            <a:r>
              <a:rPr lang="en-US" sz="1600" i="1" dirty="0" err="1">
                <a:solidFill>
                  <a:schemeClr val="bg1"/>
                </a:solidFill>
              </a:rPr>
              <a:t>Bigmem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(assembly, mapping &amp; polishing)</a:t>
            </a:r>
          </a:p>
        </p:txBody>
      </p:sp>
      <p:pic>
        <p:nvPicPr>
          <p:cNvPr id="7" name="Picture 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4E39F44-E52D-CEAA-8451-043AC706B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562" y="178245"/>
            <a:ext cx="4275454" cy="11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9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42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Swart</dc:creator>
  <cp:lastModifiedBy>Christina Meiring</cp:lastModifiedBy>
  <cp:revision>9</cp:revision>
  <cp:lastPrinted>2024-03-05T06:37:01Z</cp:lastPrinted>
  <dcterms:created xsi:type="dcterms:W3CDTF">2024-02-28T09:30:58Z</dcterms:created>
  <dcterms:modified xsi:type="dcterms:W3CDTF">2025-03-07T10:21:12Z</dcterms:modified>
</cp:coreProperties>
</file>