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F55E9-EDA2-49DD-BEFE-2355A64E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628A41-BD51-493D-A95C-F3B11A144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F709E-DDB4-4E16-A841-8DD64A77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38C7D-2595-4EF1-9300-5895299E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A757A-9EBE-4B7C-81AE-D65460CC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2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60411-4C2A-4137-86CB-F1FE077B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40BE1B-A2C8-489F-9DAE-13AF6D35D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98135-BD5E-48C9-BD2A-4FB9C53C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04288-3EB8-4372-85EE-EBD12D73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8813D-258D-4151-B605-FE1B1467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E4B337-B759-412B-9A04-0E6E928ED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6A6BCE-9437-4D13-ADCC-179EE540C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39900-85F4-44B4-8FF0-EDDB8E90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C3F37-1EB7-4769-A114-E2D07C2C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DAA05-617A-4A99-8DAF-CD3D63ED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8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3DE4-F1D6-40BB-BD10-47D7DE1E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BC85E-AE6E-4942-BCF6-B8C6876FA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42916-0B79-4608-B475-4092B877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470DB-3AB3-4802-81A4-7EE99B5F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9F15F-BD05-4A89-9CEB-3F995C9A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1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97ECE-26B2-42F5-8C4B-3743D71A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8C9D58-5039-4770-9799-D9AB499C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499D1-09C8-445A-A668-C1DBBA44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B6F6E-FAB2-414E-913A-4A1E9D4A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6B5DF6-AB1C-457C-9F1E-6AAD47F5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22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8BD0A-E31B-44D8-B0A9-A3A78E3D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222A3-21B5-4490-BE25-EA4963D7A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293AB-B6C2-40F0-BD61-20AC65452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1CE92-C9CF-4DE1-A196-183EE560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327B6-C3C5-4287-BA2E-24345289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8E597-1EE9-43E8-9EBA-A5C228B2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6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F7654-34A2-4E0F-ACD3-60192097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95328B-41EE-4057-BC09-B6D6FA99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13C9AE-E93D-4122-8FBF-4207DDB36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440BE0-F615-425D-9DA9-E6235CB6A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87778-10ED-47F2-8A8F-41F4F601A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3C0DF5-4966-4B6D-AC85-D41ABD17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BC5298-744C-4310-8746-E284972B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7813B-84CF-447E-8CE9-B0944696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3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2043F-F813-43A8-8E69-F31986BE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DE4218-2FBE-45FF-B03B-6F6B7427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E4A9B-14B8-42E4-8341-A9C52F53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626B25-28FC-4028-883D-DC2C56F3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9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86F6F4-065C-48D5-B5B4-8ADB2145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0A82CC-9D1E-4184-9988-BBDE28EE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6E08E-3316-4BDD-9EDD-F90DD0A9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4299-C899-4282-AEEF-5DB70B19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80DF7-F39C-45C0-8816-FAD55D01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7CBA1E-4F92-4C68-BEE0-0E9A98955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9F469-7C00-4295-8120-32C4C6F9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C37EB-402F-4186-92C5-76690141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19C81-4E53-4871-99C9-FABBC389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30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8C14B-E2D6-47ED-BB07-E9D183D1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70EF03-9339-4C7F-8109-3E497B09F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4EB2B-883A-4FDC-85AB-4A0E5C62D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DFA4F-0AFF-4C9C-80B0-F6033CB6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BE78-1FFE-42AC-A0CC-C275443512B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B3A56E-B678-4141-98FE-16B348A6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51A6E-139E-4A9E-96C7-4FC0879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7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2F338E-F8F4-493A-B53C-A11ACDB4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4B69CA-EBC0-4CA3-864B-FC9656E7D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9AB5C-B489-43F0-865E-3E7E649C5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BE78-1FFE-42AC-A0CC-C275443512B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CEAB8-D7D8-4D04-9B8B-7132DFA9C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0D3EC-8C64-4010-80D7-3FC702CE1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431C-E528-4651-97D5-3A7659B2A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DBD96-2383-4C25-9EBD-6056DF8D4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Elder Scrolls Online Personal Information Service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DEE47-F3D1-4592-8BEE-DDDB6E87D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디푼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DiPoon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6129876j@naver.com</a:t>
            </a:r>
          </a:p>
        </p:txBody>
      </p:sp>
    </p:spTree>
    <p:extLst>
      <p:ext uri="{BB962C8B-B14F-4D97-AF65-F5344CB8AC3E}">
        <p14:creationId xmlns:p14="http://schemas.microsoft.com/office/powerpoint/2010/main" val="409495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116ED2-79CA-400C-B612-BB0BAC77F701}"/>
              </a:ext>
            </a:extLst>
          </p:cNvPr>
          <p:cNvSpPr/>
          <p:nvPr/>
        </p:nvSpPr>
        <p:spPr>
          <a:xfrm>
            <a:off x="335560" y="1979598"/>
            <a:ext cx="3615655" cy="4513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27FAC5A-A8D7-44CF-941C-F84FC1C5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웹페이지 구상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3E017B-5778-4C4E-8D3F-3525A1F33BB3}"/>
              </a:ext>
            </a:extLst>
          </p:cNvPr>
          <p:cNvSpPr/>
          <p:nvPr/>
        </p:nvSpPr>
        <p:spPr>
          <a:xfrm>
            <a:off x="4409813" y="1979596"/>
            <a:ext cx="3615655" cy="4513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0DE5E9-EB23-4280-AF31-9FEED85A03BF}"/>
              </a:ext>
            </a:extLst>
          </p:cNvPr>
          <p:cNvSpPr/>
          <p:nvPr/>
        </p:nvSpPr>
        <p:spPr>
          <a:xfrm>
            <a:off x="8484067" y="1979597"/>
            <a:ext cx="3615655" cy="4513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D19085-181B-4840-80C6-2879B400773E}"/>
              </a:ext>
            </a:extLst>
          </p:cNvPr>
          <p:cNvSpPr/>
          <p:nvPr/>
        </p:nvSpPr>
        <p:spPr>
          <a:xfrm>
            <a:off x="727745" y="4575479"/>
            <a:ext cx="1891717" cy="32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23CF31-953D-40E0-B079-B3BB2F2B6B13}"/>
              </a:ext>
            </a:extLst>
          </p:cNvPr>
          <p:cNvSpPr/>
          <p:nvPr/>
        </p:nvSpPr>
        <p:spPr>
          <a:xfrm>
            <a:off x="727744" y="5026234"/>
            <a:ext cx="1891717" cy="32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9A884E-8A44-4D02-BAB1-0A5B9977CF98}"/>
              </a:ext>
            </a:extLst>
          </p:cNvPr>
          <p:cNvSpPr/>
          <p:nvPr/>
        </p:nvSpPr>
        <p:spPr>
          <a:xfrm>
            <a:off x="2725374" y="4575480"/>
            <a:ext cx="915448" cy="7744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3D00AE-BE87-4276-9212-F6CCC775CADF}"/>
              </a:ext>
            </a:extLst>
          </p:cNvPr>
          <p:cNvSpPr txBox="1"/>
          <p:nvPr/>
        </p:nvSpPr>
        <p:spPr>
          <a:xfrm>
            <a:off x="607678" y="3110594"/>
            <a:ext cx="26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및 서비스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AD156-83E7-4F0C-B88E-FD4E9FD607C6}"/>
              </a:ext>
            </a:extLst>
          </p:cNvPr>
          <p:cNvSpPr txBox="1"/>
          <p:nvPr/>
        </p:nvSpPr>
        <p:spPr>
          <a:xfrm>
            <a:off x="543887" y="2043742"/>
            <a:ext cx="242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Elder Scrolls Online Personal Information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DB2E6-E729-4339-90E9-E3700A1AC940}"/>
              </a:ext>
            </a:extLst>
          </p:cNvPr>
          <p:cNvSpPr txBox="1"/>
          <p:nvPr/>
        </p:nvSpPr>
        <p:spPr>
          <a:xfrm>
            <a:off x="921391" y="5924878"/>
            <a:ext cx="242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제니맥스</a:t>
            </a:r>
            <a:r>
              <a:rPr lang="ko-KR" altLang="en-US" dirty="0"/>
              <a:t> 무관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CF2A4-ED6E-4857-BA49-2908E95028EA}"/>
              </a:ext>
            </a:extLst>
          </p:cNvPr>
          <p:cNvSpPr txBox="1"/>
          <p:nvPr/>
        </p:nvSpPr>
        <p:spPr>
          <a:xfrm>
            <a:off x="602086" y="3549771"/>
            <a:ext cx="26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7CD873-3458-4C53-832B-359D19CBE858}"/>
              </a:ext>
            </a:extLst>
          </p:cNvPr>
          <p:cNvSpPr txBox="1"/>
          <p:nvPr/>
        </p:nvSpPr>
        <p:spPr>
          <a:xfrm>
            <a:off x="1137582" y="5592604"/>
            <a:ext cx="26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연락처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17C93E-0DC6-43DF-9994-B291EAFECCB9}"/>
              </a:ext>
            </a:extLst>
          </p:cNvPr>
          <p:cNvSpPr txBox="1"/>
          <p:nvPr/>
        </p:nvSpPr>
        <p:spPr>
          <a:xfrm>
            <a:off x="527459" y="1578194"/>
            <a:ext cx="26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페이지</a:t>
            </a:r>
            <a:r>
              <a:rPr lang="en-US" altLang="ko-KR" dirty="0"/>
              <a:t>, </a:t>
            </a:r>
            <a:r>
              <a:rPr lang="ko-KR" altLang="en-US" dirty="0"/>
              <a:t>홈페이지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DA6646-07F8-454D-B80D-E552CEE0D087}"/>
              </a:ext>
            </a:extLst>
          </p:cNvPr>
          <p:cNvSpPr txBox="1"/>
          <p:nvPr/>
        </p:nvSpPr>
        <p:spPr>
          <a:xfrm>
            <a:off x="4522017" y="1551738"/>
            <a:ext cx="265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로그인시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81F49-CD6B-4AD4-81A4-74246D7CBF05}"/>
              </a:ext>
            </a:extLst>
          </p:cNvPr>
          <p:cNvSpPr txBox="1"/>
          <p:nvPr/>
        </p:nvSpPr>
        <p:spPr>
          <a:xfrm>
            <a:off x="4570032" y="3740869"/>
            <a:ext cx="29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ID </a:t>
            </a:r>
            <a:r>
              <a:rPr lang="ko-KR" altLang="en-US" dirty="0"/>
              <a:t>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26E02-D283-4838-8870-D9E1382F10EB}"/>
              </a:ext>
            </a:extLst>
          </p:cNvPr>
          <p:cNvSpPr txBox="1"/>
          <p:nvPr/>
        </p:nvSpPr>
        <p:spPr>
          <a:xfrm>
            <a:off x="4704239" y="4412286"/>
            <a:ext cx="29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 보기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0CBC64-AC52-4AC9-B7DD-3B3FE715E6B4}"/>
              </a:ext>
            </a:extLst>
          </p:cNvPr>
          <p:cNvSpPr txBox="1"/>
          <p:nvPr/>
        </p:nvSpPr>
        <p:spPr>
          <a:xfrm>
            <a:off x="4704239" y="4857870"/>
            <a:ext cx="29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보기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31D4B7-11DA-4767-AE6E-82D1144DC46D}"/>
              </a:ext>
            </a:extLst>
          </p:cNvPr>
          <p:cNvSpPr txBox="1"/>
          <p:nvPr/>
        </p:nvSpPr>
        <p:spPr>
          <a:xfrm>
            <a:off x="8516574" y="1551738"/>
            <a:ext cx="358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로그인시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계정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보기시</a:t>
            </a:r>
            <a:endParaRPr lang="ko-KR" altLang="en-US" dirty="0"/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5F99C985-77A3-429A-BD85-5E4A565DE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65123"/>
              </p:ext>
            </p:extLst>
          </p:nvPr>
        </p:nvGraphicFramePr>
        <p:xfrm>
          <a:off x="8529598" y="3714275"/>
          <a:ext cx="3460632" cy="26309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772">
                  <a:extLst>
                    <a:ext uri="{9D8B030D-6E8A-4147-A177-3AD203B41FA5}">
                      <a16:colId xmlns:a16="http://schemas.microsoft.com/office/drawing/2014/main" val="2071472945"/>
                    </a:ext>
                  </a:extLst>
                </a:gridCol>
                <a:gridCol w="576772">
                  <a:extLst>
                    <a:ext uri="{9D8B030D-6E8A-4147-A177-3AD203B41FA5}">
                      <a16:colId xmlns:a16="http://schemas.microsoft.com/office/drawing/2014/main" val="1147666774"/>
                    </a:ext>
                  </a:extLst>
                </a:gridCol>
                <a:gridCol w="576772">
                  <a:extLst>
                    <a:ext uri="{9D8B030D-6E8A-4147-A177-3AD203B41FA5}">
                      <a16:colId xmlns:a16="http://schemas.microsoft.com/office/drawing/2014/main" val="540030022"/>
                    </a:ext>
                  </a:extLst>
                </a:gridCol>
                <a:gridCol w="576772">
                  <a:extLst>
                    <a:ext uri="{9D8B030D-6E8A-4147-A177-3AD203B41FA5}">
                      <a16:colId xmlns:a16="http://schemas.microsoft.com/office/drawing/2014/main" val="2488420512"/>
                    </a:ext>
                  </a:extLst>
                </a:gridCol>
                <a:gridCol w="576772">
                  <a:extLst>
                    <a:ext uri="{9D8B030D-6E8A-4147-A177-3AD203B41FA5}">
                      <a16:colId xmlns:a16="http://schemas.microsoft.com/office/drawing/2014/main" val="3204372036"/>
                    </a:ext>
                  </a:extLst>
                </a:gridCol>
                <a:gridCol w="576772">
                  <a:extLst>
                    <a:ext uri="{9D8B030D-6E8A-4147-A177-3AD203B41FA5}">
                      <a16:colId xmlns:a16="http://schemas.microsoft.com/office/drawing/2014/main" val="2497195911"/>
                    </a:ext>
                  </a:extLst>
                </a:gridCol>
              </a:tblGrid>
              <a:tr h="438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70584"/>
                  </a:ext>
                </a:extLst>
              </a:tr>
              <a:tr h="438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60222"/>
                  </a:ext>
                </a:extLst>
              </a:tr>
              <a:tr h="438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70444"/>
                  </a:ext>
                </a:extLst>
              </a:tr>
              <a:tr h="438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84492"/>
                  </a:ext>
                </a:extLst>
              </a:tr>
              <a:tr h="438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79991"/>
                  </a:ext>
                </a:extLst>
              </a:tr>
              <a:tr h="438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986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915AD4B-462E-425E-BFD8-EBC496F4E558}"/>
              </a:ext>
            </a:extLst>
          </p:cNvPr>
          <p:cNvSpPr txBox="1"/>
          <p:nvPr/>
        </p:nvSpPr>
        <p:spPr>
          <a:xfrm>
            <a:off x="8523423" y="2892052"/>
            <a:ext cx="29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</a:t>
            </a:r>
            <a:r>
              <a:rPr lang="ko-KR" altLang="en-US" dirty="0"/>
              <a:t> 정보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23548C-C7C5-4599-BE70-AA390BB22B37}"/>
              </a:ext>
            </a:extLst>
          </p:cNvPr>
          <p:cNvSpPr/>
          <p:nvPr/>
        </p:nvSpPr>
        <p:spPr>
          <a:xfrm>
            <a:off x="487960" y="2828849"/>
            <a:ext cx="3152862" cy="1665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67DC75-F0A5-49B4-98D4-419B3E336589}"/>
              </a:ext>
            </a:extLst>
          </p:cNvPr>
          <p:cNvSpPr/>
          <p:nvPr/>
        </p:nvSpPr>
        <p:spPr>
          <a:xfrm>
            <a:off x="487959" y="4502131"/>
            <a:ext cx="3311437" cy="1023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4BBB44-8406-41C3-8C41-442BAB4097D1}"/>
              </a:ext>
            </a:extLst>
          </p:cNvPr>
          <p:cNvSpPr/>
          <p:nvPr/>
        </p:nvSpPr>
        <p:spPr>
          <a:xfrm>
            <a:off x="602086" y="5525180"/>
            <a:ext cx="3191135" cy="820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600F70-EEEB-4467-800F-C7DD41D69314}"/>
              </a:ext>
            </a:extLst>
          </p:cNvPr>
          <p:cNvSpPr txBox="1"/>
          <p:nvPr/>
        </p:nvSpPr>
        <p:spPr>
          <a:xfrm>
            <a:off x="4642155" y="2160019"/>
            <a:ext cx="327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다른곳은</a:t>
            </a:r>
            <a:r>
              <a:rPr lang="ko-KR" altLang="en-US" dirty="0"/>
              <a:t> 홈페이지와 동일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7DFA65-6D12-4029-ADE7-CC03021BB4C6}"/>
              </a:ext>
            </a:extLst>
          </p:cNvPr>
          <p:cNvSpPr/>
          <p:nvPr/>
        </p:nvSpPr>
        <p:spPr>
          <a:xfrm>
            <a:off x="4532912" y="3714275"/>
            <a:ext cx="3278014" cy="1878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BA8FDB-2D38-4C74-80FE-2AD99E11BA72}"/>
              </a:ext>
            </a:extLst>
          </p:cNvPr>
          <p:cNvSpPr txBox="1"/>
          <p:nvPr/>
        </p:nvSpPr>
        <p:spPr>
          <a:xfrm>
            <a:off x="1566153" y="2654484"/>
            <a:ext cx="242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구역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86DDCD-A97E-4C23-A514-816979D61AC2}"/>
              </a:ext>
            </a:extLst>
          </p:cNvPr>
          <p:cNvSpPr txBox="1"/>
          <p:nvPr/>
        </p:nvSpPr>
        <p:spPr>
          <a:xfrm>
            <a:off x="8532757" y="2050795"/>
            <a:ext cx="242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Elder Scrolls Online Personal Information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C6F654-AC02-40FF-9C03-D9191D52C526}"/>
              </a:ext>
            </a:extLst>
          </p:cNvPr>
          <p:cNvSpPr txBox="1"/>
          <p:nvPr/>
        </p:nvSpPr>
        <p:spPr>
          <a:xfrm>
            <a:off x="4704239" y="5252288"/>
            <a:ext cx="293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421520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036B40-2752-493C-93FA-2118D5C48039}"/>
              </a:ext>
            </a:extLst>
          </p:cNvPr>
          <p:cNvSpPr/>
          <p:nvPr/>
        </p:nvSpPr>
        <p:spPr>
          <a:xfrm>
            <a:off x="1912690" y="442842"/>
            <a:ext cx="2525086" cy="2306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ESOAccountInformationClient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998686-2E6B-4379-B696-330F800E478A}"/>
              </a:ext>
            </a:extLst>
          </p:cNvPr>
          <p:cNvSpPr/>
          <p:nvPr/>
        </p:nvSpPr>
        <p:spPr>
          <a:xfrm>
            <a:off x="7786382" y="442842"/>
            <a:ext cx="4167915" cy="3913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웹서버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AWS Ubuntu 20.02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APM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5EE6F2-A76F-400C-B741-F480722677A6}"/>
              </a:ext>
            </a:extLst>
          </p:cNvPr>
          <p:cNvSpPr/>
          <p:nvPr/>
        </p:nvSpPr>
        <p:spPr>
          <a:xfrm>
            <a:off x="9185945" y="3112477"/>
            <a:ext cx="2694955" cy="1192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데이터베이스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내부 테이블은 다음장에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6E586B-96EC-43E6-B361-2570621B6573}"/>
              </a:ext>
            </a:extLst>
          </p:cNvPr>
          <p:cNvSpPr/>
          <p:nvPr/>
        </p:nvSpPr>
        <p:spPr>
          <a:xfrm>
            <a:off x="2266426" y="3708795"/>
            <a:ext cx="1768678" cy="854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Extractor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각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에드온마다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있어야할듯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70E2FC-FA7F-429C-AE2F-9D126473D1E3}"/>
              </a:ext>
            </a:extLst>
          </p:cNvPr>
          <p:cNvCxnSpPr>
            <a:cxnSpLocks/>
          </p:cNvCxnSpPr>
          <p:nvPr/>
        </p:nvCxnSpPr>
        <p:spPr>
          <a:xfrm flipV="1">
            <a:off x="2894202" y="2749815"/>
            <a:ext cx="0" cy="95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A02C7CD-1BE6-4EF8-85C6-13FC8753AC16}"/>
              </a:ext>
            </a:extLst>
          </p:cNvPr>
          <p:cNvCxnSpPr>
            <a:cxnSpLocks/>
          </p:cNvCxnSpPr>
          <p:nvPr/>
        </p:nvCxnSpPr>
        <p:spPr>
          <a:xfrm>
            <a:off x="3590488" y="2749815"/>
            <a:ext cx="0" cy="95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406A56-E0BA-44B8-A7A8-B11BF4F2E1AC}"/>
              </a:ext>
            </a:extLst>
          </p:cNvPr>
          <p:cNvCxnSpPr>
            <a:cxnSpLocks/>
          </p:cNvCxnSpPr>
          <p:nvPr/>
        </p:nvCxnSpPr>
        <p:spPr>
          <a:xfrm>
            <a:off x="4437776" y="1332075"/>
            <a:ext cx="334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4DC269-0BA1-4280-A53B-C81A03548AC2}"/>
              </a:ext>
            </a:extLst>
          </p:cNvPr>
          <p:cNvCxnSpPr>
            <a:cxnSpLocks/>
          </p:cNvCxnSpPr>
          <p:nvPr/>
        </p:nvCxnSpPr>
        <p:spPr>
          <a:xfrm flipH="1">
            <a:off x="4437776" y="1877360"/>
            <a:ext cx="3348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F14462-ACA1-40E5-9A4B-47C8A13F85C9}"/>
              </a:ext>
            </a:extLst>
          </p:cNvPr>
          <p:cNvSpPr/>
          <p:nvPr/>
        </p:nvSpPr>
        <p:spPr>
          <a:xfrm>
            <a:off x="397079" y="5404770"/>
            <a:ext cx="1768678" cy="854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인게임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루아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에드온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D32211-2C55-4D59-924B-0FAF7EFE4FF4}"/>
              </a:ext>
            </a:extLst>
          </p:cNvPr>
          <p:cNvSpPr/>
          <p:nvPr/>
        </p:nvSpPr>
        <p:spPr>
          <a:xfrm>
            <a:off x="2894202" y="5404770"/>
            <a:ext cx="1768678" cy="854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SavedVariables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20B3C3-943A-44DD-9953-764DA786B13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165757" y="5831909"/>
            <a:ext cx="728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2040C1A-027B-49BF-9249-115831EA9991}"/>
              </a:ext>
            </a:extLst>
          </p:cNvPr>
          <p:cNvCxnSpPr>
            <a:cxnSpLocks/>
          </p:cNvCxnSpPr>
          <p:nvPr/>
        </p:nvCxnSpPr>
        <p:spPr>
          <a:xfrm flipH="1" flipV="1">
            <a:off x="3313651" y="4563073"/>
            <a:ext cx="212521" cy="84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77B05F-6A09-4CD7-99B5-6871CCA8A89E}"/>
              </a:ext>
            </a:extLst>
          </p:cNvPr>
          <p:cNvSpPr txBox="1"/>
          <p:nvPr/>
        </p:nvSpPr>
        <p:spPr>
          <a:xfrm>
            <a:off x="749074" y="6286904"/>
            <a:ext cx="391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USPF</a:t>
            </a:r>
            <a:r>
              <a:rPr lang="ko-KR" altLang="en-US" dirty="0">
                <a:solidFill>
                  <a:sysClr val="windowText" lastClr="000000"/>
                </a:solidFill>
              </a:rPr>
              <a:t>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만들어보는중</a:t>
            </a:r>
            <a:r>
              <a:rPr lang="en-US" altLang="ko-KR" dirty="0">
                <a:solidFill>
                  <a:sysClr val="windowText" lastClr="000000"/>
                </a:solidFill>
              </a:rPr>
              <a:t>…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BFF70-16E9-40A9-9E6C-9B9E9D8D4581}"/>
              </a:ext>
            </a:extLst>
          </p:cNvPr>
          <p:cNvSpPr txBox="1"/>
          <p:nvPr/>
        </p:nvSpPr>
        <p:spPr>
          <a:xfrm>
            <a:off x="1743511" y="4654466"/>
            <a:ext cx="291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</a:t>
            </a:r>
          </a:p>
          <a:p>
            <a:r>
              <a:rPr lang="ko-KR" altLang="en-US" dirty="0"/>
              <a:t>해서 </a:t>
            </a:r>
            <a:r>
              <a:rPr lang="en-US" altLang="ko-KR" dirty="0" err="1"/>
              <a:t>lua</a:t>
            </a:r>
            <a:r>
              <a:rPr lang="en-US" altLang="ko-KR" dirty="0"/>
              <a:t> </a:t>
            </a:r>
            <a:r>
              <a:rPr lang="ko-KR" altLang="en-US" dirty="0"/>
              <a:t>테이블 정보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F9346-096F-4614-AC29-8164CA07A993}"/>
              </a:ext>
            </a:extLst>
          </p:cNvPr>
          <p:cNvSpPr txBox="1"/>
          <p:nvPr/>
        </p:nvSpPr>
        <p:spPr>
          <a:xfrm>
            <a:off x="4662880" y="902514"/>
            <a:ext cx="29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 PW </a:t>
            </a:r>
            <a:r>
              <a:rPr lang="ko-KR" altLang="en-US" dirty="0"/>
              <a:t>더해서 정보 </a:t>
            </a:r>
            <a:r>
              <a:rPr lang="ko-KR" altLang="en-US" dirty="0" err="1"/>
              <a:t>뭐다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1B0B18-3356-4B2F-94D4-9C92F312E6BA}"/>
              </a:ext>
            </a:extLst>
          </p:cNvPr>
          <p:cNvSpPr txBox="1"/>
          <p:nvPr/>
        </p:nvSpPr>
        <p:spPr>
          <a:xfrm>
            <a:off x="100668" y="2958491"/>
            <a:ext cx="2919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USPF.lua</a:t>
            </a:r>
            <a:r>
              <a:rPr lang="en-US" altLang="ko-KR" dirty="0"/>
              <a:t> </a:t>
            </a:r>
            <a:r>
              <a:rPr lang="ko-KR" altLang="en-US" dirty="0"/>
              <a:t>저장 변수에서 얻어낸 정보는 </a:t>
            </a:r>
            <a:r>
              <a:rPr lang="ko-KR" altLang="en-US" dirty="0" err="1"/>
              <a:t>이겁니다유</a:t>
            </a:r>
            <a:endParaRPr lang="en-US" altLang="ko-KR" dirty="0"/>
          </a:p>
          <a:p>
            <a:r>
              <a:rPr lang="en-US" altLang="ko-KR" dirty="0"/>
              <a:t>With csv </a:t>
            </a:r>
            <a:r>
              <a:rPr lang="ko-KR" altLang="en-US" dirty="0"/>
              <a:t>파일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E66240-4F39-4FB3-82F0-83A3EEDD003F}"/>
              </a:ext>
            </a:extLst>
          </p:cNvPr>
          <p:cNvSpPr txBox="1"/>
          <p:nvPr/>
        </p:nvSpPr>
        <p:spPr>
          <a:xfrm>
            <a:off x="7013196" y="1925217"/>
            <a:ext cx="64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89D627-A82A-4479-8EEA-D9E4AAC01521}"/>
              </a:ext>
            </a:extLst>
          </p:cNvPr>
          <p:cNvSpPr txBox="1"/>
          <p:nvPr/>
        </p:nvSpPr>
        <p:spPr>
          <a:xfrm>
            <a:off x="3590487" y="3050824"/>
            <a:ext cx="29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것들을 실행하라</a:t>
            </a:r>
          </a:p>
        </p:txBody>
      </p:sp>
    </p:spTree>
    <p:extLst>
      <p:ext uri="{BB962C8B-B14F-4D97-AF65-F5344CB8AC3E}">
        <p14:creationId xmlns:p14="http://schemas.microsoft.com/office/powerpoint/2010/main" val="330034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E00205-1378-4AB2-B052-ED50B152B194}"/>
              </a:ext>
            </a:extLst>
          </p:cNvPr>
          <p:cNvSpPr txBox="1"/>
          <p:nvPr/>
        </p:nvSpPr>
        <p:spPr>
          <a:xfrm>
            <a:off x="159390" y="154151"/>
            <a:ext cx="545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데이터베이스 </a:t>
            </a:r>
            <a:r>
              <a:rPr lang="en-US" altLang="ko-KR" b="1" dirty="0"/>
              <a:t>ESOPI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8228DB-B6E2-46DE-AC94-AF0DFE9E5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29685"/>
              </p:ext>
            </p:extLst>
          </p:nvPr>
        </p:nvGraphicFramePr>
        <p:xfrm>
          <a:off x="427139" y="1087394"/>
          <a:ext cx="5185095" cy="1665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019">
                  <a:extLst>
                    <a:ext uri="{9D8B030D-6E8A-4147-A177-3AD203B41FA5}">
                      <a16:colId xmlns:a16="http://schemas.microsoft.com/office/drawing/2014/main" val="857292873"/>
                    </a:ext>
                  </a:extLst>
                </a:gridCol>
                <a:gridCol w="1037019">
                  <a:extLst>
                    <a:ext uri="{9D8B030D-6E8A-4147-A177-3AD203B41FA5}">
                      <a16:colId xmlns:a16="http://schemas.microsoft.com/office/drawing/2014/main" val="201994473"/>
                    </a:ext>
                  </a:extLst>
                </a:gridCol>
                <a:gridCol w="1037019">
                  <a:extLst>
                    <a:ext uri="{9D8B030D-6E8A-4147-A177-3AD203B41FA5}">
                      <a16:colId xmlns:a16="http://schemas.microsoft.com/office/drawing/2014/main" val="767223019"/>
                    </a:ext>
                  </a:extLst>
                </a:gridCol>
                <a:gridCol w="1037019">
                  <a:extLst>
                    <a:ext uri="{9D8B030D-6E8A-4147-A177-3AD203B41FA5}">
                      <a16:colId xmlns:a16="http://schemas.microsoft.com/office/drawing/2014/main" val="423693622"/>
                    </a:ext>
                  </a:extLst>
                </a:gridCol>
                <a:gridCol w="1037019">
                  <a:extLst>
                    <a:ext uri="{9D8B030D-6E8A-4147-A177-3AD203B41FA5}">
                      <a16:colId xmlns:a16="http://schemas.microsoft.com/office/drawing/2014/main" val="4022306994"/>
                    </a:ext>
                  </a:extLst>
                </a:gridCol>
              </a:tblGrid>
              <a:tr h="677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CreatedDate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LastLoginDate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794740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12416134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디푼디푼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2022:02:24:37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234213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15678948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Asrhgy0326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디푼디푼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00828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12652135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asdf54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당신이 만든 </a:t>
                      </a:r>
                      <a:r>
                        <a:rPr lang="en-US" altLang="ko-KR" sz="1100" dirty="0"/>
                        <a:t>PW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294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BB224A-72A1-4E4F-A9D0-AC0220BCB9E4}"/>
              </a:ext>
            </a:extLst>
          </p:cNvPr>
          <p:cNvSpPr txBox="1"/>
          <p:nvPr/>
        </p:nvSpPr>
        <p:spPr>
          <a:xfrm>
            <a:off x="513126" y="767205"/>
            <a:ext cx="545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할 때 확인할 용도의 테이블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6B8B2-0B32-46E5-B63B-C401C6350475}"/>
              </a:ext>
            </a:extLst>
          </p:cNvPr>
          <p:cNvSpPr txBox="1"/>
          <p:nvPr/>
        </p:nvSpPr>
        <p:spPr>
          <a:xfrm>
            <a:off x="6786473" y="154151"/>
            <a:ext cx="545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</a:t>
            </a:r>
            <a:r>
              <a:rPr lang="en-US" altLang="ko-KR" dirty="0"/>
              <a:t>Account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A04F0-7ED3-40A0-BED4-D9AD12595699}"/>
              </a:ext>
            </a:extLst>
          </p:cNvPr>
          <p:cNvSpPr txBox="1"/>
          <p:nvPr/>
        </p:nvSpPr>
        <p:spPr>
          <a:xfrm>
            <a:off x="606803" y="3381023"/>
            <a:ext cx="545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</a:t>
            </a:r>
            <a:r>
              <a:rPr lang="en-US" altLang="ko-KR" dirty="0"/>
              <a:t>Character Information</a:t>
            </a:r>
          </a:p>
        </p:txBody>
      </p:sp>
      <p:graphicFrame>
        <p:nvGraphicFramePr>
          <p:cNvPr id="10" name="표 13">
            <a:extLst>
              <a:ext uri="{FF2B5EF4-FFF2-40B4-BE49-F238E27FC236}">
                <a16:creationId xmlns:a16="http://schemas.microsoft.com/office/drawing/2014/main" id="{F435584B-A83E-4C3F-A225-A383F9D53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07254"/>
              </p:ext>
            </p:extLst>
          </p:nvPr>
        </p:nvGraphicFramePr>
        <p:xfrm>
          <a:off x="6859551" y="653259"/>
          <a:ext cx="4943735" cy="342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747">
                  <a:extLst>
                    <a:ext uri="{9D8B030D-6E8A-4147-A177-3AD203B41FA5}">
                      <a16:colId xmlns:a16="http://schemas.microsoft.com/office/drawing/2014/main" val="4214423747"/>
                    </a:ext>
                  </a:extLst>
                </a:gridCol>
                <a:gridCol w="988747">
                  <a:extLst>
                    <a:ext uri="{9D8B030D-6E8A-4147-A177-3AD203B41FA5}">
                      <a16:colId xmlns:a16="http://schemas.microsoft.com/office/drawing/2014/main" val="498503476"/>
                    </a:ext>
                  </a:extLst>
                </a:gridCol>
                <a:gridCol w="988747">
                  <a:extLst>
                    <a:ext uri="{9D8B030D-6E8A-4147-A177-3AD203B41FA5}">
                      <a16:colId xmlns:a16="http://schemas.microsoft.com/office/drawing/2014/main" val="1068844153"/>
                    </a:ext>
                  </a:extLst>
                </a:gridCol>
                <a:gridCol w="988747">
                  <a:extLst>
                    <a:ext uri="{9D8B030D-6E8A-4147-A177-3AD203B41FA5}">
                      <a16:colId xmlns:a16="http://schemas.microsoft.com/office/drawing/2014/main" val="1899356460"/>
                    </a:ext>
                  </a:extLst>
                </a:gridCol>
                <a:gridCol w="988747">
                  <a:extLst>
                    <a:ext uri="{9D8B030D-6E8A-4147-A177-3AD203B41FA5}">
                      <a16:colId xmlns:a16="http://schemas.microsoft.com/office/drawing/2014/main" val="3452354355"/>
                    </a:ext>
                  </a:extLst>
                </a:gridCol>
              </a:tblGrid>
              <a:tr h="677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AccountName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드래곤가드</a:t>
                      </a:r>
                      <a:r>
                        <a:rPr lang="ko-KR" altLang="en-US" dirty="0"/>
                        <a:t> 상자 먹었는지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Accountwide</a:t>
                      </a:r>
                      <a:r>
                        <a:rPr lang="en-US" altLang="ko-KR" dirty="0"/>
                        <a:t> Achievement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9975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12416134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@Dipoon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73981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@Dipoon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24187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66608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@Chead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54849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8902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3351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12652135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asdf54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84103"/>
                  </a:ext>
                </a:extLst>
              </a:tr>
            </a:tbl>
          </a:graphicData>
        </a:graphic>
      </p:graphicFrame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6DA08E87-7929-4965-BF7A-6520E349F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222818"/>
              </p:ext>
            </p:extLst>
          </p:nvPr>
        </p:nvGraphicFramePr>
        <p:xfrm>
          <a:off x="606803" y="3868467"/>
          <a:ext cx="6179670" cy="653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945">
                  <a:extLst>
                    <a:ext uri="{9D8B030D-6E8A-4147-A177-3AD203B41FA5}">
                      <a16:colId xmlns:a16="http://schemas.microsoft.com/office/drawing/2014/main" val="4214423747"/>
                    </a:ext>
                  </a:extLst>
                </a:gridCol>
                <a:gridCol w="1029945">
                  <a:extLst>
                    <a:ext uri="{9D8B030D-6E8A-4147-A177-3AD203B41FA5}">
                      <a16:colId xmlns:a16="http://schemas.microsoft.com/office/drawing/2014/main" val="498503476"/>
                    </a:ext>
                  </a:extLst>
                </a:gridCol>
                <a:gridCol w="1029945">
                  <a:extLst>
                    <a:ext uri="{9D8B030D-6E8A-4147-A177-3AD203B41FA5}">
                      <a16:colId xmlns:a16="http://schemas.microsoft.com/office/drawing/2014/main" val="3206538024"/>
                    </a:ext>
                  </a:extLst>
                </a:gridCol>
                <a:gridCol w="1029945">
                  <a:extLst>
                    <a:ext uri="{9D8B030D-6E8A-4147-A177-3AD203B41FA5}">
                      <a16:colId xmlns:a16="http://schemas.microsoft.com/office/drawing/2014/main" val="345139190"/>
                    </a:ext>
                  </a:extLst>
                </a:gridCol>
                <a:gridCol w="1029945">
                  <a:extLst>
                    <a:ext uri="{9D8B030D-6E8A-4147-A177-3AD203B41FA5}">
                      <a16:colId xmlns:a16="http://schemas.microsoft.com/office/drawing/2014/main" val="1899356460"/>
                    </a:ext>
                  </a:extLst>
                </a:gridCol>
                <a:gridCol w="1029945">
                  <a:extLst>
                    <a:ext uri="{9D8B030D-6E8A-4147-A177-3AD203B41FA5}">
                      <a16:colId xmlns:a16="http://schemas.microsoft.com/office/drawing/2014/main" val="1540363563"/>
                    </a:ext>
                  </a:extLst>
                </a:gridCol>
              </a:tblGrid>
              <a:tr h="677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Primary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CharacterID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CharacterName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UnassignedSkillPoints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더 </a:t>
                      </a:r>
                      <a:r>
                        <a:rPr lang="ko-KR" altLang="en-US" dirty="0" err="1"/>
                        <a:t>추가해야하는</a:t>
                      </a:r>
                      <a:r>
                        <a:rPr lang="ko-KR" altLang="en-US" dirty="0"/>
                        <a:t> 여러 정보들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9975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12416134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4654132165465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Second </a:t>
                      </a:r>
                      <a:r>
                        <a:rPr lang="en-US" altLang="ko-KR" sz="1100" dirty="0" err="1"/>
                        <a:t>dipoon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73981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5465416216984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dipoon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24187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66608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54849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08902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Asrhgy0125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3351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12652135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asdf54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84103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83107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14252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08741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39604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166270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261724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59879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776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16586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91854"/>
                  </a:ext>
                </a:extLst>
              </a:tr>
              <a:tr h="28053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159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AC4323A-44B1-4EA0-9F3F-8AFE05482602}"/>
              </a:ext>
            </a:extLst>
          </p:cNvPr>
          <p:cNvSpPr txBox="1"/>
          <p:nvPr/>
        </p:nvSpPr>
        <p:spPr>
          <a:xfrm>
            <a:off x="513126" y="474340"/>
            <a:ext cx="545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</a:t>
            </a:r>
            <a:r>
              <a:rPr lang="en-US" altLang="ko-KR" dirty="0"/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264912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201</Words>
  <Application>Microsoft Office PowerPoint</Application>
  <PresentationFormat>와이드스크린</PresentationFormat>
  <Paragraphs>97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Elder Scrolls Online Personal Information Service</vt:lpstr>
      <vt:lpstr>웹페이지 구상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임지훈</dc:creator>
  <cp:lastModifiedBy>임지훈</cp:lastModifiedBy>
  <cp:revision>27</cp:revision>
  <dcterms:created xsi:type="dcterms:W3CDTF">2022-02-14T13:21:17Z</dcterms:created>
  <dcterms:modified xsi:type="dcterms:W3CDTF">2022-04-21T05:42:20Z</dcterms:modified>
</cp:coreProperties>
</file>